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3" r:id="rId9"/>
    <p:sldId id="261" r:id="rId10"/>
    <p:sldId id="264" r:id="rId11"/>
    <p:sldId id="27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帆" initials="张" lastIdx="2" clrIdx="0">
    <p:extLst>
      <p:ext uri="{19B8F6BF-5375-455C-9EA6-DF929625EA0E}">
        <p15:presenceInfo xmlns:p15="http://schemas.microsoft.com/office/powerpoint/2012/main" userId="d1fc4241997ad2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DABD62-5B63-4942-9AB6-5A36221625B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925405-D91F-4CD1-A1A7-B1FABCAD6564}">
      <dgm:prSet phldrT="[文本]"/>
      <dgm:spPr/>
      <dgm:t>
        <a:bodyPr/>
        <a:lstStyle/>
        <a:p>
          <a:r>
            <a:rPr lang="zh-CN" altLang="en-US" dirty="0"/>
            <a:t>高校校内竞赛</a:t>
          </a:r>
          <a:endParaRPr lang="en-US" altLang="zh-CN" dirty="0"/>
        </a:p>
        <a:p>
          <a:r>
            <a:rPr lang="zh-CN" altLang="en-US" dirty="0"/>
            <a:t>（新生赛下半年，省赛上半年）</a:t>
          </a:r>
          <a:endParaRPr lang="en-US" altLang="zh-CN" dirty="0"/>
        </a:p>
      </dgm:t>
    </dgm:pt>
    <dgm:pt modelId="{6576403A-0360-4887-A7C0-91EC1AFC7BE1}" type="parTrans" cxnId="{16299705-7B82-4F9B-869B-0F9B057D4967}">
      <dgm:prSet/>
      <dgm:spPr/>
      <dgm:t>
        <a:bodyPr/>
        <a:lstStyle/>
        <a:p>
          <a:endParaRPr lang="zh-CN" altLang="en-US"/>
        </a:p>
      </dgm:t>
    </dgm:pt>
    <dgm:pt modelId="{8411AC69-0883-4D53-83A4-E40BA0C398CF}" type="sibTrans" cxnId="{16299705-7B82-4F9B-869B-0F9B057D4967}">
      <dgm:prSet/>
      <dgm:spPr/>
      <dgm:t>
        <a:bodyPr/>
        <a:lstStyle/>
        <a:p>
          <a:endParaRPr lang="zh-CN" altLang="en-US"/>
        </a:p>
      </dgm:t>
    </dgm:pt>
    <dgm:pt modelId="{0AEB8367-9FC7-4ADF-A787-7AC5B8AB3909}">
      <dgm:prSet phldrT="[文本]"/>
      <dgm:spPr/>
      <dgm:t>
        <a:bodyPr/>
        <a:lstStyle/>
        <a:p>
          <a:r>
            <a:rPr lang="zh-CN" altLang="en-US" dirty="0"/>
            <a:t>省赛</a:t>
          </a:r>
          <a:r>
            <a:rPr lang="en-US" altLang="zh-CN" dirty="0"/>
            <a:t>/</a:t>
          </a:r>
          <a:r>
            <a:rPr lang="zh-CN" altLang="en-US" dirty="0"/>
            <a:t>邀请赛</a:t>
          </a:r>
          <a:endParaRPr lang="en-US" altLang="zh-CN" dirty="0"/>
        </a:p>
        <a:p>
          <a:r>
            <a:rPr lang="zh-CN" altLang="en-US" dirty="0"/>
            <a:t>上半年</a:t>
          </a:r>
          <a:endParaRPr lang="en-US" altLang="zh-CN" dirty="0"/>
        </a:p>
      </dgm:t>
    </dgm:pt>
    <dgm:pt modelId="{F6C497A3-B8E6-4E62-9198-BDB1359D66C5}" type="parTrans" cxnId="{46953AD9-C583-4F4C-ADDD-C2C33EED22AE}">
      <dgm:prSet/>
      <dgm:spPr/>
      <dgm:t>
        <a:bodyPr/>
        <a:lstStyle/>
        <a:p>
          <a:endParaRPr lang="zh-CN" altLang="en-US"/>
        </a:p>
      </dgm:t>
    </dgm:pt>
    <dgm:pt modelId="{8423471B-1655-4253-B3AA-2F3BD796829B}" type="sibTrans" cxnId="{46953AD9-C583-4F4C-ADDD-C2C33EED22AE}">
      <dgm:prSet/>
      <dgm:spPr/>
      <dgm:t>
        <a:bodyPr/>
        <a:lstStyle/>
        <a:p>
          <a:endParaRPr lang="zh-CN" altLang="en-US"/>
        </a:p>
      </dgm:t>
    </dgm:pt>
    <dgm:pt modelId="{E25D3859-27B8-4506-899D-E6F1A1496140}">
      <dgm:prSet phldrT="[文本]"/>
      <dgm:spPr/>
      <dgm:t>
        <a:bodyPr/>
        <a:lstStyle/>
        <a:p>
          <a:r>
            <a:rPr lang="zh-CN" altLang="en-US" dirty="0"/>
            <a:t>区域赛</a:t>
          </a:r>
          <a:endParaRPr lang="en-US" altLang="zh-CN" dirty="0"/>
        </a:p>
        <a:p>
          <a:r>
            <a:rPr lang="zh-CN" altLang="en-US" dirty="0"/>
            <a:t>下半年</a:t>
          </a:r>
        </a:p>
      </dgm:t>
    </dgm:pt>
    <dgm:pt modelId="{D473E099-AED9-40E4-99A9-648CBFBEB31D}" type="parTrans" cxnId="{4249941B-BE56-4B2D-860D-40E109694BD3}">
      <dgm:prSet/>
      <dgm:spPr/>
      <dgm:t>
        <a:bodyPr/>
        <a:lstStyle/>
        <a:p>
          <a:endParaRPr lang="zh-CN" altLang="en-US"/>
        </a:p>
      </dgm:t>
    </dgm:pt>
    <dgm:pt modelId="{92F1FCF9-5A8D-4840-8034-66A5611BEFC9}" type="sibTrans" cxnId="{4249941B-BE56-4B2D-860D-40E109694BD3}">
      <dgm:prSet/>
      <dgm:spPr/>
      <dgm:t>
        <a:bodyPr/>
        <a:lstStyle/>
        <a:p>
          <a:endParaRPr lang="zh-CN" altLang="en-US"/>
        </a:p>
      </dgm:t>
    </dgm:pt>
    <dgm:pt modelId="{9E294EDB-E84C-4F5D-9109-53600000260C}">
      <dgm:prSet phldrT="[文本]"/>
      <dgm:spPr/>
      <dgm:t>
        <a:bodyPr/>
        <a:lstStyle/>
        <a:p>
          <a:r>
            <a:rPr lang="zh-CN" altLang="en-US" dirty="0"/>
            <a:t>世界总决赛</a:t>
          </a:r>
          <a:endParaRPr lang="en-US" altLang="zh-CN" dirty="0"/>
        </a:p>
        <a:p>
          <a:r>
            <a:rPr lang="zh-CN" altLang="en-US" dirty="0"/>
            <a:t>上半年</a:t>
          </a:r>
        </a:p>
      </dgm:t>
    </dgm:pt>
    <dgm:pt modelId="{5582A9BF-EAD0-4DDC-8393-E7B4C355CDBB}" type="parTrans" cxnId="{7C4ADD7C-B427-4BE3-A959-27153E2EB547}">
      <dgm:prSet/>
      <dgm:spPr/>
      <dgm:t>
        <a:bodyPr/>
        <a:lstStyle/>
        <a:p>
          <a:endParaRPr lang="zh-CN" altLang="en-US"/>
        </a:p>
      </dgm:t>
    </dgm:pt>
    <dgm:pt modelId="{AB5CEA2B-BA8A-437B-97AA-F4099904BED3}" type="sibTrans" cxnId="{7C4ADD7C-B427-4BE3-A959-27153E2EB547}">
      <dgm:prSet/>
      <dgm:spPr/>
      <dgm:t>
        <a:bodyPr/>
        <a:lstStyle/>
        <a:p>
          <a:endParaRPr lang="zh-CN" altLang="en-US"/>
        </a:p>
      </dgm:t>
    </dgm:pt>
    <dgm:pt modelId="{C10C959E-7EEA-475D-BB07-A227BD411B18}">
      <dgm:prSet phldrT="[文本]"/>
      <dgm:spPr/>
      <dgm:t>
        <a:bodyPr/>
        <a:lstStyle/>
        <a:p>
          <a:r>
            <a:rPr lang="zh-CN" altLang="en-US" dirty="0"/>
            <a:t>区域赛网络赛</a:t>
          </a:r>
          <a:endParaRPr lang="en-US" altLang="zh-CN" dirty="0"/>
        </a:p>
      </dgm:t>
    </dgm:pt>
    <dgm:pt modelId="{C234CFAE-2E7D-4135-8766-E638338DECBD}" type="parTrans" cxnId="{577D6C66-7A76-4A99-9CAF-50D8F66C486B}">
      <dgm:prSet/>
      <dgm:spPr/>
      <dgm:t>
        <a:bodyPr/>
        <a:lstStyle/>
        <a:p>
          <a:endParaRPr lang="zh-CN" altLang="en-US"/>
        </a:p>
      </dgm:t>
    </dgm:pt>
    <dgm:pt modelId="{CCE04C11-768A-47D7-B184-1EE5813736F5}" type="sibTrans" cxnId="{577D6C66-7A76-4A99-9CAF-50D8F66C486B}">
      <dgm:prSet/>
      <dgm:spPr/>
      <dgm:t>
        <a:bodyPr/>
        <a:lstStyle/>
        <a:p>
          <a:endParaRPr lang="zh-CN" altLang="en-US"/>
        </a:p>
      </dgm:t>
    </dgm:pt>
    <dgm:pt modelId="{F3A4D9AE-E617-4DC9-956C-0F5B111D1379}">
      <dgm:prSet phldrT="[文本]"/>
      <dgm:spPr/>
      <dgm:t>
        <a:bodyPr/>
        <a:lstStyle/>
        <a:p>
          <a:r>
            <a:rPr lang="zh-CN" altLang="en-US" dirty="0"/>
            <a:t>暑期集训</a:t>
          </a:r>
          <a:endParaRPr lang="en-US" altLang="zh-CN" dirty="0"/>
        </a:p>
      </dgm:t>
    </dgm:pt>
    <dgm:pt modelId="{391D1A64-3C6A-4325-910E-549982A5E8AA}" type="parTrans" cxnId="{0650FC93-5E83-45E3-B55C-A33478039358}">
      <dgm:prSet/>
      <dgm:spPr/>
      <dgm:t>
        <a:bodyPr/>
        <a:lstStyle/>
        <a:p>
          <a:endParaRPr lang="zh-CN" altLang="en-US"/>
        </a:p>
      </dgm:t>
    </dgm:pt>
    <dgm:pt modelId="{9E87DF79-44E6-4547-BC33-B6EC266CAE53}" type="sibTrans" cxnId="{0650FC93-5E83-45E3-B55C-A33478039358}">
      <dgm:prSet/>
      <dgm:spPr/>
      <dgm:t>
        <a:bodyPr/>
        <a:lstStyle/>
        <a:p>
          <a:endParaRPr lang="zh-CN" altLang="en-US"/>
        </a:p>
      </dgm:t>
    </dgm:pt>
    <dgm:pt modelId="{E0D49AB1-F0D3-45DD-9114-6E68723D2352}" type="pres">
      <dgm:prSet presAssocID="{61DABD62-5B63-4942-9AB6-5A36221625B6}" presName="Name0" presStyleCnt="0">
        <dgm:presLayoutVars>
          <dgm:dir/>
          <dgm:resizeHandles val="exact"/>
        </dgm:presLayoutVars>
      </dgm:prSet>
      <dgm:spPr/>
    </dgm:pt>
    <dgm:pt modelId="{497AAAF6-626B-41A7-B3B6-B9F106EB4D80}" type="pres">
      <dgm:prSet presAssocID="{63925405-D91F-4CD1-A1A7-B1FABCAD6564}" presName="node" presStyleLbl="node1" presStyleIdx="0" presStyleCnt="6" custLinFactNeighborX="0" custLinFactNeighborY="68479">
        <dgm:presLayoutVars>
          <dgm:bulletEnabled val="1"/>
        </dgm:presLayoutVars>
      </dgm:prSet>
      <dgm:spPr/>
    </dgm:pt>
    <dgm:pt modelId="{2F7D137D-7C2E-4728-9737-F270611B6E83}" type="pres">
      <dgm:prSet presAssocID="{8411AC69-0883-4D53-83A4-E40BA0C398CF}" presName="sibTrans" presStyleLbl="sibTrans2D1" presStyleIdx="0" presStyleCnt="5"/>
      <dgm:spPr/>
    </dgm:pt>
    <dgm:pt modelId="{F8E2587E-8ED6-4424-9AD2-A54D01CD0D58}" type="pres">
      <dgm:prSet presAssocID="{8411AC69-0883-4D53-83A4-E40BA0C398CF}" presName="connectorText" presStyleLbl="sibTrans2D1" presStyleIdx="0" presStyleCnt="5"/>
      <dgm:spPr/>
    </dgm:pt>
    <dgm:pt modelId="{98DA1F6D-220E-41EC-A45A-610B55D16D4A}" type="pres">
      <dgm:prSet presAssocID="{0AEB8367-9FC7-4ADF-A787-7AC5B8AB3909}" presName="node" presStyleLbl="node1" presStyleIdx="1" presStyleCnt="6" custLinFactNeighborX="-12065" custLinFactNeighborY="-83826">
        <dgm:presLayoutVars>
          <dgm:bulletEnabled val="1"/>
        </dgm:presLayoutVars>
      </dgm:prSet>
      <dgm:spPr/>
    </dgm:pt>
    <dgm:pt modelId="{B4BE8380-6DC5-4C44-B14F-B1D9CF8CA825}" type="pres">
      <dgm:prSet presAssocID="{8423471B-1655-4253-B3AA-2F3BD796829B}" presName="sibTrans" presStyleLbl="sibTrans2D1" presStyleIdx="1" presStyleCnt="5"/>
      <dgm:spPr/>
    </dgm:pt>
    <dgm:pt modelId="{0F11AA5C-EF5D-4E7E-B1E2-D8289EA0719C}" type="pres">
      <dgm:prSet presAssocID="{8423471B-1655-4253-B3AA-2F3BD796829B}" presName="connectorText" presStyleLbl="sibTrans2D1" presStyleIdx="1" presStyleCnt="5"/>
      <dgm:spPr/>
    </dgm:pt>
    <dgm:pt modelId="{B19641F0-597A-4763-9DD1-39B95919A13D}" type="pres">
      <dgm:prSet presAssocID="{F3A4D9AE-E617-4DC9-956C-0F5B111D1379}" presName="node" presStyleLbl="node1" presStyleIdx="2" presStyleCnt="6" custLinFactNeighborX="16729" custLinFactNeighborY="66408">
        <dgm:presLayoutVars>
          <dgm:bulletEnabled val="1"/>
        </dgm:presLayoutVars>
      </dgm:prSet>
      <dgm:spPr/>
    </dgm:pt>
    <dgm:pt modelId="{820DE8BB-21FC-42E2-B118-A9CE9BF9D156}" type="pres">
      <dgm:prSet presAssocID="{9E87DF79-44E6-4547-BC33-B6EC266CAE53}" presName="sibTrans" presStyleLbl="sibTrans2D1" presStyleIdx="2" presStyleCnt="5"/>
      <dgm:spPr/>
    </dgm:pt>
    <dgm:pt modelId="{13FCDDB2-0D8B-458B-B05D-BAB8857D645C}" type="pres">
      <dgm:prSet presAssocID="{9E87DF79-44E6-4547-BC33-B6EC266CAE53}" presName="connectorText" presStyleLbl="sibTrans2D1" presStyleIdx="2" presStyleCnt="5"/>
      <dgm:spPr/>
    </dgm:pt>
    <dgm:pt modelId="{9F30DBC9-C2CC-4C3E-A4F5-FF726BCF88DE}" type="pres">
      <dgm:prSet presAssocID="{C10C959E-7EEA-475D-BB07-A227BD411B18}" presName="node" presStyleLbl="node1" presStyleIdx="3" presStyleCnt="6" custLinFactNeighborX="2390" custLinFactNeighborY="-63476">
        <dgm:presLayoutVars>
          <dgm:bulletEnabled val="1"/>
        </dgm:presLayoutVars>
      </dgm:prSet>
      <dgm:spPr/>
    </dgm:pt>
    <dgm:pt modelId="{137B25F5-E12C-4A3A-B74F-B81D6D7AC3B8}" type="pres">
      <dgm:prSet presAssocID="{CCE04C11-768A-47D7-B184-1EE5813736F5}" presName="sibTrans" presStyleLbl="sibTrans2D1" presStyleIdx="3" presStyleCnt="5"/>
      <dgm:spPr/>
    </dgm:pt>
    <dgm:pt modelId="{9807D6FB-75E8-4BBD-BA86-9913CB566EE0}" type="pres">
      <dgm:prSet presAssocID="{CCE04C11-768A-47D7-B184-1EE5813736F5}" presName="connectorText" presStyleLbl="sibTrans2D1" presStyleIdx="3" presStyleCnt="5"/>
      <dgm:spPr/>
    </dgm:pt>
    <dgm:pt modelId="{32127DAC-28E1-4EC1-8567-B3FE7E367A81}" type="pres">
      <dgm:prSet presAssocID="{E25D3859-27B8-4506-899D-E6F1A1496140}" presName="node" presStyleLbl="node1" presStyleIdx="4" presStyleCnt="6" custLinFactNeighborX="-15332" custLinFactNeighborY="62357">
        <dgm:presLayoutVars>
          <dgm:bulletEnabled val="1"/>
        </dgm:presLayoutVars>
      </dgm:prSet>
      <dgm:spPr/>
    </dgm:pt>
    <dgm:pt modelId="{4CD107AA-49AD-46F9-9751-052BBB9FCE8C}" type="pres">
      <dgm:prSet presAssocID="{92F1FCF9-5A8D-4840-8034-66A5611BEFC9}" presName="sibTrans" presStyleLbl="sibTrans2D1" presStyleIdx="4" presStyleCnt="5"/>
      <dgm:spPr/>
    </dgm:pt>
    <dgm:pt modelId="{4E42BC7E-03AB-48B2-91A7-C87E2CC6C6BA}" type="pres">
      <dgm:prSet presAssocID="{92F1FCF9-5A8D-4840-8034-66A5611BEFC9}" presName="connectorText" presStyleLbl="sibTrans2D1" presStyleIdx="4" presStyleCnt="5"/>
      <dgm:spPr/>
    </dgm:pt>
    <dgm:pt modelId="{C0C38393-D399-4366-B789-516F5A288D10}" type="pres">
      <dgm:prSet presAssocID="{9E294EDB-E84C-4F5D-9109-53600000260C}" presName="node" presStyleLbl="node1" presStyleIdx="5" presStyleCnt="6" custLinFactNeighborX="-60636" custLinFactNeighborY="-81530">
        <dgm:presLayoutVars>
          <dgm:bulletEnabled val="1"/>
        </dgm:presLayoutVars>
      </dgm:prSet>
      <dgm:spPr/>
    </dgm:pt>
  </dgm:ptLst>
  <dgm:cxnLst>
    <dgm:cxn modelId="{16299705-7B82-4F9B-869B-0F9B057D4967}" srcId="{61DABD62-5B63-4942-9AB6-5A36221625B6}" destId="{63925405-D91F-4CD1-A1A7-B1FABCAD6564}" srcOrd="0" destOrd="0" parTransId="{6576403A-0360-4887-A7C0-91EC1AFC7BE1}" sibTransId="{8411AC69-0883-4D53-83A4-E40BA0C398CF}"/>
    <dgm:cxn modelId="{4249941B-BE56-4B2D-860D-40E109694BD3}" srcId="{61DABD62-5B63-4942-9AB6-5A36221625B6}" destId="{E25D3859-27B8-4506-899D-E6F1A1496140}" srcOrd="4" destOrd="0" parTransId="{D473E099-AED9-40E4-99A9-648CBFBEB31D}" sibTransId="{92F1FCF9-5A8D-4840-8034-66A5611BEFC9}"/>
    <dgm:cxn modelId="{D3B63D28-CB61-4347-A62B-81450B1850ED}" type="presOf" srcId="{CCE04C11-768A-47D7-B184-1EE5813736F5}" destId="{137B25F5-E12C-4A3A-B74F-B81D6D7AC3B8}" srcOrd="0" destOrd="0" presId="urn:microsoft.com/office/officeart/2005/8/layout/process1"/>
    <dgm:cxn modelId="{17299829-B651-493E-AC93-8CDD69EE15B4}" type="presOf" srcId="{61DABD62-5B63-4942-9AB6-5A36221625B6}" destId="{E0D49AB1-F0D3-45DD-9114-6E68723D2352}" srcOrd="0" destOrd="0" presId="urn:microsoft.com/office/officeart/2005/8/layout/process1"/>
    <dgm:cxn modelId="{97025130-4D2A-480D-B950-639575976B88}" type="presOf" srcId="{63925405-D91F-4CD1-A1A7-B1FABCAD6564}" destId="{497AAAF6-626B-41A7-B3B6-B9F106EB4D80}" srcOrd="0" destOrd="0" presId="urn:microsoft.com/office/officeart/2005/8/layout/process1"/>
    <dgm:cxn modelId="{9735D83C-17C2-445D-94DB-BAD14106F2FE}" type="presOf" srcId="{C10C959E-7EEA-475D-BB07-A227BD411B18}" destId="{9F30DBC9-C2CC-4C3E-A4F5-FF726BCF88DE}" srcOrd="0" destOrd="0" presId="urn:microsoft.com/office/officeart/2005/8/layout/process1"/>
    <dgm:cxn modelId="{B504D640-79C9-4350-BA70-0DE6AADFE0FF}" type="presOf" srcId="{8411AC69-0883-4D53-83A4-E40BA0C398CF}" destId="{F8E2587E-8ED6-4424-9AD2-A54D01CD0D58}" srcOrd="1" destOrd="0" presId="urn:microsoft.com/office/officeart/2005/8/layout/process1"/>
    <dgm:cxn modelId="{F7FDBF45-CA11-4EFB-A4CA-7A9CA5F1816D}" type="presOf" srcId="{9E87DF79-44E6-4547-BC33-B6EC266CAE53}" destId="{820DE8BB-21FC-42E2-B118-A9CE9BF9D156}" srcOrd="0" destOrd="0" presId="urn:microsoft.com/office/officeart/2005/8/layout/process1"/>
    <dgm:cxn modelId="{577D6C66-7A76-4A99-9CAF-50D8F66C486B}" srcId="{61DABD62-5B63-4942-9AB6-5A36221625B6}" destId="{C10C959E-7EEA-475D-BB07-A227BD411B18}" srcOrd="3" destOrd="0" parTransId="{C234CFAE-2E7D-4135-8766-E638338DECBD}" sibTransId="{CCE04C11-768A-47D7-B184-1EE5813736F5}"/>
    <dgm:cxn modelId="{7C4ADD7C-B427-4BE3-A959-27153E2EB547}" srcId="{61DABD62-5B63-4942-9AB6-5A36221625B6}" destId="{9E294EDB-E84C-4F5D-9109-53600000260C}" srcOrd="5" destOrd="0" parTransId="{5582A9BF-EAD0-4DDC-8393-E7B4C355CDBB}" sibTransId="{AB5CEA2B-BA8A-437B-97AA-F4099904BED3}"/>
    <dgm:cxn modelId="{198A167F-66B7-4B11-BE21-C71E90CD7487}" type="presOf" srcId="{E25D3859-27B8-4506-899D-E6F1A1496140}" destId="{32127DAC-28E1-4EC1-8567-B3FE7E367A81}" srcOrd="0" destOrd="0" presId="urn:microsoft.com/office/officeart/2005/8/layout/process1"/>
    <dgm:cxn modelId="{0650FC93-5E83-45E3-B55C-A33478039358}" srcId="{61DABD62-5B63-4942-9AB6-5A36221625B6}" destId="{F3A4D9AE-E617-4DC9-956C-0F5B111D1379}" srcOrd="2" destOrd="0" parTransId="{391D1A64-3C6A-4325-910E-549982A5E8AA}" sibTransId="{9E87DF79-44E6-4547-BC33-B6EC266CAE53}"/>
    <dgm:cxn modelId="{14466C99-BA50-49EC-B712-6C5B16793B2A}" type="presOf" srcId="{8411AC69-0883-4D53-83A4-E40BA0C398CF}" destId="{2F7D137D-7C2E-4728-9737-F270611B6E83}" srcOrd="0" destOrd="0" presId="urn:microsoft.com/office/officeart/2005/8/layout/process1"/>
    <dgm:cxn modelId="{F0E9129A-B1C5-483B-99DF-F01C8FE69590}" type="presOf" srcId="{8423471B-1655-4253-B3AA-2F3BD796829B}" destId="{0F11AA5C-EF5D-4E7E-B1E2-D8289EA0719C}" srcOrd="1" destOrd="0" presId="urn:microsoft.com/office/officeart/2005/8/layout/process1"/>
    <dgm:cxn modelId="{7A6C9EAC-C381-44C8-9528-5C4E0AB8D062}" type="presOf" srcId="{0AEB8367-9FC7-4ADF-A787-7AC5B8AB3909}" destId="{98DA1F6D-220E-41EC-A45A-610B55D16D4A}" srcOrd="0" destOrd="0" presId="urn:microsoft.com/office/officeart/2005/8/layout/process1"/>
    <dgm:cxn modelId="{3B5FD0B4-D493-43EC-AFF2-A6E921288BC8}" type="presOf" srcId="{CCE04C11-768A-47D7-B184-1EE5813736F5}" destId="{9807D6FB-75E8-4BBD-BA86-9913CB566EE0}" srcOrd="1" destOrd="0" presId="urn:microsoft.com/office/officeart/2005/8/layout/process1"/>
    <dgm:cxn modelId="{CAD926B6-6FF9-4C11-BA11-2FEE84F7003E}" type="presOf" srcId="{9E294EDB-E84C-4F5D-9109-53600000260C}" destId="{C0C38393-D399-4366-B789-516F5A288D10}" srcOrd="0" destOrd="0" presId="urn:microsoft.com/office/officeart/2005/8/layout/process1"/>
    <dgm:cxn modelId="{50E82CC1-C762-45F1-AE5D-50860CDE7D86}" type="presOf" srcId="{F3A4D9AE-E617-4DC9-956C-0F5B111D1379}" destId="{B19641F0-597A-4763-9DD1-39B95919A13D}" srcOrd="0" destOrd="0" presId="urn:microsoft.com/office/officeart/2005/8/layout/process1"/>
    <dgm:cxn modelId="{B39F32C7-7024-4DD4-AE6F-7E59FE453C46}" type="presOf" srcId="{92F1FCF9-5A8D-4840-8034-66A5611BEFC9}" destId="{4E42BC7E-03AB-48B2-91A7-C87E2CC6C6BA}" srcOrd="1" destOrd="0" presId="urn:microsoft.com/office/officeart/2005/8/layout/process1"/>
    <dgm:cxn modelId="{92D7B0CF-D5CE-440B-A83C-3E981277548D}" type="presOf" srcId="{8423471B-1655-4253-B3AA-2F3BD796829B}" destId="{B4BE8380-6DC5-4C44-B14F-B1D9CF8CA825}" srcOrd="0" destOrd="0" presId="urn:microsoft.com/office/officeart/2005/8/layout/process1"/>
    <dgm:cxn modelId="{D0C4DDD7-1794-49E0-99F1-210819C7F1DB}" type="presOf" srcId="{9E87DF79-44E6-4547-BC33-B6EC266CAE53}" destId="{13FCDDB2-0D8B-458B-B05D-BAB8857D645C}" srcOrd="1" destOrd="0" presId="urn:microsoft.com/office/officeart/2005/8/layout/process1"/>
    <dgm:cxn modelId="{46953AD9-C583-4F4C-ADDD-C2C33EED22AE}" srcId="{61DABD62-5B63-4942-9AB6-5A36221625B6}" destId="{0AEB8367-9FC7-4ADF-A787-7AC5B8AB3909}" srcOrd="1" destOrd="0" parTransId="{F6C497A3-B8E6-4E62-9198-BDB1359D66C5}" sibTransId="{8423471B-1655-4253-B3AA-2F3BD796829B}"/>
    <dgm:cxn modelId="{490CB7D9-7B69-4C6B-A14E-94CE8CE33683}" type="presOf" srcId="{92F1FCF9-5A8D-4840-8034-66A5611BEFC9}" destId="{4CD107AA-49AD-46F9-9751-052BBB9FCE8C}" srcOrd="0" destOrd="0" presId="urn:microsoft.com/office/officeart/2005/8/layout/process1"/>
    <dgm:cxn modelId="{34F26EB2-153B-4A64-B04E-B24896D398E1}" type="presParOf" srcId="{E0D49AB1-F0D3-45DD-9114-6E68723D2352}" destId="{497AAAF6-626B-41A7-B3B6-B9F106EB4D80}" srcOrd="0" destOrd="0" presId="urn:microsoft.com/office/officeart/2005/8/layout/process1"/>
    <dgm:cxn modelId="{E9786AF2-B73E-4180-8E71-1B999729AAE3}" type="presParOf" srcId="{E0D49AB1-F0D3-45DD-9114-6E68723D2352}" destId="{2F7D137D-7C2E-4728-9737-F270611B6E83}" srcOrd="1" destOrd="0" presId="urn:microsoft.com/office/officeart/2005/8/layout/process1"/>
    <dgm:cxn modelId="{25113817-7C27-4821-BC7A-4251D459E757}" type="presParOf" srcId="{2F7D137D-7C2E-4728-9737-F270611B6E83}" destId="{F8E2587E-8ED6-4424-9AD2-A54D01CD0D58}" srcOrd="0" destOrd="0" presId="urn:microsoft.com/office/officeart/2005/8/layout/process1"/>
    <dgm:cxn modelId="{66AAB992-2C7D-46FE-9AE5-8D990554EAA5}" type="presParOf" srcId="{E0D49AB1-F0D3-45DD-9114-6E68723D2352}" destId="{98DA1F6D-220E-41EC-A45A-610B55D16D4A}" srcOrd="2" destOrd="0" presId="urn:microsoft.com/office/officeart/2005/8/layout/process1"/>
    <dgm:cxn modelId="{B7CC6C41-B202-4FE7-B730-B3BE14F2F6D5}" type="presParOf" srcId="{E0D49AB1-F0D3-45DD-9114-6E68723D2352}" destId="{B4BE8380-6DC5-4C44-B14F-B1D9CF8CA825}" srcOrd="3" destOrd="0" presId="urn:microsoft.com/office/officeart/2005/8/layout/process1"/>
    <dgm:cxn modelId="{9E55FBB7-870A-4102-926F-F9F68BA3C87C}" type="presParOf" srcId="{B4BE8380-6DC5-4C44-B14F-B1D9CF8CA825}" destId="{0F11AA5C-EF5D-4E7E-B1E2-D8289EA0719C}" srcOrd="0" destOrd="0" presId="urn:microsoft.com/office/officeart/2005/8/layout/process1"/>
    <dgm:cxn modelId="{116A870D-7870-4966-AE24-9C6EC4685E37}" type="presParOf" srcId="{E0D49AB1-F0D3-45DD-9114-6E68723D2352}" destId="{B19641F0-597A-4763-9DD1-39B95919A13D}" srcOrd="4" destOrd="0" presId="urn:microsoft.com/office/officeart/2005/8/layout/process1"/>
    <dgm:cxn modelId="{DC63DC01-5E21-4367-8E80-AEB443BDB5E9}" type="presParOf" srcId="{E0D49AB1-F0D3-45DD-9114-6E68723D2352}" destId="{820DE8BB-21FC-42E2-B118-A9CE9BF9D156}" srcOrd="5" destOrd="0" presId="urn:microsoft.com/office/officeart/2005/8/layout/process1"/>
    <dgm:cxn modelId="{4E5CA4E9-E165-4B98-8560-C8E3E7C27ACC}" type="presParOf" srcId="{820DE8BB-21FC-42E2-B118-A9CE9BF9D156}" destId="{13FCDDB2-0D8B-458B-B05D-BAB8857D645C}" srcOrd="0" destOrd="0" presId="urn:microsoft.com/office/officeart/2005/8/layout/process1"/>
    <dgm:cxn modelId="{F11CA5B2-DC1C-4B1C-BE0E-1FDB71D64D2F}" type="presParOf" srcId="{E0D49AB1-F0D3-45DD-9114-6E68723D2352}" destId="{9F30DBC9-C2CC-4C3E-A4F5-FF726BCF88DE}" srcOrd="6" destOrd="0" presId="urn:microsoft.com/office/officeart/2005/8/layout/process1"/>
    <dgm:cxn modelId="{16FA2E7C-8314-4647-BCFF-DD66B188D9F7}" type="presParOf" srcId="{E0D49AB1-F0D3-45DD-9114-6E68723D2352}" destId="{137B25F5-E12C-4A3A-B74F-B81D6D7AC3B8}" srcOrd="7" destOrd="0" presId="urn:microsoft.com/office/officeart/2005/8/layout/process1"/>
    <dgm:cxn modelId="{8BF33356-7386-493F-8344-FE772B1DAC4C}" type="presParOf" srcId="{137B25F5-E12C-4A3A-B74F-B81D6D7AC3B8}" destId="{9807D6FB-75E8-4BBD-BA86-9913CB566EE0}" srcOrd="0" destOrd="0" presId="urn:microsoft.com/office/officeart/2005/8/layout/process1"/>
    <dgm:cxn modelId="{A031C395-AC96-4551-B6CD-5AC2CD3D6DAD}" type="presParOf" srcId="{E0D49AB1-F0D3-45DD-9114-6E68723D2352}" destId="{32127DAC-28E1-4EC1-8567-B3FE7E367A81}" srcOrd="8" destOrd="0" presId="urn:microsoft.com/office/officeart/2005/8/layout/process1"/>
    <dgm:cxn modelId="{E174D3E8-4E88-4DE3-8FCB-0024D7EE8008}" type="presParOf" srcId="{E0D49AB1-F0D3-45DD-9114-6E68723D2352}" destId="{4CD107AA-49AD-46F9-9751-052BBB9FCE8C}" srcOrd="9" destOrd="0" presId="urn:microsoft.com/office/officeart/2005/8/layout/process1"/>
    <dgm:cxn modelId="{EC90BCA9-446D-4957-820F-AF736090F4B2}" type="presParOf" srcId="{4CD107AA-49AD-46F9-9751-052BBB9FCE8C}" destId="{4E42BC7E-03AB-48B2-91A7-C87E2CC6C6BA}" srcOrd="0" destOrd="0" presId="urn:microsoft.com/office/officeart/2005/8/layout/process1"/>
    <dgm:cxn modelId="{2F3013E2-5D8B-4537-AC14-32492A71C595}" type="presParOf" srcId="{E0D49AB1-F0D3-45DD-9114-6E68723D2352}" destId="{C0C38393-D399-4366-B789-516F5A288D1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16374-CC95-4997-B936-11C63C31F6E3}" type="doc">
      <dgm:prSet loTypeId="urn:microsoft.com/office/officeart/2005/8/layout/p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FB1F49CF-8D26-404C-B0FB-5735FEA3453A}">
      <dgm:prSet phldrT="[文本]"/>
      <dgm:spPr/>
      <dgm:t>
        <a:bodyPr/>
        <a:lstStyle/>
        <a:p>
          <a:r>
            <a:rPr lang="zh-CN" altLang="en-US" dirty="0"/>
            <a:t>啊哈算法</a:t>
          </a:r>
        </a:p>
      </dgm:t>
    </dgm:pt>
    <dgm:pt modelId="{1B304074-A14D-40D5-9CE8-CA03513791C3}" type="parTrans" cxnId="{41603B85-83AE-40FF-BE73-E585185C10E5}">
      <dgm:prSet/>
      <dgm:spPr/>
      <dgm:t>
        <a:bodyPr/>
        <a:lstStyle/>
        <a:p>
          <a:endParaRPr lang="zh-CN" altLang="en-US"/>
        </a:p>
      </dgm:t>
    </dgm:pt>
    <dgm:pt modelId="{E17062CD-B3EB-4932-A024-B84922F8C772}" type="sibTrans" cxnId="{41603B85-83AE-40FF-BE73-E585185C10E5}">
      <dgm:prSet/>
      <dgm:spPr/>
      <dgm:t>
        <a:bodyPr/>
        <a:lstStyle/>
        <a:p>
          <a:endParaRPr lang="zh-CN" altLang="en-US"/>
        </a:p>
      </dgm:t>
    </dgm:pt>
    <dgm:pt modelId="{7BDBB960-E8EE-4339-B870-091CD10E93FB}">
      <dgm:prSet phldrT="[文本]"/>
      <dgm:spPr/>
      <dgm:t>
        <a:bodyPr/>
        <a:lstStyle/>
        <a:p>
          <a:r>
            <a:rPr lang="zh-CN" altLang="en-US" dirty="0"/>
            <a:t>挑战程序设计竞赛</a:t>
          </a:r>
        </a:p>
      </dgm:t>
    </dgm:pt>
    <dgm:pt modelId="{22CB1119-7063-4D0C-A809-E09181EFC308}" type="parTrans" cxnId="{ABF37A0C-DE7A-4231-844E-609FBA748603}">
      <dgm:prSet/>
      <dgm:spPr/>
      <dgm:t>
        <a:bodyPr/>
        <a:lstStyle/>
        <a:p>
          <a:endParaRPr lang="zh-CN" altLang="en-US"/>
        </a:p>
      </dgm:t>
    </dgm:pt>
    <dgm:pt modelId="{12619E9B-D795-4697-BF3C-0F2447A7AD68}" type="sibTrans" cxnId="{ABF37A0C-DE7A-4231-844E-609FBA748603}">
      <dgm:prSet/>
      <dgm:spPr/>
      <dgm:t>
        <a:bodyPr/>
        <a:lstStyle/>
        <a:p>
          <a:endParaRPr lang="zh-CN" altLang="en-US"/>
        </a:p>
      </dgm:t>
    </dgm:pt>
    <dgm:pt modelId="{6BE243E5-9C66-4690-BCC0-0667D1682868}">
      <dgm:prSet phldrT="[文本]"/>
      <dgm:spPr/>
      <dgm:t>
        <a:bodyPr/>
        <a:lstStyle/>
        <a:p>
          <a:r>
            <a:rPr lang="zh-CN" altLang="en-US" dirty="0"/>
            <a:t>算法竞赛入门经典</a:t>
          </a:r>
        </a:p>
      </dgm:t>
    </dgm:pt>
    <dgm:pt modelId="{0165C3D5-8273-42CF-B715-FD34E89A050E}" type="parTrans" cxnId="{951BFCD4-79A9-4778-AEE2-016C0AD4A182}">
      <dgm:prSet/>
      <dgm:spPr/>
      <dgm:t>
        <a:bodyPr/>
        <a:lstStyle/>
        <a:p>
          <a:endParaRPr lang="zh-CN" altLang="en-US"/>
        </a:p>
      </dgm:t>
    </dgm:pt>
    <dgm:pt modelId="{4B46AA1B-1E48-4C91-9F90-F4FF1A15E600}" type="sibTrans" cxnId="{951BFCD4-79A9-4778-AEE2-016C0AD4A182}">
      <dgm:prSet/>
      <dgm:spPr/>
      <dgm:t>
        <a:bodyPr/>
        <a:lstStyle/>
        <a:p>
          <a:endParaRPr lang="zh-CN" altLang="en-US"/>
        </a:p>
      </dgm:t>
    </dgm:pt>
    <dgm:pt modelId="{5554EF97-E5DF-44E8-8286-E83B9AE8A401}" type="pres">
      <dgm:prSet presAssocID="{F6316374-CC95-4997-B936-11C63C31F6E3}" presName="Name0" presStyleCnt="0">
        <dgm:presLayoutVars>
          <dgm:dir/>
          <dgm:resizeHandles val="exact"/>
        </dgm:presLayoutVars>
      </dgm:prSet>
      <dgm:spPr/>
    </dgm:pt>
    <dgm:pt modelId="{E16A1721-B56B-4F9D-B170-07B1564FB554}" type="pres">
      <dgm:prSet presAssocID="{FB1F49CF-8D26-404C-B0FB-5735FEA3453A}" presName="compNode" presStyleCnt="0"/>
      <dgm:spPr/>
    </dgm:pt>
    <dgm:pt modelId="{75CC6E8B-BAC9-4B92-A538-34E362C65C10}" type="pres">
      <dgm:prSet presAssocID="{FB1F49CF-8D26-404C-B0FB-5735FEA3453A}" presName="pictRect" presStyleLbl="node1" presStyleIdx="0" presStyleCnt="3" custScaleX="65902" custScaleY="109247" custLinFactNeighborX="-861" custLinFactNeighborY="-77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849E39DF-97B4-4F5A-82DA-FDE0EB77B323}" type="pres">
      <dgm:prSet presAssocID="{FB1F49CF-8D26-404C-B0FB-5735FEA3453A}" presName="textRect" presStyleLbl="revTx" presStyleIdx="0" presStyleCnt="3">
        <dgm:presLayoutVars>
          <dgm:bulletEnabled val="1"/>
        </dgm:presLayoutVars>
      </dgm:prSet>
      <dgm:spPr/>
    </dgm:pt>
    <dgm:pt modelId="{B7450700-C134-4AE2-B5DC-88E3775CA80A}" type="pres">
      <dgm:prSet presAssocID="{E17062CD-B3EB-4932-A024-B84922F8C772}" presName="sibTrans" presStyleLbl="sibTrans2D1" presStyleIdx="0" presStyleCnt="0"/>
      <dgm:spPr/>
    </dgm:pt>
    <dgm:pt modelId="{67CEDBAF-1199-46E7-975D-F53628B2B703}" type="pres">
      <dgm:prSet presAssocID="{7BDBB960-E8EE-4339-B870-091CD10E93FB}" presName="compNode" presStyleCnt="0"/>
      <dgm:spPr/>
    </dgm:pt>
    <dgm:pt modelId="{0100D1D5-E731-4A76-A257-79BC5BFDCC2B}" type="pres">
      <dgm:prSet presAssocID="{7BDBB960-E8EE-4339-B870-091CD10E93FB}" presName="pictRect" presStyleLbl="node1" presStyleIdx="1" presStyleCnt="3" custScaleX="66426" custScaleY="109108" custLinFactNeighborX="-8033" custLinFactNeighborY="369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34BD122-5F29-4E85-8A86-61FB3240AB6A}" type="pres">
      <dgm:prSet presAssocID="{7BDBB960-E8EE-4339-B870-091CD10E93FB}" presName="textRect" presStyleLbl="revTx" presStyleIdx="1" presStyleCnt="3" custLinFactNeighborX="-6886" custLinFactNeighborY="3093">
        <dgm:presLayoutVars>
          <dgm:bulletEnabled val="1"/>
        </dgm:presLayoutVars>
      </dgm:prSet>
      <dgm:spPr/>
    </dgm:pt>
    <dgm:pt modelId="{4C6AC007-5D51-43FD-AE84-3F78EFF0C94A}" type="pres">
      <dgm:prSet presAssocID="{12619E9B-D795-4697-BF3C-0F2447A7AD68}" presName="sibTrans" presStyleLbl="sibTrans2D1" presStyleIdx="0" presStyleCnt="0"/>
      <dgm:spPr/>
    </dgm:pt>
    <dgm:pt modelId="{820E5607-DA8E-4E7E-B06B-72A4804E1300}" type="pres">
      <dgm:prSet presAssocID="{6BE243E5-9C66-4690-BCC0-0667D1682868}" presName="compNode" presStyleCnt="0"/>
      <dgm:spPr/>
    </dgm:pt>
    <dgm:pt modelId="{04F47DD8-F50A-4AE5-9B32-4468B7B51646}" type="pres">
      <dgm:prSet presAssocID="{6BE243E5-9C66-4690-BCC0-0667D1682868}" presName="pictRect" presStyleLbl="node1" presStyleIdx="2" presStyleCnt="3" custScaleX="58526" custLinFactNeighborX="-13197" custLinFactNeighborY="41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2D62B68D-DC33-498C-9321-AD441813F153}" type="pres">
      <dgm:prSet presAssocID="{6BE243E5-9C66-4690-BCC0-0667D1682868}" presName="textRect" presStyleLbl="revTx" presStyleIdx="2" presStyleCnt="3" custLinFactNeighborX="-12911" custLinFactNeighborY="7733">
        <dgm:presLayoutVars>
          <dgm:bulletEnabled val="1"/>
        </dgm:presLayoutVars>
      </dgm:prSet>
      <dgm:spPr/>
    </dgm:pt>
  </dgm:ptLst>
  <dgm:cxnLst>
    <dgm:cxn modelId="{ABF37A0C-DE7A-4231-844E-609FBA748603}" srcId="{F6316374-CC95-4997-B936-11C63C31F6E3}" destId="{7BDBB960-E8EE-4339-B870-091CD10E93FB}" srcOrd="1" destOrd="0" parTransId="{22CB1119-7063-4D0C-A809-E09181EFC308}" sibTransId="{12619E9B-D795-4697-BF3C-0F2447A7AD68}"/>
    <dgm:cxn modelId="{E1E0144E-F420-4DCD-AFF6-5B0923266D97}" type="presOf" srcId="{FB1F49CF-8D26-404C-B0FB-5735FEA3453A}" destId="{849E39DF-97B4-4F5A-82DA-FDE0EB77B323}" srcOrd="0" destOrd="0" presId="urn:microsoft.com/office/officeart/2005/8/layout/pList1"/>
    <dgm:cxn modelId="{3A28BD51-3BEF-46F5-BE3F-9F2045498D09}" type="presOf" srcId="{12619E9B-D795-4697-BF3C-0F2447A7AD68}" destId="{4C6AC007-5D51-43FD-AE84-3F78EFF0C94A}" srcOrd="0" destOrd="0" presId="urn:microsoft.com/office/officeart/2005/8/layout/pList1"/>
    <dgm:cxn modelId="{DE83F856-2388-41D7-A151-CEE95FCB62A2}" type="presOf" srcId="{E17062CD-B3EB-4932-A024-B84922F8C772}" destId="{B7450700-C134-4AE2-B5DC-88E3775CA80A}" srcOrd="0" destOrd="0" presId="urn:microsoft.com/office/officeart/2005/8/layout/pList1"/>
    <dgm:cxn modelId="{7DAC1B58-E7E8-4DAE-BA1F-5A9A660CB911}" type="presOf" srcId="{6BE243E5-9C66-4690-BCC0-0667D1682868}" destId="{2D62B68D-DC33-498C-9321-AD441813F153}" srcOrd="0" destOrd="0" presId="urn:microsoft.com/office/officeart/2005/8/layout/pList1"/>
    <dgm:cxn modelId="{41603B85-83AE-40FF-BE73-E585185C10E5}" srcId="{F6316374-CC95-4997-B936-11C63C31F6E3}" destId="{FB1F49CF-8D26-404C-B0FB-5735FEA3453A}" srcOrd="0" destOrd="0" parTransId="{1B304074-A14D-40D5-9CE8-CA03513791C3}" sibTransId="{E17062CD-B3EB-4932-A024-B84922F8C772}"/>
    <dgm:cxn modelId="{B3EA798F-A2E3-40F2-BB1E-8A5B0D0FC28E}" type="presOf" srcId="{F6316374-CC95-4997-B936-11C63C31F6E3}" destId="{5554EF97-E5DF-44E8-8286-E83B9AE8A401}" srcOrd="0" destOrd="0" presId="urn:microsoft.com/office/officeart/2005/8/layout/pList1"/>
    <dgm:cxn modelId="{1EC225A8-ABFE-42A0-B0C1-147458419853}" type="presOf" srcId="{7BDBB960-E8EE-4339-B870-091CD10E93FB}" destId="{934BD122-5F29-4E85-8A86-61FB3240AB6A}" srcOrd="0" destOrd="0" presId="urn:microsoft.com/office/officeart/2005/8/layout/pList1"/>
    <dgm:cxn modelId="{951BFCD4-79A9-4778-AEE2-016C0AD4A182}" srcId="{F6316374-CC95-4997-B936-11C63C31F6E3}" destId="{6BE243E5-9C66-4690-BCC0-0667D1682868}" srcOrd="2" destOrd="0" parTransId="{0165C3D5-8273-42CF-B715-FD34E89A050E}" sibTransId="{4B46AA1B-1E48-4C91-9F90-F4FF1A15E600}"/>
    <dgm:cxn modelId="{56E47EC2-E579-4CE3-86E6-9D00D720C8D2}" type="presParOf" srcId="{5554EF97-E5DF-44E8-8286-E83B9AE8A401}" destId="{E16A1721-B56B-4F9D-B170-07B1564FB554}" srcOrd="0" destOrd="0" presId="urn:microsoft.com/office/officeart/2005/8/layout/pList1"/>
    <dgm:cxn modelId="{1E84D8F2-369B-4502-9318-531C6FAAA3D8}" type="presParOf" srcId="{E16A1721-B56B-4F9D-B170-07B1564FB554}" destId="{75CC6E8B-BAC9-4B92-A538-34E362C65C10}" srcOrd="0" destOrd="0" presId="urn:microsoft.com/office/officeart/2005/8/layout/pList1"/>
    <dgm:cxn modelId="{84CB35F8-EF55-4FC6-B207-A3D77FC79D9D}" type="presParOf" srcId="{E16A1721-B56B-4F9D-B170-07B1564FB554}" destId="{849E39DF-97B4-4F5A-82DA-FDE0EB77B323}" srcOrd="1" destOrd="0" presId="urn:microsoft.com/office/officeart/2005/8/layout/pList1"/>
    <dgm:cxn modelId="{0DF0FD31-84E3-4ED7-9593-C85F8149B714}" type="presParOf" srcId="{5554EF97-E5DF-44E8-8286-E83B9AE8A401}" destId="{B7450700-C134-4AE2-B5DC-88E3775CA80A}" srcOrd="1" destOrd="0" presId="urn:microsoft.com/office/officeart/2005/8/layout/pList1"/>
    <dgm:cxn modelId="{3909EAC2-BEAC-44F2-82BD-F60005C79453}" type="presParOf" srcId="{5554EF97-E5DF-44E8-8286-E83B9AE8A401}" destId="{67CEDBAF-1199-46E7-975D-F53628B2B703}" srcOrd="2" destOrd="0" presId="urn:microsoft.com/office/officeart/2005/8/layout/pList1"/>
    <dgm:cxn modelId="{E0481282-1EEF-4A47-A100-8E2D81946454}" type="presParOf" srcId="{67CEDBAF-1199-46E7-975D-F53628B2B703}" destId="{0100D1D5-E731-4A76-A257-79BC5BFDCC2B}" srcOrd="0" destOrd="0" presId="urn:microsoft.com/office/officeart/2005/8/layout/pList1"/>
    <dgm:cxn modelId="{5B911D65-B325-4CD9-BCB1-835750E597A3}" type="presParOf" srcId="{67CEDBAF-1199-46E7-975D-F53628B2B703}" destId="{934BD122-5F29-4E85-8A86-61FB3240AB6A}" srcOrd="1" destOrd="0" presId="urn:microsoft.com/office/officeart/2005/8/layout/pList1"/>
    <dgm:cxn modelId="{9F05838C-54B3-46CB-BFF7-4C53DBC5168D}" type="presParOf" srcId="{5554EF97-E5DF-44E8-8286-E83B9AE8A401}" destId="{4C6AC007-5D51-43FD-AE84-3F78EFF0C94A}" srcOrd="3" destOrd="0" presId="urn:microsoft.com/office/officeart/2005/8/layout/pList1"/>
    <dgm:cxn modelId="{9E3AADEF-8A88-41C2-95EA-1838AB3C60E5}" type="presParOf" srcId="{5554EF97-E5DF-44E8-8286-E83B9AE8A401}" destId="{820E5607-DA8E-4E7E-B06B-72A4804E1300}" srcOrd="4" destOrd="0" presId="urn:microsoft.com/office/officeart/2005/8/layout/pList1"/>
    <dgm:cxn modelId="{101A500B-B569-4613-A68D-EE7469B6473E}" type="presParOf" srcId="{820E5607-DA8E-4E7E-B06B-72A4804E1300}" destId="{04F47DD8-F50A-4AE5-9B32-4468B7B51646}" srcOrd="0" destOrd="0" presId="urn:microsoft.com/office/officeart/2005/8/layout/pList1"/>
    <dgm:cxn modelId="{79C4BCD0-622B-4FE0-B60E-9E4B486154C3}" type="presParOf" srcId="{820E5607-DA8E-4E7E-B06B-72A4804E1300}" destId="{2D62B68D-DC33-498C-9321-AD441813F153}" srcOrd="1" destOrd="0" presId="urn:microsoft.com/office/officeart/2005/8/layout/p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D8224-DD0B-4B52-B0FC-9F5C37E9028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DD327C-2230-462E-B526-A2590A3FAEE8}">
      <dgm:prSet phldrT="[文本]"/>
      <dgm:spPr/>
      <dgm:t>
        <a:bodyPr/>
        <a:lstStyle/>
        <a:p>
          <a:r>
            <a:rPr lang="en-US" altLang="zh-CN" dirty="0"/>
            <a:t>28</a:t>
          </a:r>
          <a:r>
            <a:rPr lang="zh-CN" altLang="en-US" dirty="0"/>
            <a:t>日晚</a:t>
          </a:r>
          <a:r>
            <a:rPr lang="en-US" altLang="zh-CN" dirty="0"/>
            <a:t>7</a:t>
          </a:r>
          <a:r>
            <a:rPr lang="zh-CN" altLang="en-US" dirty="0"/>
            <a:t>点网络赛，持续至</a:t>
          </a:r>
          <a:r>
            <a:rPr lang="en-US" altLang="zh-CN" dirty="0"/>
            <a:t>12</a:t>
          </a:r>
          <a:r>
            <a:rPr lang="zh-CN" altLang="en-US" dirty="0"/>
            <a:t>月</a:t>
          </a:r>
          <a:r>
            <a:rPr lang="en-US" altLang="zh-CN" dirty="0"/>
            <a:t>4</a:t>
          </a:r>
          <a:r>
            <a:rPr lang="zh-CN" altLang="en-US" dirty="0"/>
            <a:t>日中午</a:t>
          </a:r>
          <a:r>
            <a:rPr lang="en-US" altLang="zh-CN" dirty="0"/>
            <a:t>12</a:t>
          </a:r>
          <a:r>
            <a:rPr lang="zh-CN" altLang="en-US" dirty="0"/>
            <a:t>点</a:t>
          </a:r>
        </a:p>
      </dgm:t>
    </dgm:pt>
    <dgm:pt modelId="{5D2C2ED5-B514-4BA1-8DD7-9CFBDC8EA463}" type="parTrans" cxnId="{66A75B16-93A0-4D1D-9D0C-D2C53D9CCDA9}">
      <dgm:prSet/>
      <dgm:spPr/>
      <dgm:t>
        <a:bodyPr/>
        <a:lstStyle/>
        <a:p>
          <a:endParaRPr lang="zh-CN" altLang="en-US"/>
        </a:p>
      </dgm:t>
    </dgm:pt>
    <dgm:pt modelId="{3821BBF4-5647-4C1E-A8C5-635C638AE41A}" type="sibTrans" cxnId="{66A75B16-93A0-4D1D-9D0C-D2C53D9CCDA9}">
      <dgm:prSet/>
      <dgm:spPr/>
      <dgm:t>
        <a:bodyPr/>
        <a:lstStyle/>
        <a:p>
          <a:endParaRPr lang="zh-CN" altLang="en-US"/>
        </a:p>
      </dgm:t>
    </dgm:pt>
    <dgm:pt modelId="{6152AFF7-181F-42F1-96BE-189AD6DEA97A}">
      <dgm:prSet phldrT="[文本]"/>
      <dgm:spPr/>
      <dgm:t>
        <a:bodyPr/>
        <a:lstStyle/>
        <a:p>
          <a:r>
            <a:rPr lang="zh-CN" altLang="en-US" dirty="0"/>
            <a:t>现场赛</a:t>
          </a:r>
          <a:r>
            <a:rPr lang="en-US" altLang="zh-CN" dirty="0"/>
            <a:t>12</a:t>
          </a:r>
          <a:r>
            <a:rPr lang="zh-CN" altLang="en-US" dirty="0"/>
            <a:t>月</a:t>
          </a:r>
          <a:r>
            <a:rPr lang="en-US" altLang="zh-CN" dirty="0"/>
            <a:t>6</a:t>
          </a:r>
          <a:r>
            <a:rPr lang="zh-CN" altLang="en-US" dirty="0"/>
            <a:t>日，下午</a:t>
          </a:r>
          <a:r>
            <a:rPr lang="en-US" altLang="zh-CN" dirty="0"/>
            <a:t>2</a:t>
          </a:r>
          <a:r>
            <a:rPr lang="zh-CN" altLang="en-US" dirty="0"/>
            <a:t>点至</a:t>
          </a:r>
          <a:r>
            <a:rPr lang="en-US" altLang="zh-CN" dirty="0"/>
            <a:t>6</a:t>
          </a:r>
          <a:r>
            <a:rPr lang="zh-CN" altLang="en-US" dirty="0"/>
            <a:t>点。</a:t>
          </a:r>
        </a:p>
      </dgm:t>
    </dgm:pt>
    <dgm:pt modelId="{D20BDB93-2600-40CE-9F15-B20A881AB53F}" type="parTrans" cxnId="{2E376AEF-8AA1-4FCC-92C8-276E56C63F8B}">
      <dgm:prSet/>
      <dgm:spPr/>
      <dgm:t>
        <a:bodyPr/>
        <a:lstStyle/>
        <a:p>
          <a:endParaRPr lang="zh-CN" altLang="en-US"/>
        </a:p>
      </dgm:t>
    </dgm:pt>
    <dgm:pt modelId="{CCBD54B4-C546-4B2D-93A0-9E4FF75966C0}" type="sibTrans" cxnId="{2E376AEF-8AA1-4FCC-92C8-276E56C63F8B}">
      <dgm:prSet/>
      <dgm:spPr/>
      <dgm:t>
        <a:bodyPr/>
        <a:lstStyle/>
        <a:p>
          <a:endParaRPr lang="zh-CN" altLang="en-US"/>
        </a:p>
      </dgm:t>
    </dgm:pt>
    <dgm:pt modelId="{CB36A695-B88A-40EA-87F4-47B2BAFFF714}">
      <dgm:prSet phldrT="[文本]"/>
      <dgm:spPr/>
      <dgm:t>
        <a:bodyPr/>
        <a:lstStyle/>
        <a:p>
          <a:r>
            <a:rPr lang="zh-CN" altLang="en-US" dirty="0"/>
            <a:t>根据网络赛的情况决定现场赛名额</a:t>
          </a:r>
        </a:p>
      </dgm:t>
    </dgm:pt>
    <dgm:pt modelId="{20D94BA5-595E-40B2-8818-35CF798E1072}" type="parTrans" cxnId="{3A6EC28C-D4C2-4286-B2C4-4903BB1A9302}">
      <dgm:prSet/>
      <dgm:spPr/>
      <dgm:t>
        <a:bodyPr/>
        <a:lstStyle/>
        <a:p>
          <a:endParaRPr lang="zh-CN" altLang="en-US"/>
        </a:p>
      </dgm:t>
    </dgm:pt>
    <dgm:pt modelId="{C5E1B39A-3813-444C-895E-0BC0AD2AF944}" type="sibTrans" cxnId="{3A6EC28C-D4C2-4286-B2C4-4903BB1A9302}">
      <dgm:prSet/>
      <dgm:spPr/>
      <dgm:t>
        <a:bodyPr/>
        <a:lstStyle/>
        <a:p>
          <a:endParaRPr lang="zh-CN" altLang="en-US"/>
        </a:p>
      </dgm:t>
    </dgm:pt>
    <dgm:pt modelId="{A332DF17-AD2D-4E98-912E-F2E7DBA48664}" type="pres">
      <dgm:prSet presAssocID="{6A9D8224-DD0B-4B52-B0FC-9F5C37E9028F}" presName="Name0" presStyleCnt="0">
        <dgm:presLayoutVars>
          <dgm:dir/>
          <dgm:resizeHandles val="exact"/>
        </dgm:presLayoutVars>
      </dgm:prSet>
      <dgm:spPr/>
    </dgm:pt>
    <dgm:pt modelId="{FBF0C4D3-B7D9-4454-BE28-C324CBAF675B}" type="pres">
      <dgm:prSet presAssocID="{69DD327C-2230-462E-B526-A2590A3FAEE8}" presName="node" presStyleLbl="node1" presStyleIdx="0" presStyleCnt="3">
        <dgm:presLayoutVars>
          <dgm:bulletEnabled val="1"/>
        </dgm:presLayoutVars>
      </dgm:prSet>
      <dgm:spPr/>
    </dgm:pt>
    <dgm:pt modelId="{05FEE06E-5EC6-4F29-A766-A2A9433569CA}" type="pres">
      <dgm:prSet presAssocID="{3821BBF4-5647-4C1E-A8C5-635C638AE41A}" presName="sibTrans" presStyleLbl="sibTrans2D1" presStyleIdx="0" presStyleCnt="2"/>
      <dgm:spPr/>
    </dgm:pt>
    <dgm:pt modelId="{5F1C6349-010A-4C0F-9B6B-5848ECC1E54C}" type="pres">
      <dgm:prSet presAssocID="{3821BBF4-5647-4C1E-A8C5-635C638AE41A}" presName="connectorText" presStyleLbl="sibTrans2D1" presStyleIdx="0" presStyleCnt="2"/>
      <dgm:spPr/>
    </dgm:pt>
    <dgm:pt modelId="{4D08C4DE-92FB-4A3C-AB1E-22CC2F9A99D9}" type="pres">
      <dgm:prSet presAssocID="{CB36A695-B88A-40EA-87F4-47B2BAFFF714}" presName="node" presStyleLbl="node1" presStyleIdx="1" presStyleCnt="3">
        <dgm:presLayoutVars>
          <dgm:bulletEnabled val="1"/>
        </dgm:presLayoutVars>
      </dgm:prSet>
      <dgm:spPr/>
    </dgm:pt>
    <dgm:pt modelId="{BD79C535-BA10-41D0-A3C0-539BC9F0CCAE}" type="pres">
      <dgm:prSet presAssocID="{C5E1B39A-3813-444C-895E-0BC0AD2AF944}" presName="sibTrans" presStyleLbl="sibTrans2D1" presStyleIdx="1" presStyleCnt="2"/>
      <dgm:spPr/>
    </dgm:pt>
    <dgm:pt modelId="{AF77B9DC-2CE8-406D-BA62-014EE5C39813}" type="pres">
      <dgm:prSet presAssocID="{C5E1B39A-3813-444C-895E-0BC0AD2AF944}" presName="connectorText" presStyleLbl="sibTrans2D1" presStyleIdx="1" presStyleCnt="2"/>
      <dgm:spPr/>
    </dgm:pt>
    <dgm:pt modelId="{DD68030F-AF2E-47CE-8FFE-71B204D35AD2}" type="pres">
      <dgm:prSet presAssocID="{6152AFF7-181F-42F1-96BE-189AD6DEA97A}" presName="node" presStyleLbl="node1" presStyleIdx="2" presStyleCnt="3">
        <dgm:presLayoutVars>
          <dgm:bulletEnabled val="1"/>
        </dgm:presLayoutVars>
      </dgm:prSet>
      <dgm:spPr/>
    </dgm:pt>
  </dgm:ptLst>
  <dgm:cxnLst>
    <dgm:cxn modelId="{66A75B16-93A0-4D1D-9D0C-D2C53D9CCDA9}" srcId="{6A9D8224-DD0B-4B52-B0FC-9F5C37E9028F}" destId="{69DD327C-2230-462E-B526-A2590A3FAEE8}" srcOrd="0" destOrd="0" parTransId="{5D2C2ED5-B514-4BA1-8DD7-9CFBDC8EA463}" sibTransId="{3821BBF4-5647-4C1E-A8C5-635C638AE41A}"/>
    <dgm:cxn modelId="{62C3601D-7243-4422-96D3-B2A889DC3F04}" type="presOf" srcId="{6152AFF7-181F-42F1-96BE-189AD6DEA97A}" destId="{DD68030F-AF2E-47CE-8FFE-71B204D35AD2}" srcOrd="0" destOrd="0" presId="urn:microsoft.com/office/officeart/2005/8/layout/process1"/>
    <dgm:cxn modelId="{84214823-04CC-4AA1-9AD5-282927AF12D9}" type="presOf" srcId="{3821BBF4-5647-4C1E-A8C5-635C638AE41A}" destId="{05FEE06E-5EC6-4F29-A766-A2A9433569CA}" srcOrd="0" destOrd="0" presId="urn:microsoft.com/office/officeart/2005/8/layout/process1"/>
    <dgm:cxn modelId="{E07CE931-500E-4ABA-8B55-370A30BDF3B8}" type="presOf" srcId="{6A9D8224-DD0B-4B52-B0FC-9F5C37E9028F}" destId="{A332DF17-AD2D-4E98-912E-F2E7DBA48664}" srcOrd="0" destOrd="0" presId="urn:microsoft.com/office/officeart/2005/8/layout/process1"/>
    <dgm:cxn modelId="{0CFB9638-3BCE-4D8B-984E-B655001A645B}" type="presOf" srcId="{69DD327C-2230-462E-B526-A2590A3FAEE8}" destId="{FBF0C4D3-B7D9-4454-BE28-C324CBAF675B}" srcOrd="0" destOrd="0" presId="urn:microsoft.com/office/officeart/2005/8/layout/process1"/>
    <dgm:cxn modelId="{D446226D-A0B0-4B47-BEF3-6C415B413259}" type="presOf" srcId="{CB36A695-B88A-40EA-87F4-47B2BAFFF714}" destId="{4D08C4DE-92FB-4A3C-AB1E-22CC2F9A99D9}" srcOrd="0" destOrd="0" presId="urn:microsoft.com/office/officeart/2005/8/layout/process1"/>
    <dgm:cxn modelId="{67806387-F51B-498C-8658-DDA55340C4DE}" type="presOf" srcId="{C5E1B39A-3813-444C-895E-0BC0AD2AF944}" destId="{BD79C535-BA10-41D0-A3C0-539BC9F0CCAE}" srcOrd="0" destOrd="0" presId="urn:microsoft.com/office/officeart/2005/8/layout/process1"/>
    <dgm:cxn modelId="{3A6EC28C-D4C2-4286-B2C4-4903BB1A9302}" srcId="{6A9D8224-DD0B-4B52-B0FC-9F5C37E9028F}" destId="{CB36A695-B88A-40EA-87F4-47B2BAFFF714}" srcOrd="1" destOrd="0" parTransId="{20D94BA5-595E-40B2-8818-35CF798E1072}" sibTransId="{C5E1B39A-3813-444C-895E-0BC0AD2AF944}"/>
    <dgm:cxn modelId="{5EE782E3-96AC-4331-9D76-816035FED1A9}" type="presOf" srcId="{C5E1B39A-3813-444C-895E-0BC0AD2AF944}" destId="{AF77B9DC-2CE8-406D-BA62-014EE5C39813}" srcOrd="1" destOrd="0" presId="urn:microsoft.com/office/officeart/2005/8/layout/process1"/>
    <dgm:cxn modelId="{EDB421E7-5EB0-4DCF-8ADD-D82EBC75D4BC}" type="presOf" srcId="{3821BBF4-5647-4C1E-A8C5-635C638AE41A}" destId="{5F1C6349-010A-4C0F-9B6B-5848ECC1E54C}" srcOrd="1" destOrd="0" presId="urn:microsoft.com/office/officeart/2005/8/layout/process1"/>
    <dgm:cxn modelId="{2E376AEF-8AA1-4FCC-92C8-276E56C63F8B}" srcId="{6A9D8224-DD0B-4B52-B0FC-9F5C37E9028F}" destId="{6152AFF7-181F-42F1-96BE-189AD6DEA97A}" srcOrd="2" destOrd="0" parTransId="{D20BDB93-2600-40CE-9F15-B20A881AB53F}" sibTransId="{CCBD54B4-C546-4B2D-93A0-9E4FF75966C0}"/>
    <dgm:cxn modelId="{4E319B23-21C4-47C2-8560-10A7111A321F}" type="presParOf" srcId="{A332DF17-AD2D-4E98-912E-F2E7DBA48664}" destId="{FBF0C4D3-B7D9-4454-BE28-C324CBAF675B}" srcOrd="0" destOrd="0" presId="urn:microsoft.com/office/officeart/2005/8/layout/process1"/>
    <dgm:cxn modelId="{472B401F-DF65-4EB6-A545-0DC022A3EA8F}" type="presParOf" srcId="{A332DF17-AD2D-4E98-912E-F2E7DBA48664}" destId="{05FEE06E-5EC6-4F29-A766-A2A9433569CA}" srcOrd="1" destOrd="0" presId="urn:microsoft.com/office/officeart/2005/8/layout/process1"/>
    <dgm:cxn modelId="{15B5931C-6244-4E72-8356-2C0149DA348C}" type="presParOf" srcId="{05FEE06E-5EC6-4F29-A766-A2A9433569CA}" destId="{5F1C6349-010A-4C0F-9B6B-5848ECC1E54C}" srcOrd="0" destOrd="0" presId="urn:microsoft.com/office/officeart/2005/8/layout/process1"/>
    <dgm:cxn modelId="{DFB5E9B7-0F2E-43B9-9FE1-8E89297E2633}" type="presParOf" srcId="{A332DF17-AD2D-4E98-912E-F2E7DBA48664}" destId="{4D08C4DE-92FB-4A3C-AB1E-22CC2F9A99D9}" srcOrd="2" destOrd="0" presId="urn:microsoft.com/office/officeart/2005/8/layout/process1"/>
    <dgm:cxn modelId="{9D32F86A-CC82-436E-BE46-43312DA48368}" type="presParOf" srcId="{A332DF17-AD2D-4E98-912E-F2E7DBA48664}" destId="{BD79C535-BA10-41D0-A3C0-539BC9F0CCAE}" srcOrd="3" destOrd="0" presId="urn:microsoft.com/office/officeart/2005/8/layout/process1"/>
    <dgm:cxn modelId="{813DA101-0E3A-4B6B-8A01-21FA4DC86DF9}" type="presParOf" srcId="{BD79C535-BA10-41D0-A3C0-539BC9F0CCAE}" destId="{AF77B9DC-2CE8-406D-BA62-014EE5C39813}" srcOrd="0" destOrd="0" presId="urn:microsoft.com/office/officeart/2005/8/layout/process1"/>
    <dgm:cxn modelId="{D9C7FCDD-2F76-46E5-B361-E71C787B6E51}" type="presParOf" srcId="{A332DF17-AD2D-4E98-912E-F2E7DBA48664}" destId="{DD68030F-AF2E-47CE-8FFE-71B204D35AD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AAAF6-626B-41A7-B3B6-B9F106EB4D80}">
      <dsp:nvSpPr>
        <dsp:cNvPr id="0" name=""/>
        <dsp:cNvSpPr/>
      </dsp:nvSpPr>
      <dsp:spPr>
        <a:xfrm>
          <a:off x="0" y="1703561"/>
          <a:ext cx="928687" cy="13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高校校内竞赛</a:t>
          </a:r>
          <a:endParaRPr lang="en-US" altLang="zh-C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（新生赛下半年，省赛上半年）</a:t>
          </a:r>
          <a:endParaRPr lang="en-US" altLang="zh-CN" sz="1100" kern="1200" dirty="0"/>
        </a:p>
      </dsp:txBody>
      <dsp:txXfrm>
        <a:off x="27200" y="1730761"/>
        <a:ext cx="874287" cy="1260273"/>
      </dsp:txXfrm>
    </dsp:sp>
    <dsp:sp modelId="{2F7D137D-7C2E-4728-9737-F270611B6E83}">
      <dsp:nvSpPr>
        <dsp:cNvPr id="0" name=""/>
        <dsp:cNvSpPr/>
      </dsp:nvSpPr>
      <dsp:spPr>
        <a:xfrm rot="18383176">
          <a:off x="950994" y="1387310"/>
          <a:ext cx="291841" cy="23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965047" y="1461185"/>
        <a:ext cx="222747" cy="138188"/>
      </dsp:txXfrm>
    </dsp:sp>
    <dsp:sp modelId="{98DA1F6D-220E-41EC-A45A-610B55D16D4A}">
      <dsp:nvSpPr>
        <dsp:cNvPr id="0" name=""/>
        <dsp:cNvSpPr/>
      </dsp:nvSpPr>
      <dsp:spPr>
        <a:xfrm>
          <a:off x="1255344" y="0"/>
          <a:ext cx="928687" cy="13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省赛</a:t>
          </a:r>
          <a:r>
            <a:rPr lang="en-US" altLang="zh-CN" sz="1100" kern="1200" dirty="0"/>
            <a:t>/</a:t>
          </a:r>
          <a:r>
            <a:rPr lang="zh-CN" altLang="en-US" sz="1100" kern="1200" dirty="0"/>
            <a:t>邀请赛</a:t>
          </a:r>
          <a:endParaRPr lang="en-US" altLang="zh-C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上半年</a:t>
          </a:r>
          <a:endParaRPr lang="en-US" altLang="zh-CN" sz="1100" kern="1200" dirty="0"/>
        </a:p>
      </dsp:txBody>
      <dsp:txXfrm>
        <a:off x="1282544" y="27200"/>
        <a:ext cx="874287" cy="1260273"/>
      </dsp:txXfrm>
    </dsp:sp>
    <dsp:sp modelId="{B4BE8380-6DC5-4C44-B14F-B1D9CF8CA825}">
      <dsp:nvSpPr>
        <dsp:cNvPr id="0" name=""/>
        <dsp:cNvSpPr/>
      </dsp:nvSpPr>
      <dsp:spPr>
        <a:xfrm rot="3026618">
          <a:off x="2231339" y="1402648"/>
          <a:ext cx="398173" cy="23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243885" y="1422075"/>
        <a:ext cx="329079" cy="138188"/>
      </dsp:txXfrm>
    </dsp:sp>
    <dsp:sp modelId="{B19641F0-597A-4763-9DD1-39B95919A13D}">
      <dsp:nvSpPr>
        <dsp:cNvPr id="0" name=""/>
        <dsp:cNvSpPr/>
      </dsp:nvSpPr>
      <dsp:spPr>
        <a:xfrm>
          <a:off x="2662469" y="1703561"/>
          <a:ext cx="928687" cy="13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暑期集训</a:t>
          </a:r>
          <a:endParaRPr lang="en-US" altLang="zh-CN" sz="1100" kern="1200" dirty="0"/>
        </a:p>
      </dsp:txBody>
      <dsp:txXfrm>
        <a:off x="2689669" y="1730761"/>
        <a:ext cx="874287" cy="1260273"/>
      </dsp:txXfrm>
    </dsp:sp>
    <dsp:sp modelId="{820DE8BB-21FC-42E2-B118-A9CE9BF9D156}">
      <dsp:nvSpPr>
        <dsp:cNvPr id="0" name=""/>
        <dsp:cNvSpPr/>
      </dsp:nvSpPr>
      <dsp:spPr>
        <a:xfrm rot="18388831">
          <a:off x="3613203" y="1396144"/>
          <a:ext cx="283661" cy="23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3627210" y="1469985"/>
        <a:ext cx="214567" cy="138188"/>
      </dsp:txXfrm>
    </dsp:sp>
    <dsp:sp modelId="{9F30DBC9-C2CC-4C3E-A4F5-FF726BCF88DE}">
      <dsp:nvSpPr>
        <dsp:cNvPr id="0" name=""/>
        <dsp:cNvSpPr/>
      </dsp:nvSpPr>
      <dsp:spPr>
        <a:xfrm>
          <a:off x="3909365" y="17278"/>
          <a:ext cx="928687" cy="13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区域赛网络赛</a:t>
          </a:r>
          <a:endParaRPr lang="en-US" altLang="zh-CN" sz="1100" kern="1200" dirty="0"/>
        </a:p>
      </dsp:txBody>
      <dsp:txXfrm>
        <a:off x="3936565" y="44478"/>
        <a:ext cx="874287" cy="1260273"/>
      </dsp:txXfrm>
    </dsp:sp>
    <dsp:sp modelId="{137B25F5-E12C-4A3A-B74F-B81D6D7AC3B8}">
      <dsp:nvSpPr>
        <dsp:cNvPr id="0" name=""/>
        <dsp:cNvSpPr/>
      </dsp:nvSpPr>
      <dsp:spPr>
        <a:xfrm rot="3196320">
          <a:off x="4860019" y="1392749"/>
          <a:ext cx="270879" cy="23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873906" y="1411123"/>
        <a:ext cx="201785" cy="138188"/>
      </dsp:txXfrm>
    </dsp:sp>
    <dsp:sp modelId="{32127DAC-28E1-4EC1-8567-B3FE7E367A81}">
      <dsp:nvSpPr>
        <dsp:cNvPr id="0" name=""/>
        <dsp:cNvSpPr/>
      </dsp:nvSpPr>
      <dsp:spPr>
        <a:xfrm>
          <a:off x="5143695" y="1671571"/>
          <a:ext cx="928687" cy="13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区域赛</a:t>
          </a:r>
          <a:endParaRPr lang="en-US" altLang="zh-C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下半年</a:t>
          </a:r>
        </a:p>
      </dsp:txBody>
      <dsp:txXfrm>
        <a:off x="5170895" y="1698771"/>
        <a:ext cx="874287" cy="1260273"/>
      </dsp:txXfrm>
    </dsp:sp>
    <dsp:sp modelId="{4CD107AA-49AD-46F9-9751-052BBB9FCE8C}">
      <dsp:nvSpPr>
        <dsp:cNvPr id="0" name=""/>
        <dsp:cNvSpPr/>
      </dsp:nvSpPr>
      <dsp:spPr>
        <a:xfrm rot="18246184">
          <a:off x="6063378" y="1372611"/>
          <a:ext cx="228441" cy="230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6078432" y="1447047"/>
        <a:ext cx="159909" cy="138188"/>
      </dsp:txXfrm>
    </dsp:sp>
    <dsp:sp modelId="{C0C38393-D399-4366-B789-516F5A288D10}">
      <dsp:nvSpPr>
        <dsp:cNvPr id="0" name=""/>
        <dsp:cNvSpPr/>
      </dsp:nvSpPr>
      <dsp:spPr>
        <a:xfrm>
          <a:off x="6275564" y="0"/>
          <a:ext cx="928687" cy="13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世界总决赛</a:t>
          </a:r>
          <a:endParaRPr lang="en-US" altLang="zh-C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上半年</a:t>
          </a:r>
        </a:p>
      </dsp:txBody>
      <dsp:txXfrm>
        <a:off x="6302764" y="27200"/>
        <a:ext cx="874287" cy="1260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C6E8B-BAC9-4B92-A538-34E362C65C10}">
      <dsp:nvSpPr>
        <dsp:cNvPr id="0" name=""/>
        <dsp:cNvSpPr/>
      </dsp:nvSpPr>
      <dsp:spPr>
        <a:xfrm>
          <a:off x="377144" y="229830"/>
          <a:ext cx="1529416" cy="174685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E39DF-97B4-4F5A-82DA-FDE0EB77B323}">
      <dsp:nvSpPr>
        <dsp:cNvPr id="0" name=""/>
        <dsp:cNvSpPr/>
      </dsp:nvSpPr>
      <dsp:spPr>
        <a:xfrm>
          <a:off x="1462" y="1915080"/>
          <a:ext cx="2320743" cy="860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啊哈算法</a:t>
          </a:r>
        </a:p>
      </dsp:txBody>
      <dsp:txXfrm>
        <a:off x="1462" y="1915080"/>
        <a:ext cx="2320743" cy="860995"/>
      </dsp:txXfrm>
    </dsp:sp>
    <dsp:sp modelId="{0100D1D5-E731-4A76-A257-79BC5BFDCC2B}">
      <dsp:nvSpPr>
        <dsp:cNvPr id="0" name=""/>
        <dsp:cNvSpPr/>
      </dsp:nvSpPr>
      <dsp:spPr>
        <a:xfrm>
          <a:off x="2757536" y="301749"/>
          <a:ext cx="1541577" cy="1744628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BD122-5F29-4E85-8A86-61FB3240AB6A}">
      <dsp:nvSpPr>
        <dsp:cNvPr id="0" name=""/>
        <dsp:cNvSpPr/>
      </dsp:nvSpPr>
      <dsp:spPr>
        <a:xfrm>
          <a:off x="2394571" y="1941155"/>
          <a:ext cx="2320743" cy="860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挑战程序设计竞赛</a:t>
          </a:r>
        </a:p>
      </dsp:txBody>
      <dsp:txXfrm>
        <a:off x="2394571" y="1941155"/>
        <a:ext cx="2320743" cy="860995"/>
      </dsp:txXfrm>
    </dsp:sp>
    <dsp:sp modelId="{04F47DD8-F50A-4AE5-9B32-4468B7B51646}">
      <dsp:nvSpPr>
        <dsp:cNvPr id="0" name=""/>
        <dsp:cNvSpPr/>
      </dsp:nvSpPr>
      <dsp:spPr>
        <a:xfrm>
          <a:off x="5282277" y="345705"/>
          <a:ext cx="1358238" cy="1598992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2B68D-DC33-498C-9321-AD441813F153}">
      <dsp:nvSpPr>
        <dsp:cNvPr id="0" name=""/>
        <dsp:cNvSpPr/>
      </dsp:nvSpPr>
      <dsp:spPr>
        <a:xfrm>
          <a:off x="4807662" y="1944696"/>
          <a:ext cx="2320743" cy="860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算法竞赛入门经典</a:t>
          </a:r>
        </a:p>
      </dsp:txBody>
      <dsp:txXfrm>
        <a:off x="4807662" y="1944696"/>
        <a:ext cx="2320743" cy="860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0C4D3-B7D9-4454-BE28-C324CBAF675B}">
      <dsp:nvSpPr>
        <dsp:cNvPr id="0" name=""/>
        <dsp:cNvSpPr/>
      </dsp:nvSpPr>
      <dsp:spPr>
        <a:xfrm>
          <a:off x="6529" y="1344310"/>
          <a:ext cx="1951694" cy="1335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28</a:t>
          </a:r>
          <a:r>
            <a:rPr lang="zh-CN" altLang="en-US" sz="1800" kern="1200" dirty="0"/>
            <a:t>日晚</a:t>
          </a:r>
          <a:r>
            <a:rPr lang="en-US" altLang="zh-CN" sz="1800" kern="1200" dirty="0"/>
            <a:t>7</a:t>
          </a:r>
          <a:r>
            <a:rPr lang="zh-CN" altLang="en-US" sz="1800" kern="1200" dirty="0"/>
            <a:t>点网络赛，持续至</a:t>
          </a:r>
          <a:r>
            <a:rPr lang="en-US" altLang="zh-CN" sz="1800" kern="1200" dirty="0"/>
            <a:t>12</a:t>
          </a:r>
          <a:r>
            <a:rPr lang="zh-CN" altLang="en-US" sz="1800" kern="1200" dirty="0"/>
            <a:t>月</a:t>
          </a:r>
          <a:r>
            <a:rPr lang="en-US" altLang="zh-CN" sz="1800" kern="1200" dirty="0"/>
            <a:t>4</a:t>
          </a:r>
          <a:r>
            <a:rPr lang="zh-CN" altLang="en-US" sz="1800" kern="1200" dirty="0"/>
            <a:t>日中午</a:t>
          </a:r>
          <a:r>
            <a:rPr lang="en-US" altLang="zh-CN" sz="1800" kern="1200" dirty="0"/>
            <a:t>12</a:t>
          </a:r>
          <a:r>
            <a:rPr lang="zh-CN" altLang="en-US" sz="1800" kern="1200" dirty="0"/>
            <a:t>点</a:t>
          </a:r>
        </a:p>
      </dsp:txBody>
      <dsp:txXfrm>
        <a:off x="45650" y="1383431"/>
        <a:ext cx="1873452" cy="1257449"/>
      </dsp:txXfrm>
    </dsp:sp>
    <dsp:sp modelId="{05FEE06E-5EC6-4F29-A766-A2A9433569CA}">
      <dsp:nvSpPr>
        <dsp:cNvPr id="0" name=""/>
        <dsp:cNvSpPr/>
      </dsp:nvSpPr>
      <dsp:spPr>
        <a:xfrm>
          <a:off x="2153394" y="1770146"/>
          <a:ext cx="413759" cy="48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153394" y="1866950"/>
        <a:ext cx="289631" cy="290412"/>
      </dsp:txXfrm>
    </dsp:sp>
    <dsp:sp modelId="{4D08C4DE-92FB-4A3C-AB1E-22CC2F9A99D9}">
      <dsp:nvSpPr>
        <dsp:cNvPr id="0" name=""/>
        <dsp:cNvSpPr/>
      </dsp:nvSpPr>
      <dsp:spPr>
        <a:xfrm>
          <a:off x="2738902" y="1344310"/>
          <a:ext cx="1951694" cy="1335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根据网络赛的情况决定现场赛名额</a:t>
          </a:r>
        </a:p>
      </dsp:txBody>
      <dsp:txXfrm>
        <a:off x="2778023" y="1383431"/>
        <a:ext cx="1873452" cy="1257449"/>
      </dsp:txXfrm>
    </dsp:sp>
    <dsp:sp modelId="{BD79C535-BA10-41D0-A3C0-539BC9F0CCAE}">
      <dsp:nvSpPr>
        <dsp:cNvPr id="0" name=""/>
        <dsp:cNvSpPr/>
      </dsp:nvSpPr>
      <dsp:spPr>
        <a:xfrm>
          <a:off x="4885766" y="1770146"/>
          <a:ext cx="413759" cy="48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85766" y="1866950"/>
        <a:ext cx="289631" cy="290412"/>
      </dsp:txXfrm>
    </dsp:sp>
    <dsp:sp modelId="{DD68030F-AF2E-47CE-8FFE-71B204D35AD2}">
      <dsp:nvSpPr>
        <dsp:cNvPr id="0" name=""/>
        <dsp:cNvSpPr/>
      </dsp:nvSpPr>
      <dsp:spPr>
        <a:xfrm>
          <a:off x="5471275" y="1344310"/>
          <a:ext cx="1951694" cy="1335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现场赛</a:t>
          </a:r>
          <a:r>
            <a:rPr lang="en-US" altLang="zh-CN" sz="1800" kern="1200" dirty="0"/>
            <a:t>12</a:t>
          </a:r>
          <a:r>
            <a:rPr lang="zh-CN" altLang="en-US" sz="1800" kern="1200" dirty="0"/>
            <a:t>月</a:t>
          </a:r>
          <a:r>
            <a:rPr lang="en-US" altLang="zh-CN" sz="1800" kern="1200" dirty="0"/>
            <a:t>6</a:t>
          </a:r>
          <a:r>
            <a:rPr lang="zh-CN" altLang="en-US" sz="1800" kern="1200" dirty="0"/>
            <a:t>日，下午</a:t>
          </a:r>
          <a:r>
            <a:rPr lang="en-US" altLang="zh-CN" sz="1800" kern="1200" dirty="0"/>
            <a:t>2</a:t>
          </a:r>
          <a:r>
            <a:rPr lang="zh-CN" altLang="en-US" sz="1800" kern="1200" dirty="0"/>
            <a:t>点至</a:t>
          </a:r>
          <a:r>
            <a:rPr lang="en-US" altLang="zh-CN" sz="1800" kern="1200" dirty="0"/>
            <a:t>6</a:t>
          </a:r>
          <a:r>
            <a:rPr lang="zh-CN" altLang="en-US" sz="1800" kern="1200" dirty="0"/>
            <a:t>点。</a:t>
          </a:r>
        </a:p>
      </dsp:txBody>
      <dsp:txXfrm>
        <a:off x="5510396" y="1383431"/>
        <a:ext cx="1873452" cy="1257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05064-54B9-465F-A1AE-082762ECD720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17523-C753-481A-9873-684F67C49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17523-C753-481A-9873-684F67C495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66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基础：基础表示本比赛并不需要复杂的语法知识。如面向对象，多文件等。 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17523-C753-481A-9873-684F67C495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9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计算机即时返回结果：公平公正，不存在人为因素导致结果错误。</a:t>
            </a:r>
            <a:endParaRPr lang="en-US" altLang="zh-CN" dirty="0"/>
          </a:p>
          <a:p>
            <a:r>
              <a:rPr lang="zh-CN" altLang="en-US" dirty="0"/>
              <a:t>无部分分：不存在</a:t>
            </a:r>
            <a:r>
              <a:rPr lang="en-US" altLang="zh-CN" dirty="0"/>
              <a:t>c</a:t>
            </a:r>
            <a:r>
              <a:rPr lang="zh-CN" altLang="en-US" dirty="0"/>
              <a:t>语言考试与</a:t>
            </a:r>
            <a:r>
              <a:rPr lang="en-US" altLang="zh-CN" dirty="0"/>
              <a:t>oi</a:t>
            </a:r>
            <a:r>
              <a:rPr lang="zh-CN" altLang="en-US" dirty="0"/>
              <a:t>竞赛中的部分分数，也即只有过与不过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17523-C753-481A-9873-684F67C495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0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没有必要特定去学习</a:t>
            </a:r>
            <a:r>
              <a:rPr lang="en-US" altLang="zh-CN" dirty="0" err="1"/>
              <a:t>c++</a:t>
            </a:r>
            <a:r>
              <a:rPr lang="zh-CN" altLang="en-US" dirty="0"/>
              <a:t>语言，在做题时遇到</a:t>
            </a:r>
            <a:r>
              <a:rPr lang="en-US" altLang="zh-CN" dirty="0" err="1"/>
              <a:t>stl</a:t>
            </a:r>
            <a:r>
              <a:rPr lang="zh-CN" altLang="en-US" dirty="0"/>
              <a:t>时可以上网去查。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17523-C753-481A-9873-684F67C495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5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萌新入门可以通过书本来快速入门。书本的好处在于其给定了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17523-C753-481A-9873-684F67C495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27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17523-C753-481A-9873-684F67C495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3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17523-C753-481A-9873-684F67C495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8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这里阐述一些常见的问题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17523-C753-481A-9873-684F67C495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2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Wa</a:t>
            </a:r>
            <a:r>
              <a:rPr lang="zh-CN" altLang="en-US" dirty="0"/>
              <a:t>说明你的代码有逻辑错误或者细节问题，总之程序正常运行但是输出错误。</a:t>
            </a:r>
            <a:endParaRPr lang="en-US" altLang="zh-CN" dirty="0"/>
          </a:p>
          <a:p>
            <a:r>
              <a:rPr lang="en-US" altLang="zh-CN" dirty="0"/>
              <a:t>RE</a:t>
            </a:r>
            <a:r>
              <a:rPr lang="zh-CN" altLang="en-US" dirty="0"/>
              <a:t>说明你的代码出现了数组访问越界，除０等</a:t>
            </a:r>
            <a:endParaRPr lang="en-US" altLang="zh-CN" dirty="0"/>
          </a:p>
          <a:p>
            <a:r>
              <a:rPr lang="en-US" altLang="zh-CN" dirty="0"/>
              <a:t>TLE</a:t>
            </a:r>
            <a:r>
              <a:rPr lang="zh-CN" altLang="en-US" dirty="0"/>
              <a:t>说明你的代码的时间复杂度过高，或者发生了死循环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17523-C753-481A-9873-684F67C495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9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3025308"/>
          </a:xfrm>
        </p:spPr>
        <p:txBody>
          <a:bodyPr anchor="b">
            <a:normAutofit/>
          </a:bodyPr>
          <a:lstStyle>
            <a:lvl1pPr algn="ctr"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86732"/>
            <a:ext cx="6858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350" b="1" cap="all" spc="225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9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7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9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924493"/>
            <a:ext cx="38862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924493"/>
            <a:ext cx="38862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734325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500" b="1" cap="all" spc="225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58237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734325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500" b="1" cap="all" spc="225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58237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1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1" y="0"/>
            <a:ext cx="2339789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3"/>
            <a:ext cx="677826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32147" y="5791203"/>
            <a:ext cx="4714876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6347224" y="5848350"/>
            <a:ext cx="2796777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8657368" y="1647828"/>
            <a:ext cx="48663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8086166" y="0"/>
            <a:ext cx="1057835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4897042" y="-4762"/>
            <a:ext cx="4246959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533401"/>
            <a:ext cx="74295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0" y="2009554"/>
            <a:ext cx="74295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2827" y="6398881"/>
            <a:ext cx="314543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25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822" y="6398881"/>
            <a:ext cx="337298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="1" spc="23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1859" y="6398881"/>
            <a:ext cx="35316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25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SzPct val="80000"/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SzPct val="80000"/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SzPct val="80000"/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SzPct val="80000"/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training/li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codeforce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xidian.edu.cn/git/XDU_ACM_ICPC/discipline/src/20200402/rule-online.m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A924C-6DEC-4E98-9CAF-1544AA66F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616" y="1257301"/>
            <a:ext cx="3370414" cy="2710703"/>
          </a:xfrm>
        </p:spPr>
        <p:txBody>
          <a:bodyPr>
            <a:normAutofit/>
          </a:bodyPr>
          <a:lstStyle/>
          <a:p>
            <a:pPr algn="l"/>
            <a:r>
              <a:rPr lang="en-US" altLang="zh-CN" sz="3750" dirty="0"/>
              <a:t>ICPC</a:t>
            </a:r>
            <a:r>
              <a:rPr lang="zh-CN" altLang="en-US" sz="3750" dirty="0"/>
              <a:t>国际大学生程序设计竞赛简介与</a:t>
            </a:r>
            <a:br>
              <a:rPr lang="en-US" altLang="zh-CN" sz="3750" dirty="0"/>
            </a:br>
            <a:r>
              <a:rPr lang="en-US" altLang="zh-CN" sz="3750" dirty="0"/>
              <a:t>2019</a:t>
            </a:r>
            <a:r>
              <a:rPr lang="zh-CN" altLang="en-US" sz="3750" dirty="0"/>
              <a:t>年网络赛题目选讲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8420B9-162A-4222-875F-737BF2CFD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617" y="4147297"/>
            <a:ext cx="3145667" cy="1453403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主讲人：张帆</a:t>
            </a:r>
            <a:endParaRPr lang="en-US" altLang="zh-CN"/>
          </a:p>
          <a:p>
            <a:pPr algn="l"/>
            <a:r>
              <a:rPr lang="zh-CN" altLang="en-US"/>
              <a:t>西安电子科技大学</a:t>
            </a:r>
            <a:r>
              <a:rPr lang="en-US" altLang="zh-CN"/>
              <a:t>18</a:t>
            </a:r>
            <a:r>
              <a:rPr lang="zh-CN" altLang="en-US"/>
              <a:t>级本科生</a:t>
            </a:r>
            <a:endParaRPr lang="en-US" altLang="zh-CN"/>
          </a:p>
          <a:p>
            <a:pPr algn="l"/>
            <a:r>
              <a:rPr lang="en-US" altLang="zh-CN"/>
              <a:t>Y:2020 M:11 D:26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5476B1-097A-49FB-BF16-1B64C268E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87" y="3118953"/>
            <a:ext cx="4351563" cy="62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8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2343A-FAA0-4E5E-9A52-97C6C58D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dirty="0">
                <a:solidFill>
                  <a:srgbClr val="7030A0"/>
                </a:solidFill>
              </a:rPr>
              <a:t>可能的练习网站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D6724-653B-45B4-82F8-6D9ACB20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洛谷题单：</a:t>
            </a:r>
            <a:r>
              <a:rPr lang="en-US" altLang="zh-CN" dirty="0">
                <a:hlinkClick r:id="rId3"/>
              </a:rPr>
              <a:t>https://www.luogu.com.cn/training/list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如果你晚上是个夜猫子，能承受</a:t>
            </a:r>
            <a:r>
              <a:rPr lang="en-US" altLang="zh-CN" dirty="0"/>
              <a:t>10:35~00:35</a:t>
            </a:r>
            <a:r>
              <a:rPr lang="zh-CN" altLang="en-US" dirty="0"/>
              <a:t>的比赛的话：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Codeforces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https://codeforces.com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238820-C32E-4727-AD1D-F6B196832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41133"/>
            <a:ext cx="9144000" cy="247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4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121A4-2724-4DCF-9DB4-983A6D1B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793313"/>
            <a:ext cx="7429500" cy="4024424"/>
          </a:xfrm>
        </p:spPr>
        <p:txBody>
          <a:bodyPr>
            <a:noAutofit/>
          </a:bodyPr>
          <a:lstStyle/>
          <a:p>
            <a:r>
              <a:rPr lang="zh-CN" altLang="en-US" sz="2300" dirty="0"/>
              <a:t>刚才有个同学问我，学长，这个</a:t>
            </a:r>
            <a:r>
              <a:rPr lang="en-US" altLang="zh-CN" sz="2300" dirty="0"/>
              <a:t>OJ</a:t>
            </a:r>
            <a:r>
              <a:rPr lang="zh-CN" altLang="en-US" sz="2300" dirty="0"/>
              <a:t>发生甚么事情了。我说怎么回事？给我发了几张截图。</a:t>
            </a:r>
            <a:endParaRPr lang="en-US" altLang="zh-CN" sz="2300" dirty="0"/>
          </a:p>
          <a:p>
            <a:endParaRPr lang="en-US" altLang="zh-CN" sz="2300" dirty="0"/>
          </a:p>
          <a:p>
            <a:endParaRPr lang="en-US" altLang="zh-CN" sz="2300" dirty="0"/>
          </a:p>
          <a:p>
            <a:endParaRPr lang="en-US" altLang="zh-CN" sz="2300" dirty="0"/>
          </a:p>
          <a:p>
            <a:r>
              <a:rPr lang="zh-CN" altLang="en-US" sz="2300" dirty="0"/>
              <a:t>我一看，哦，原来时刚才，有几发提交，一个时间复杂度</a:t>
            </a:r>
            <a:r>
              <a:rPr lang="en-US" altLang="zh-CN" sz="2300" dirty="0"/>
              <a:t>O(N!)</a:t>
            </a:r>
            <a:r>
              <a:rPr lang="zh-CN" altLang="en-US" sz="2300" dirty="0"/>
              <a:t>，一个过了样例。他说我本地都测了，都过了，交到</a:t>
            </a:r>
            <a:r>
              <a:rPr lang="en-US" altLang="zh-CN" sz="2300" dirty="0"/>
              <a:t>OJ</a:t>
            </a:r>
            <a:r>
              <a:rPr lang="zh-CN" altLang="en-US" sz="2300" dirty="0"/>
              <a:t>上都</a:t>
            </a:r>
            <a:r>
              <a:rPr lang="en-US" altLang="zh-CN" sz="2300" dirty="0"/>
              <a:t>gg</a:t>
            </a:r>
            <a:r>
              <a:rPr lang="zh-CN" altLang="en-US" sz="2300" dirty="0"/>
              <a:t>了，问我能不能帮忙看看。我说你在本地测试啊，不当事。他不服气，啪的就交了，很快啊。一个</a:t>
            </a:r>
            <a:r>
              <a:rPr lang="en-US" altLang="zh-CN" sz="2300" dirty="0"/>
              <a:t>Wrong Answer</a:t>
            </a:r>
            <a:r>
              <a:rPr lang="zh-CN" altLang="en-US" sz="2300" dirty="0"/>
              <a:t>，一个</a:t>
            </a:r>
            <a:r>
              <a:rPr lang="en-US" altLang="zh-CN" sz="2300" dirty="0"/>
              <a:t>TLE</a:t>
            </a:r>
            <a:r>
              <a:rPr lang="zh-CN" altLang="en-US" sz="2300" dirty="0"/>
              <a:t>，我笑了下，</a:t>
            </a:r>
            <a:r>
              <a:rPr lang="en-US" altLang="zh-CN" sz="2300" dirty="0"/>
              <a:t>OJ</a:t>
            </a:r>
            <a:r>
              <a:rPr lang="zh-CN" altLang="en-US" sz="2300" dirty="0"/>
              <a:t>又给了</a:t>
            </a:r>
            <a:r>
              <a:rPr lang="en-US" altLang="zh-CN" sz="2300" dirty="0"/>
              <a:t>RE</a:t>
            </a:r>
            <a:r>
              <a:rPr lang="zh-CN" altLang="en-US" sz="2300" dirty="0"/>
              <a:t>。我大意了啊，没有闪。我说小同学，你不讲武德，你这乱写的啊，</a:t>
            </a:r>
            <a:r>
              <a:rPr lang="en-US" altLang="zh-CN" sz="2300" dirty="0" err="1"/>
              <a:t>i</a:t>
            </a:r>
            <a:r>
              <a:rPr lang="en-US" altLang="zh-CN" sz="2300" dirty="0"/>
              <a:t>++++</a:t>
            </a:r>
            <a:r>
              <a:rPr lang="en-US" altLang="zh-CN" sz="2300" dirty="0" err="1"/>
              <a:t>i</a:t>
            </a:r>
            <a:r>
              <a:rPr lang="zh-CN" altLang="en-US" sz="2300" dirty="0"/>
              <a:t>都摆在那里。来骗，来偷袭，我们这台历史悠久的，评测姬。我劝，这位年轻人，来打</a:t>
            </a:r>
            <a:r>
              <a:rPr lang="en-US" altLang="zh-CN" sz="2300" dirty="0"/>
              <a:t>ICPC</a:t>
            </a:r>
            <a:r>
              <a:rPr lang="zh-CN" altLang="en-US" sz="2300" dirty="0"/>
              <a:t>。算法，要有理有据，谢谢朋友们。</a:t>
            </a:r>
            <a:endParaRPr lang="en-US" altLang="zh-CN" sz="2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3AC09F-5F3C-41AC-9DF9-1509219DA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761" y="1676462"/>
            <a:ext cx="980952" cy="13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05FBBE-A114-4FE6-995D-70057B7AB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191" y="1891239"/>
            <a:ext cx="942857" cy="9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30C52E-E18C-48BD-8644-5D574741A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716" y="1862668"/>
            <a:ext cx="942857" cy="9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E49359-DF69-455A-9E73-713D67F9B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905" y="1824081"/>
            <a:ext cx="1009524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9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4FF55-3ED7-40A0-AF9B-090B60D8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</a:rPr>
              <a:t>萌新必备的知识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960B8C6-CA9F-42AC-9F6F-AEF839BF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500" dirty="0">
                <a:latin typeface="Arial Rounded MT Bold" panose="020F0704030504030204" pitchFamily="34" charset="0"/>
              </a:rPr>
              <a:t>AC</a:t>
            </a:r>
            <a:r>
              <a:rPr lang="zh-CN" altLang="en-US" sz="2500" dirty="0">
                <a:latin typeface="Arial Rounded MT Bold" panose="020F0704030504030204" pitchFamily="34" charset="0"/>
              </a:rPr>
              <a:t>：</a:t>
            </a:r>
            <a:r>
              <a:rPr lang="en-US" altLang="zh-CN" sz="2500" dirty="0">
                <a:latin typeface="Arial Rounded MT Bold" panose="020F0704030504030204" pitchFamily="34" charset="0"/>
              </a:rPr>
              <a:t>Accepted</a:t>
            </a:r>
            <a:r>
              <a:rPr lang="zh-CN" altLang="en-US" sz="2500" dirty="0">
                <a:latin typeface="Arial Rounded MT Bold" panose="020F0704030504030204" pitchFamily="34" charset="0"/>
              </a:rPr>
              <a:t>，程序通过</a:t>
            </a:r>
            <a:r>
              <a:rPr lang="en-US" altLang="zh-CN" sz="25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altLang="zh-CN" sz="2500" dirty="0">
                <a:latin typeface="Arial Rounded MT Bold" panose="020F0704030504030204" pitchFamily="34" charset="0"/>
              </a:rPr>
              <a:t>WA</a:t>
            </a:r>
            <a:r>
              <a:rPr lang="zh-CN" altLang="en-US" sz="2500" dirty="0">
                <a:latin typeface="Arial Rounded MT Bold" panose="020F0704030504030204" pitchFamily="34" charset="0"/>
              </a:rPr>
              <a:t>：</a:t>
            </a:r>
            <a:r>
              <a:rPr lang="en-US" altLang="zh-CN" sz="2500" dirty="0">
                <a:latin typeface="Arial Rounded MT Bold" panose="020F0704030504030204" pitchFamily="34" charset="0"/>
              </a:rPr>
              <a:t>Wrong Answer</a:t>
            </a:r>
            <a:r>
              <a:rPr lang="zh-CN" altLang="en-US" sz="2500" dirty="0">
                <a:latin typeface="Arial Rounded MT Bold" panose="020F0704030504030204" pitchFamily="34" charset="0"/>
              </a:rPr>
              <a:t>，答案错误</a:t>
            </a:r>
            <a:endParaRPr lang="en-US" altLang="zh-CN" sz="2500" dirty="0">
              <a:latin typeface="Arial Rounded MT Bold" panose="020F0704030504030204" pitchFamily="34" charset="0"/>
            </a:endParaRPr>
          </a:p>
          <a:p>
            <a:r>
              <a:rPr lang="en-US" altLang="zh-CN" sz="2500" dirty="0">
                <a:latin typeface="Arial Rounded MT Bold" panose="020F0704030504030204" pitchFamily="34" charset="0"/>
              </a:rPr>
              <a:t>PE</a:t>
            </a:r>
            <a:r>
              <a:rPr lang="zh-CN" altLang="en-US" sz="2500" dirty="0">
                <a:latin typeface="Arial Rounded MT Bold" panose="020F0704030504030204" pitchFamily="34" charset="0"/>
              </a:rPr>
              <a:t>：</a:t>
            </a:r>
            <a:r>
              <a:rPr lang="en-US" altLang="zh-CN" sz="2500" dirty="0">
                <a:latin typeface="Arial Rounded MT Bold" panose="020F0704030504030204" pitchFamily="34" charset="0"/>
              </a:rPr>
              <a:t>Presentation Error</a:t>
            </a:r>
            <a:r>
              <a:rPr lang="zh-CN" altLang="en-US" sz="2500" dirty="0">
                <a:latin typeface="Arial Rounded MT Bold" panose="020F0704030504030204" pitchFamily="34" charset="0"/>
              </a:rPr>
              <a:t>，格式错误</a:t>
            </a:r>
            <a:endParaRPr lang="en-US" altLang="zh-CN" sz="2500" dirty="0">
              <a:latin typeface="Arial Rounded MT Bold" panose="020F0704030504030204" pitchFamily="34" charset="0"/>
            </a:endParaRPr>
          </a:p>
          <a:p>
            <a:r>
              <a:rPr lang="en-US" altLang="zh-CN" sz="2500" dirty="0">
                <a:latin typeface="Arial Rounded MT Bold" panose="020F0704030504030204" pitchFamily="34" charset="0"/>
              </a:rPr>
              <a:t>RE</a:t>
            </a:r>
            <a:r>
              <a:rPr lang="zh-CN" altLang="en-US" sz="2500" dirty="0">
                <a:latin typeface="Arial Rounded MT Bold" panose="020F0704030504030204" pitchFamily="34" charset="0"/>
              </a:rPr>
              <a:t>：</a:t>
            </a:r>
            <a:r>
              <a:rPr lang="en-US" altLang="zh-CN" sz="2500" dirty="0">
                <a:latin typeface="Arial Rounded MT Bold" panose="020F0704030504030204" pitchFamily="34" charset="0"/>
              </a:rPr>
              <a:t>Runtime Error</a:t>
            </a:r>
            <a:r>
              <a:rPr lang="zh-CN" altLang="en-US" sz="2500" dirty="0">
                <a:latin typeface="Arial Rounded MT Bold" panose="020F0704030504030204" pitchFamily="34" charset="0"/>
              </a:rPr>
              <a:t>，运行时错误</a:t>
            </a:r>
            <a:endParaRPr lang="en-US" altLang="zh-CN" sz="2500" dirty="0">
              <a:latin typeface="Arial Rounded MT Bold" panose="020F0704030504030204" pitchFamily="34" charset="0"/>
            </a:endParaRPr>
          </a:p>
          <a:p>
            <a:r>
              <a:rPr lang="en-US" altLang="zh-CN" sz="2500" dirty="0">
                <a:latin typeface="Arial Rounded MT Bold" panose="020F0704030504030204" pitchFamily="34" charset="0"/>
              </a:rPr>
              <a:t>CE</a:t>
            </a:r>
            <a:r>
              <a:rPr lang="zh-CN" altLang="en-US" sz="2500" dirty="0">
                <a:latin typeface="Arial Rounded MT Bold" panose="020F0704030504030204" pitchFamily="34" charset="0"/>
              </a:rPr>
              <a:t>：</a:t>
            </a:r>
            <a:r>
              <a:rPr lang="en-US" altLang="zh-CN" sz="2500" dirty="0">
                <a:latin typeface="Arial Rounded MT Bold" panose="020F0704030504030204" pitchFamily="34" charset="0"/>
              </a:rPr>
              <a:t>Compile Error</a:t>
            </a:r>
            <a:r>
              <a:rPr lang="zh-CN" altLang="en-US" sz="2500" dirty="0">
                <a:latin typeface="Arial Rounded MT Bold" panose="020F0704030504030204" pitchFamily="34" charset="0"/>
              </a:rPr>
              <a:t>，编译错误</a:t>
            </a:r>
            <a:endParaRPr lang="en-US" altLang="zh-CN" sz="2500" dirty="0">
              <a:latin typeface="Arial Rounded MT Bold" panose="020F0704030504030204" pitchFamily="34" charset="0"/>
            </a:endParaRPr>
          </a:p>
          <a:p>
            <a:r>
              <a:rPr lang="en-US" altLang="zh-CN" sz="2500" dirty="0">
                <a:latin typeface="Arial Rounded MT Bold" panose="020F0704030504030204" pitchFamily="34" charset="0"/>
              </a:rPr>
              <a:t>MLE</a:t>
            </a:r>
            <a:r>
              <a:rPr lang="zh-CN" altLang="en-US" sz="2500" dirty="0">
                <a:latin typeface="Arial Rounded MT Bold" panose="020F0704030504030204" pitchFamily="34" charset="0"/>
              </a:rPr>
              <a:t>：</a:t>
            </a:r>
            <a:r>
              <a:rPr lang="en-US" altLang="zh-CN" sz="2500" dirty="0">
                <a:latin typeface="Arial Rounded MT Bold" panose="020F0704030504030204" pitchFamily="34" charset="0"/>
              </a:rPr>
              <a:t>Memory Limit Exceeded</a:t>
            </a:r>
            <a:r>
              <a:rPr lang="zh-CN" altLang="en-US" sz="2500" dirty="0">
                <a:latin typeface="Arial Rounded MT Bold" panose="020F0704030504030204" pitchFamily="34" charset="0"/>
              </a:rPr>
              <a:t>，内存超限</a:t>
            </a:r>
            <a:endParaRPr lang="en-US" altLang="zh-CN" sz="2500" dirty="0">
              <a:latin typeface="Arial Rounded MT Bold" panose="020F0704030504030204" pitchFamily="34" charset="0"/>
            </a:endParaRPr>
          </a:p>
          <a:p>
            <a:r>
              <a:rPr lang="en-US" altLang="zh-CN" sz="2500" dirty="0">
                <a:latin typeface="Arial Rounded MT Bold" panose="020F0704030504030204" pitchFamily="34" charset="0"/>
              </a:rPr>
              <a:t>TLE</a:t>
            </a:r>
            <a:r>
              <a:rPr lang="zh-CN" altLang="en-US" sz="2500" dirty="0">
                <a:latin typeface="Arial Rounded MT Bold" panose="020F0704030504030204" pitchFamily="34" charset="0"/>
              </a:rPr>
              <a:t>：</a:t>
            </a:r>
            <a:r>
              <a:rPr lang="en-US" altLang="zh-CN" sz="2500" dirty="0">
                <a:latin typeface="Arial Rounded MT Bold" panose="020F0704030504030204" pitchFamily="34" charset="0"/>
              </a:rPr>
              <a:t>Time Limit Exceeded</a:t>
            </a:r>
            <a:r>
              <a:rPr lang="zh-CN" altLang="en-US" sz="2500" dirty="0">
                <a:latin typeface="Arial Rounded MT Bold" panose="020F0704030504030204" pitchFamily="34" charset="0"/>
              </a:rPr>
              <a:t>，时间超限</a:t>
            </a:r>
            <a:endParaRPr lang="en-US" altLang="zh-CN" sz="2500" dirty="0">
              <a:latin typeface="Arial Rounded MT Bold" panose="020F0704030504030204" pitchFamily="34" charset="0"/>
            </a:endParaRPr>
          </a:p>
          <a:p>
            <a:r>
              <a:rPr lang="en-US" altLang="zh-CN" sz="2500" dirty="0">
                <a:latin typeface="Arial Rounded MT Bold" panose="020F0704030504030204" pitchFamily="34" charset="0"/>
              </a:rPr>
              <a:t>OLE</a:t>
            </a:r>
            <a:r>
              <a:rPr lang="zh-CN" altLang="en-US" sz="2500" dirty="0">
                <a:latin typeface="Arial Rounded MT Bold" panose="020F0704030504030204" pitchFamily="34" charset="0"/>
              </a:rPr>
              <a:t>：</a:t>
            </a:r>
            <a:r>
              <a:rPr lang="en-US" altLang="zh-CN" sz="2500" dirty="0">
                <a:latin typeface="Arial Rounded MT Bold" panose="020F0704030504030204" pitchFamily="34" charset="0"/>
              </a:rPr>
              <a:t>Output Limit Exceeded</a:t>
            </a:r>
            <a:r>
              <a:rPr lang="zh-CN" altLang="en-US" sz="2500" dirty="0">
                <a:latin typeface="Arial Rounded MT Bold" panose="020F0704030504030204" pitchFamily="34" charset="0"/>
              </a:rPr>
              <a:t>，输出超限</a:t>
            </a:r>
            <a:endParaRPr lang="en-US" altLang="zh-CN" sz="2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2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552A0-0122-45AD-BC4B-0A181528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关于</a:t>
            </a:r>
            <a:r>
              <a:rPr lang="en-US" altLang="zh-CN" dirty="0">
                <a:solidFill>
                  <a:srgbClr val="7030A0"/>
                </a:solidFill>
              </a:rPr>
              <a:t>WA,RE,TLE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B99254-35B8-454F-A958-7ADA3053B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16" y="2428412"/>
            <a:ext cx="2857500" cy="1752600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2D31373-806F-46BC-A1D8-AB02F5D1DA4D}"/>
              </a:ext>
            </a:extLst>
          </p:cNvPr>
          <p:cNvSpPr txBox="1">
            <a:spLocks/>
          </p:cNvSpPr>
          <p:nvPr/>
        </p:nvSpPr>
        <p:spPr>
          <a:xfrm>
            <a:off x="857250" y="2009554"/>
            <a:ext cx="74295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80000"/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80000"/>
              <a:buFont typeface="Arial" panose="020B0604020202020204" pitchFamily="34" charset="0"/>
              <a:buChar char="•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8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8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本地过了就是过了，提示错误说明</a:t>
            </a:r>
            <a:r>
              <a:rPr lang="en-US" altLang="zh-CN" dirty="0"/>
              <a:t>OJ</a:t>
            </a:r>
            <a:r>
              <a:rPr lang="zh-CN" altLang="en-US" dirty="0"/>
              <a:t>有问题（手动滑稽）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请注意，即使你在本地测试了所有的测</a:t>
            </a:r>
            <a:endParaRPr lang="en-US" altLang="zh-CN" dirty="0"/>
          </a:p>
          <a:p>
            <a:r>
              <a:rPr lang="zh-CN" altLang="en-US" dirty="0"/>
              <a:t>试数据，也不能保证在</a:t>
            </a:r>
            <a:r>
              <a:rPr lang="en-US" altLang="zh-CN" dirty="0"/>
              <a:t>OJ</a:t>
            </a:r>
            <a:r>
              <a:rPr lang="zh-CN" altLang="en-US" dirty="0"/>
              <a:t>的结果与本地</a:t>
            </a:r>
            <a:endParaRPr lang="en-US" altLang="zh-CN" dirty="0"/>
          </a:p>
          <a:p>
            <a:r>
              <a:rPr lang="zh-CN" altLang="en-US" dirty="0"/>
              <a:t>相同，因为存在未定义行为等受环境因</a:t>
            </a:r>
            <a:endParaRPr lang="en-US" altLang="zh-CN" dirty="0"/>
          </a:p>
          <a:p>
            <a:r>
              <a:rPr lang="zh-CN" altLang="en-US" dirty="0"/>
              <a:t>素影响的情况，结果仍有可能不同。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关于代码调试，可以参考大大的视频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站搜索</a:t>
            </a:r>
            <a:r>
              <a:rPr lang="en-US" altLang="zh-CN" dirty="0" err="1"/>
              <a:t>xdu-icpc</a:t>
            </a:r>
            <a:endParaRPr lang="en-US" altLang="zh-CN" dirty="0"/>
          </a:p>
          <a:p>
            <a:r>
              <a:rPr lang="en-US" altLang="zh-CN" dirty="0"/>
              <a:t>https://www.bilibili.com/video/BV1uT4y1J7hs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10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FADC2-C5E3-491A-9683-DB8487BF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dirty="0">
                <a:solidFill>
                  <a:srgbClr val="7030A0"/>
                </a:solidFill>
              </a:rPr>
              <a:t>时间复杂度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E002BA6-03B3-42F4-A712-F84B9002E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819" y="1817136"/>
            <a:ext cx="7429500" cy="24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0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0FEEE-1DD4-4902-BB67-9C440D8F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dirty="0">
                <a:solidFill>
                  <a:srgbClr val="7030A0"/>
                </a:solidFill>
              </a:rPr>
              <a:t>可怕的递归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12DDB-0D79-415B-A5A6-45D71631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778AF2-934F-4388-915B-A1FA9B8F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009554"/>
            <a:ext cx="7076190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8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5F7B2-42C8-446C-8052-2AAD1D92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dirty="0">
                <a:solidFill>
                  <a:srgbClr val="7030A0"/>
                </a:solidFill>
              </a:rPr>
              <a:t>新生赛时间安排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48C26FF-42DD-4600-9662-F1640318E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061677"/>
              </p:ext>
            </p:extLst>
          </p:nvPr>
        </p:nvGraphicFramePr>
        <p:xfrm>
          <a:off x="857250" y="2009775"/>
          <a:ext cx="74295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98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70625-3F07-4CD0-BE9A-D4E852AF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b="1" dirty="0">
                <a:solidFill>
                  <a:srgbClr val="7030A0"/>
                </a:solidFill>
              </a:rPr>
              <a:t>注意</a:t>
            </a:r>
            <a:r>
              <a:rPr lang="en-US" altLang="zh-CN" sz="5000" b="1" dirty="0">
                <a:solidFill>
                  <a:srgbClr val="7030A0"/>
                </a:solidFill>
              </a:rPr>
              <a:t>!!!!!!!</a:t>
            </a:r>
            <a:endParaRPr lang="zh-CN" altLang="en-US" sz="5000" b="1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C10C5-BF32-4840-9D4C-3D4F10F0B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500" dirty="0"/>
              <a:t>请每一个参赛同学都仔细阅读下方链接的文档！！！！！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>
                <a:hlinkClick r:id="rId2"/>
              </a:rPr>
              <a:t>https://linux.xidian.edu.cn/git/XDU_ACM_ICPC/discipline/src/20200402/rule-online.md</a:t>
            </a:r>
            <a:endParaRPr lang="en-US" altLang="zh-CN" sz="3500" dirty="0"/>
          </a:p>
          <a:p>
            <a:pPr marL="0" indent="0">
              <a:buNone/>
            </a:pPr>
            <a:r>
              <a:rPr lang="zh-CN" altLang="en-US" sz="3500" dirty="0"/>
              <a:t>每一年都会有大量同学被自动化工具</a:t>
            </a:r>
            <a:r>
              <a:rPr lang="en-US" altLang="zh-CN" sz="3500" dirty="0"/>
              <a:t>+</a:t>
            </a:r>
            <a:r>
              <a:rPr lang="zh-CN" altLang="en-US" sz="3500" dirty="0"/>
              <a:t>人工查重</a:t>
            </a:r>
            <a:r>
              <a:rPr lang="en-US" altLang="zh-CN" sz="3500" dirty="0"/>
              <a:t>+</a:t>
            </a:r>
            <a:r>
              <a:rPr lang="zh-CN" altLang="en-US" sz="3500" dirty="0"/>
              <a:t>各种奇怪的方法检测出违纪行为。请务必仔细阅读，避免无意违纪。</a:t>
            </a:r>
            <a:endParaRPr lang="en-US" altLang="zh-CN" sz="35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63915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FA3BE-D624-4FD7-BD0E-83093A81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容易犯错的点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9A275-BE40-40FA-A24D-BBEB8A30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与同学交流算法，比赛期间禁止交流题目，不要去想为什么交流题目会被发现，我也不知道大大是用什么办法把那么多人揪出来的。</a:t>
            </a:r>
            <a:endParaRPr lang="en-US" altLang="zh-CN" dirty="0"/>
          </a:p>
          <a:p>
            <a:r>
              <a:rPr lang="zh-CN" altLang="en-US" dirty="0"/>
              <a:t>开小号进行网络赛。</a:t>
            </a:r>
            <a:endParaRPr lang="en-US" altLang="zh-CN" dirty="0"/>
          </a:p>
          <a:p>
            <a:r>
              <a:rPr lang="zh-CN" altLang="en-US" dirty="0"/>
              <a:t>电脑没有关闭，被他人看见。（基地不接受此种申诉理由）</a:t>
            </a:r>
            <a:endParaRPr lang="en-US" altLang="zh-CN" dirty="0"/>
          </a:p>
          <a:p>
            <a:r>
              <a:rPr lang="zh-CN" altLang="en-US" dirty="0"/>
              <a:t>在比赛尚未结束前，在网上发布题解。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13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1FBC6-23AF-4BB6-A8A9-24113225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ACM</a:t>
            </a:r>
            <a:r>
              <a:rPr lang="zh-CN" altLang="en-US" dirty="0"/>
              <a:t>交流群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5E759C-D88C-4919-95A7-9E2E30B1C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009775"/>
            <a:ext cx="3624735" cy="402431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FD04C2-5F7B-429F-9150-17ACFD8B2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23" y="0"/>
            <a:ext cx="3827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6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88F01-3749-4F64-9A0B-437ECA53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500" b="1" dirty="0">
                <a:solidFill>
                  <a:srgbClr val="7030A0"/>
                </a:solidFill>
              </a:rPr>
              <a:t>ICPC</a:t>
            </a:r>
            <a:r>
              <a:rPr lang="zh-CN" altLang="en-US" sz="3500" b="1" dirty="0">
                <a:solidFill>
                  <a:srgbClr val="7030A0"/>
                </a:solidFill>
              </a:rPr>
              <a:t>大赛简介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091AB-9A43-4CBD-AEE1-45C4D425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261" y="2197391"/>
            <a:ext cx="3447874" cy="3403308"/>
          </a:xfrm>
        </p:spPr>
        <p:txBody>
          <a:bodyPr>
            <a:normAutofit/>
          </a:bodyPr>
          <a:lstStyle/>
          <a:p>
            <a:pPr indent="-162000">
              <a:lnSpc>
                <a:spcPct val="150000"/>
              </a:lnSpc>
            </a:pPr>
            <a:r>
              <a:rPr lang="zh-CN" altLang="en-US" sz="1600" dirty="0"/>
              <a:t>国际大学生程序设计竞赛是面向大学生的算法程序设计竞赛。由三人组成的团队，代表他们的大学，致力于解决最现实的问题，培养协作、创造力、创新能力和在压力下表现的能力。通过训练和比赛，各队互相挑战，尽可能提高门槛。简单地说，它是世界上最古老，最大，最负盛名的程序设计比赛。 </a:t>
            </a:r>
          </a:p>
        </p:txBody>
      </p:sp>
      <p:pic>
        <p:nvPicPr>
          <p:cNvPr id="1026" name="Picture 2" descr="International Collegiate Programming Contest - Wikipedia">
            <a:extLst>
              <a:ext uri="{FF2B5EF4-FFF2-40B4-BE49-F238E27FC236}">
                <a16:creationId xmlns:a16="http://schemas.microsoft.com/office/drawing/2014/main" id="{D4E6DCBF-2633-4FBB-AEF9-EBF12CE9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59" y="1171575"/>
            <a:ext cx="22574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PC Porto 2019">
            <a:extLst>
              <a:ext uri="{FF2B5EF4-FFF2-40B4-BE49-F238E27FC236}">
                <a16:creationId xmlns:a16="http://schemas.microsoft.com/office/drawing/2014/main" id="{B4DD8699-3F74-4AE4-A263-EB6B81CE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35" y="2839288"/>
            <a:ext cx="3571875" cy="238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6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954EE-C820-4B55-AA5A-80D4A29D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59F51-1547-4CD3-A39C-69A7919A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0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22989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06C1F-A0C1-4396-A607-DFD554AF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solidFill>
                  <a:srgbClr val="7030A0"/>
                </a:solidFill>
              </a:rPr>
              <a:t>竞赛内容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D8922-6F2C-4DB2-BA15-CE65EFEE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50" dirty="0"/>
              <a:t>宏观角度：</a:t>
            </a:r>
            <a:endParaRPr lang="en-US" altLang="zh-CN" sz="2250" dirty="0"/>
          </a:p>
          <a:p>
            <a:r>
              <a:rPr lang="zh-CN" altLang="en-US" dirty="0"/>
              <a:t>抽象建模，知识综合应用，快速准确的程序编写，团队合作沟通，高压力下心态的考验。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250" dirty="0"/>
              <a:t>具体内容：</a:t>
            </a:r>
            <a:endParaRPr lang="en-US" altLang="zh-CN" sz="2250" dirty="0"/>
          </a:p>
          <a:p>
            <a:r>
              <a:rPr lang="en-US" altLang="zh-CN" dirty="0" err="1"/>
              <a:t>c++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r>
              <a:rPr lang="en-US" altLang="zh-CN" dirty="0"/>
              <a:t>ICPC</a:t>
            </a:r>
            <a:r>
              <a:rPr lang="zh-CN" altLang="en-US" dirty="0"/>
              <a:t>竞赛语言的</a:t>
            </a:r>
            <a:r>
              <a:rPr lang="zh-CN" altLang="en-US" b="1" dirty="0"/>
              <a:t>基础</a:t>
            </a:r>
            <a:r>
              <a:rPr lang="zh-CN" altLang="en-US" dirty="0"/>
              <a:t>考察。</a:t>
            </a:r>
            <a:endParaRPr lang="en-US" altLang="zh-CN" dirty="0"/>
          </a:p>
          <a:p>
            <a:r>
              <a:rPr lang="zh-CN" altLang="en-US" dirty="0"/>
              <a:t>各种算法与数据结构，涉及图论、组合数学、数论、几何学、代数学、博弈论、概率论等。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686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33BBF-A298-435C-AEC1-DB5CE139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solidFill>
                  <a:srgbClr val="7030A0"/>
                </a:solidFill>
              </a:rPr>
              <a:t>竞赛的形式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4A78F-8C0E-4D8A-90E0-716C9F58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三人一机（新生赛为个人赛）</a:t>
            </a:r>
            <a:endParaRPr lang="en-US" altLang="zh-CN" dirty="0"/>
          </a:p>
          <a:p>
            <a:r>
              <a:rPr lang="zh-CN" altLang="en-US" dirty="0"/>
              <a:t>持续</a:t>
            </a:r>
            <a:r>
              <a:rPr lang="en-US" altLang="zh-CN" dirty="0"/>
              <a:t>5</a:t>
            </a:r>
            <a:r>
              <a:rPr lang="zh-CN" altLang="en-US" dirty="0"/>
              <a:t>小时（新生赛为</a:t>
            </a:r>
            <a:r>
              <a:rPr lang="en-US" altLang="zh-CN" dirty="0"/>
              <a:t>4</a:t>
            </a:r>
            <a:r>
              <a:rPr lang="zh-CN" altLang="en-US" dirty="0"/>
              <a:t>小时）</a:t>
            </a:r>
            <a:endParaRPr lang="en-US" altLang="zh-CN" dirty="0"/>
          </a:p>
          <a:p>
            <a:r>
              <a:rPr lang="zh-CN" altLang="en-US" dirty="0"/>
              <a:t>解决</a:t>
            </a:r>
            <a:r>
              <a:rPr lang="en-US" altLang="zh-CN" dirty="0"/>
              <a:t>8~11</a:t>
            </a:r>
            <a:r>
              <a:rPr lang="zh-CN" altLang="en-US" dirty="0"/>
              <a:t>个问题</a:t>
            </a:r>
            <a:endParaRPr lang="en-US" altLang="zh-CN" dirty="0"/>
          </a:p>
          <a:p>
            <a:r>
              <a:rPr lang="zh-CN" altLang="en-US" dirty="0"/>
              <a:t>同时同地竞赛</a:t>
            </a:r>
            <a:endParaRPr lang="en-US" altLang="zh-CN" dirty="0"/>
          </a:p>
          <a:p>
            <a:r>
              <a:rPr lang="zh-CN" altLang="en-US" dirty="0"/>
              <a:t>计算机即时判题返回结果</a:t>
            </a:r>
            <a:endParaRPr lang="en-US" altLang="zh-CN" dirty="0"/>
          </a:p>
          <a:p>
            <a:r>
              <a:rPr lang="zh-CN" altLang="en-US" dirty="0"/>
              <a:t>无部分分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726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4D1E3-B0D4-47AD-89E1-960BD00E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solidFill>
                  <a:srgbClr val="7030A0"/>
                </a:solidFill>
              </a:rPr>
              <a:t>竞赛的计分方式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2C5E1-A9CB-43FD-97F5-0B349B64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以过题数为第一关键字，罚时为第二关键字排序。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即在不同过题数的情况下比较过题数，过题数多者优胜。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在相同过题数下比较罚时，罚时少者胜。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罚时的计算：每道题单独计算罚时，队伍的总罚时是每道题目的罚时之和。未通过的题目不算罚时。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每道题目的罚时计算：</a:t>
            </a:r>
            <a:r>
              <a:rPr lang="en-US" altLang="zh-CN" dirty="0"/>
              <a:t>AC</a:t>
            </a:r>
            <a:r>
              <a:rPr lang="zh-CN" altLang="en-US" dirty="0"/>
              <a:t>时间</a:t>
            </a:r>
            <a:r>
              <a:rPr lang="en-US" altLang="zh-CN" dirty="0"/>
              <a:t>-</a:t>
            </a:r>
            <a:r>
              <a:rPr lang="zh-CN" altLang="en-US" dirty="0"/>
              <a:t>比赛开始时间</a:t>
            </a:r>
            <a:r>
              <a:rPr lang="en-US" altLang="zh-CN" dirty="0"/>
              <a:t>+</a:t>
            </a:r>
            <a:r>
              <a:rPr lang="zh-CN" altLang="en-US" dirty="0"/>
              <a:t>错误提交次数</a:t>
            </a:r>
            <a:r>
              <a:rPr lang="en-US" altLang="zh-CN" dirty="0"/>
              <a:t>*20</a:t>
            </a:r>
          </a:p>
        </p:txBody>
      </p:sp>
    </p:spTree>
    <p:extLst>
      <p:ext uri="{BB962C8B-B14F-4D97-AF65-F5344CB8AC3E}">
        <p14:creationId xmlns:p14="http://schemas.microsoft.com/office/powerpoint/2010/main" val="403846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8C8EC-FEC4-4ED7-B39C-41A17542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solidFill>
                  <a:srgbClr val="7030A0"/>
                </a:solidFill>
              </a:rPr>
              <a:t>参加竞赛的好处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DE488-5B4F-4B25-BD10-C9E70D4C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500" dirty="0"/>
              <a:t>看得见摸得着的：</a:t>
            </a:r>
            <a:endParaRPr lang="en-US" altLang="zh-CN" sz="25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M2</a:t>
            </a:r>
            <a:r>
              <a:rPr lang="zh-CN" altLang="en-US" dirty="0"/>
              <a:t>模块的加分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简历上耀眼的勋章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保研名额，</a:t>
            </a:r>
            <a:r>
              <a:rPr lang="en-US" altLang="zh-CN" dirty="0"/>
              <a:t>BAT</a:t>
            </a:r>
            <a:r>
              <a:rPr lang="zh-CN" altLang="en-US" dirty="0"/>
              <a:t>大厂</a:t>
            </a:r>
            <a:r>
              <a:rPr lang="en-US" altLang="zh-CN" dirty="0"/>
              <a:t>offer</a:t>
            </a:r>
            <a:r>
              <a:rPr lang="zh-CN" altLang="en-US" dirty="0"/>
              <a:t>收割机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各种</a:t>
            </a:r>
            <a:r>
              <a:rPr lang="en-US" altLang="zh-CN" dirty="0"/>
              <a:t>T-shirt</a:t>
            </a:r>
            <a:r>
              <a:rPr lang="zh-CN" altLang="en-US" dirty="0"/>
              <a:t>，比赛的小礼品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500" dirty="0"/>
              <a:t>更重要的：</a:t>
            </a:r>
            <a:endParaRPr lang="en-US" altLang="zh-CN" sz="25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快速解决问题的思维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实际编写算法程序的能力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对自己的挑战，感受</a:t>
            </a:r>
            <a:r>
              <a:rPr lang="en-US" altLang="zh-CN" dirty="0"/>
              <a:t>AC</a:t>
            </a:r>
            <a:r>
              <a:rPr lang="zh-CN" altLang="en-US" dirty="0"/>
              <a:t>时的快落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打发大学里不知道用来做什么的时光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373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3C692-D736-41EB-A869-F0185F0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97891"/>
            <a:ext cx="7429500" cy="1382156"/>
          </a:xfrm>
        </p:spPr>
        <p:txBody>
          <a:bodyPr>
            <a:normAutofit/>
          </a:bodyPr>
          <a:lstStyle/>
          <a:p>
            <a:r>
              <a:rPr lang="zh-CN" altLang="en-US" sz="3500" b="1" dirty="0">
                <a:solidFill>
                  <a:srgbClr val="7030A0"/>
                </a:solidFill>
              </a:rPr>
              <a:t>参加比赛的流程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042A33D-4DAF-44C5-B9EA-E34BBA27A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242779"/>
              </p:ext>
            </p:extLst>
          </p:nvPr>
        </p:nvGraphicFramePr>
        <p:xfrm>
          <a:off x="857250" y="2364583"/>
          <a:ext cx="7429500" cy="301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82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40A48-1FA0-489C-ADB0-48650E9C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solidFill>
                  <a:srgbClr val="7030A0"/>
                </a:solidFill>
              </a:rPr>
              <a:t>入门</a:t>
            </a:r>
            <a:r>
              <a:rPr lang="en-US" altLang="zh-CN" sz="3500" b="1" dirty="0">
                <a:solidFill>
                  <a:srgbClr val="7030A0"/>
                </a:solidFill>
              </a:rPr>
              <a:t>c/</a:t>
            </a:r>
            <a:r>
              <a:rPr lang="en-US" altLang="zh-CN" sz="3500" b="1" dirty="0" err="1">
                <a:solidFill>
                  <a:srgbClr val="7030A0"/>
                </a:solidFill>
              </a:rPr>
              <a:t>c++</a:t>
            </a:r>
            <a:r>
              <a:rPr lang="zh-CN" altLang="en-US" sz="3500" b="1" dirty="0">
                <a:solidFill>
                  <a:srgbClr val="7030A0"/>
                </a:solidFill>
              </a:rPr>
              <a:t>语言的方法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B7DF2-AD60-41C1-90C0-5A42FA0F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歪比巴卜。。。。。。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Bfs</a:t>
            </a:r>
            <a:r>
              <a:rPr lang="en-US" altLang="zh-CN" dirty="0"/>
              <a:t>(</a:t>
            </a:r>
            <a:r>
              <a:rPr lang="en-US" altLang="zh-CN" dirty="0" err="1"/>
              <a:t>baidu</a:t>
            </a:r>
            <a:r>
              <a:rPr lang="en-US" altLang="zh-CN" dirty="0"/>
              <a:t> first search)</a:t>
            </a:r>
          </a:p>
          <a:p>
            <a:pPr marL="0" indent="0">
              <a:buNone/>
            </a:pPr>
            <a:r>
              <a:rPr lang="en-US" altLang="zh-CN" dirty="0"/>
              <a:t>C++ primer plus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77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658AF-094A-4FDE-9A6E-5A9B81BF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solidFill>
                  <a:srgbClr val="7030A0"/>
                </a:solidFill>
              </a:rPr>
              <a:t>入门竞赛的可能的书籍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F3F5878-EE47-493D-94D3-D39A11D02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934498"/>
              </p:ext>
            </p:extLst>
          </p:nvPr>
        </p:nvGraphicFramePr>
        <p:xfrm>
          <a:off x="857250" y="2364583"/>
          <a:ext cx="7429500" cy="301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829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1250</Words>
  <Application>Microsoft Office PowerPoint</Application>
  <PresentationFormat>全屏显示(4:3)</PresentationFormat>
  <Paragraphs>131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Arial</vt:lpstr>
      <vt:lpstr>Arial Rounded MT Bold</vt:lpstr>
      <vt:lpstr>Univers Condensed Light</vt:lpstr>
      <vt:lpstr>Walbaum Display Light</vt:lpstr>
      <vt:lpstr>Wingdings</vt:lpstr>
      <vt:lpstr>AngleLinesVTI</vt:lpstr>
      <vt:lpstr>ICPC国际大学生程序设计竞赛简介与 2019年网络赛题目选讲</vt:lpstr>
      <vt:lpstr>ICPC大赛简介</vt:lpstr>
      <vt:lpstr>竞赛内容</vt:lpstr>
      <vt:lpstr>竞赛的形式</vt:lpstr>
      <vt:lpstr>竞赛的计分方式</vt:lpstr>
      <vt:lpstr>参加竞赛的好处</vt:lpstr>
      <vt:lpstr>参加比赛的流程</vt:lpstr>
      <vt:lpstr>入门c/c++语言的方法</vt:lpstr>
      <vt:lpstr>入门竞赛的可能的书籍</vt:lpstr>
      <vt:lpstr>可能的练习网站</vt:lpstr>
      <vt:lpstr>PowerPoint 演示文稿</vt:lpstr>
      <vt:lpstr>萌新必备的知识</vt:lpstr>
      <vt:lpstr>关于WA,RE,TLE</vt:lpstr>
      <vt:lpstr>时间复杂度</vt:lpstr>
      <vt:lpstr>可怕的递归</vt:lpstr>
      <vt:lpstr>新生赛时间安排</vt:lpstr>
      <vt:lpstr>注意!!!!!!!</vt:lpstr>
      <vt:lpstr>容易犯错的点</vt:lpstr>
      <vt:lpstr>ACM交流群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ICPC国际大学生程序设计竞赛简介与 2019年网络赛题目选讲</dc:title>
  <dc:creator>张 帆</dc:creator>
  <cp:lastModifiedBy>张 帆</cp:lastModifiedBy>
  <cp:revision>36</cp:revision>
  <dcterms:created xsi:type="dcterms:W3CDTF">2020-11-25T08:28:53Z</dcterms:created>
  <dcterms:modified xsi:type="dcterms:W3CDTF">2020-11-26T08:34:00Z</dcterms:modified>
</cp:coreProperties>
</file>