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>
        <p:scale>
          <a:sx n="125" d="100"/>
          <a:sy n="125" d="100"/>
        </p:scale>
        <p:origin x="2076" y="-3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8C958-8192-427F-98B1-6F9E189A178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2D299-A44C-487A-A3EC-3E707ACE2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69C21825-1501-13BE-652A-7B14FC37D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14777"/>
              </p:ext>
            </p:extLst>
          </p:nvPr>
        </p:nvGraphicFramePr>
        <p:xfrm>
          <a:off x="1403946" y="2082414"/>
          <a:ext cx="4342472" cy="4351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09">
                  <a:extLst>
                    <a:ext uri="{9D8B030D-6E8A-4147-A177-3AD203B41FA5}">
                      <a16:colId xmlns:a16="http://schemas.microsoft.com/office/drawing/2014/main" val="2396863362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468984482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3917516045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4233344709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3570071070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146423435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2087427258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998048967"/>
                    </a:ext>
                  </a:extLst>
                </a:gridCol>
              </a:tblGrid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 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noProof="0" dirty="0">
                          <a:effectLst/>
                        </a:rPr>
                        <a:t>gap</a:t>
                      </a:r>
                      <a:endParaRPr lang="en-US" sz="1100" kern="1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A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36909868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noProof="0" dirty="0">
                          <a:effectLst/>
                        </a:rPr>
                        <a:t>gap</a:t>
                      </a:r>
                      <a:endParaRPr lang="en-US" sz="1100" kern="1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-6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-9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-18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066268218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-7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245699404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-6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-8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876442356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-9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-6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45611274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-7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08089232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300766792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-18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-8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-1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56557908"/>
                  </a:ext>
                </a:extLst>
              </a:tr>
            </a:tbl>
          </a:graphicData>
        </a:graphic>
      </p:graphicFrame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35F135D4-9B25-7273-719F-9826F77CF67C}"/>
              </a:ext>
            </a:extLst>
          </p:cNvPr>
          <p:cNvCxnSpPr>
            <a:cxnSpLocks/>
          </p:cNvCxnSpPr>
          <p:nvPr/>
        </p:nvCxnSpPr>
        <p:spPr>
          <a:xfrm flipH="1">
            <a:off x="2354988" y="2913388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DA26AA74-00C7-F9DA-10E0-55767FAFABF5}"/>
              </a:ext>
            </a:extLst>
          </p:cNvPr>
          <p:cNvCxnSpPr>
            <a:cxnSpLocks/>
          </p:cNvCxnSpPr>
          <p:nvPr/>
        </p:nvCxnSpPr>
        <p:spPr>
          <a:xfrm flipH="1">
            <a:off x="2925439" y="2913388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43C8352C-005C-FA56-777E-872CDCB56BA8}"/>
              </a:ext>
            </a:extLst>
          </p:cNvPr>
          <p:cNvCxnSpPr>
            <a:cxnSpLocks/>
          </p:cNvCxnSpPr>
          <p:nvPr/>
        </p:nvCxnSpPr>
        <p:spPr>
          <a:xfrm flipH="1">
            <a:off x="3460339" y="293156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3406BD1D-3E0F-9BEE-79E7-ED742A864A86}"/>
              </a:ext>
            </a:extLst>
          </p:cNvPr>
          <p:cNvCxnSpPr>
            <a:cxnSpLocks/>
          </p:cNvCxnSpPr>
          <p:nvPr/>
        </p:nvCxnSpPr>
        <p:spPr>
          <a:xfrm flipH="1">
            <a:off x="3990840" y="293156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D18EE53A-7EF4-8E9B-4753-0810A73EB7C3}"/>
              </a:ext>
            </a:extLst>
          </p:cNvPr>
          <p:cNvCxnSpPr>
            <a:cxnSpLocks/>
          </p:cNvCxnSpPr>
          <p:nvPr/>
        </p:nvCxnSpPr>
        <p:spPr>
          <a:xfrm flipH="1">
            <a:off x="4544515" y="293156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E275AB42-D562-F82E-2D4C-907F2869D99B}"/>
              </a:ext>
            </a:extLst>
          </p:cNvPr>
          <p:cNvCxnSpPr>
            <a:cxnSpLocks/>
          </p:cNvCxnSpPr>
          <p:nvPr/>
        </p:nvCxnSpPr>
        <p:spPr>
          <a:xfrm flipH="1">
            <a:off x="5089800" y="293156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F74C0A3A-760D-5192-82DF-2033157EAA40}"/>
              </a:ext>
            </a:extLst>
          </p:cNvPr>
          <p:cNvCxnSpPr>
            <a:cxnSpLocks/>
          </p:cNvCxnSpPr>
          <p:nvPr/>
        </p:nvCxnSpPr>
        <p:spPr>
          <a:xfrm flipV="1">
            <a:off x="2223939" y="3047613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ED4D872E-9D93-D26D-22D2-FF165BD01EDF}"/>
              </a:ext>
            </a:extLst>
          </p:cNvPr>
          <p:cNvCxnSpPr>
            <a:cxnSpLocks/>
          </p:cNvCxnSpPr>
          <p:nvPr/>
        </p:nvCxnSpPr>
        <p:spPr>
          <a:xfrm flipV="1">
            <a:off x="2223939" y="3633444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AC7F2F78-0A64-026B-D14C-3E9DF571187C}"/>
              </a:ext>
            </a:extLst>
          </p:cNvPr>
          <p:cNvCxnSpPr>
            <a:cxnSpLocks/>
          </p:cNvCxnSpPr>
          <p:nvPr/>
        </p:nvCxnSpPr>
        <p:spPr>
          <a:xfrm flipV="1">
            <a:off x="2225336" y="414063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5818D2CA-9D62-C3A8-4982-9143B804972E}"/>
              </a:ext>
            </a:extLst>
          </p:cNvPr>
          <p:cNvCxnSpPr>
            <a:cxnSpLocks/>
          </p:cNvCxnSpPr>
          <p:nvPr/>
        </p:nvCxnSpPr>
        <p:spPr>
          <a:xfrm flipV="1">
            <a:off x="2223939" y="467507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5CC00A3A-D46F-80AC-316D-C0EAD19CA3EC}"/>
              </a:ext>
            </a:extLst>
          </p:cNvPr>
          <p:cNvCxnSpPr>
            <a:cxnSpLocks/>
          </p:cNvCxnSpPr>
          <p:nvPr/>
        </p:nvCxnSpPr>
        <p:spPr>
          <a:xfrm flipV="1">
            <a:off x="2223939" y="5220364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9A43B2BC-984C-80E3-EDD8-35F540714657}"/>
              </a:ext>
            </a:extLst>
          </p:cNvPr>
          <p:cNvCxnSpPr>
            <a:cxnSpLocks/>
          </p:cNvCxnSpPr>
          <p:nvPr/>
        </p:nvCxnSpPr>
        <p:spPr>
          <a:xfrm flipV="1">
            <a:off x="2223939" y="578242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1D52F7BF-4ECD-D08C-1F90-D1B90CACB5E8}"/>
              </a:ext>
            </a:extLst>
          </p:cNvPr>
          <p:cNvCxnSpPr>
            <a:cxnSpLocks/>
          </p:cNvCxnSpPr>
          <p:nvPr/>
        </p:nvCxnSpPr>
        <p:spPr>
          <a:xfrm flipH="1" flipV="1">
            <a:off x="2384763" y="3081169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1452B298-E9ED-D900-6924-56481F392669}"/>
              </a:ext>
            </a:extLst>
          </p:cNvPr>
          <p:cNvCxnSpPr>
            <a:cxnSpLocks/>
          </p:cNvCxnSpPr>
          <p:nvPr/>
        </p:nvCxnSpPr>
        <p:spPr>
          <a:xfrm flipH="1" flipV="1">
            <a:off x="2955212" y="3081169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>
            <a:extLst>
              <a:ext uri="{FF2B5EF4-FFF2-40B4-BE49-F238E27FC236}">
                <a16:creationId xmlns:a16="http://schemas.microsoft.com/office/drawing/2014/main" id="{1331CA5B-DDB7-FCE5-DDDC-DF68A62745DD}"/>
              </a:ext>
            </a:extLst>
          </p:cNvPr>
          <p:cNvCxnSpPr>
            <a:cxnSpLocks/>
          </p:cNvCxnSpPr>
          <p:nvPr/>
        </p:nvCxnSpPr>
        <p:spPr>
          <a:xfrm flipH="1">
            <a:off x="3455959" y="345867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>
            <a:extLst>
              <a:ext uri="{FF2B5EF4-FFF2-40B4-BE49-F238E27FC236}">
                <a16:creationId xmlns:a16="http://schemas.microsoft.com/office/drawing/2014/main" id="{C007241A-05C9-A39B-762C-876F6928C45C}"/>
              </a:ext>
            </a:extLst>
          </p:cNvPr>
          <p:cNvCxnSpPr>
            <a:cxnSpLocks/>
          </p:cNvCxnSpPr>
          <p:nvPr/>
        </p:nvCxnSpPr>
        <p:spPr>
          <a:xfrm flipH="1">
            <a:off x="3990840" y="345867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ovacia šípka 35">
            <a:extLst>
              <a:ext uri="{FF2B5EF4-FFF2-40B4-BE49-F238E27FC236}">
                <a16:creationId xmlns:a16="http://schemas.microsoft.com/office/drawing/2014/main" id="{99DE90EE-6E08-6014-EE63-14E3D40F8D01}"/>
              </a:ext>
            </a:extLst>
          </p:cNvPr>
          <p:cNvCxnSpPr>
            <a:cxnSpLocks/>
          </p:cNvCxnSpPr>
          <p:nvPr/>
        </p:nvCxnSpPr>
        <p:spPr>
          <a:xfrm flipH="1">
            <a:off x="4544515" y="3468460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C2F8FC27-7C64-0AF8-459B-47187F2DEEFC}"/>
              </a:ext>
            </a:extLst>
          </p:cNvPr>
          <p:cNvCxnSpPr>
            <a:cxnSpLocks/>
          </p:cNvCxnSpPr>
          <p:nvPr/>
        </p:nvCxnSpPr>
        <p:spPr>
          <a:xfrm flipH="1">
            <a:off x="5089800" y="3458674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ovacia šípka 37">
            <a:extLst>
              <a:ext uri="{FF2B5EF4-FFF2-40B4-BE49-F238E27FC236}">
                <a16:creationId xmlns:a16="http://schemas.microsoft.com/office/drawing/2014/main" id="{8D81DB0C-EFE3-83F5-65F8-78CAF642EBEE}"/>
              </a:ext>
            </a:extLst>
          </p:cNvPr>
          <p:cNvCxnSpPr>
            <a:cxnSpLocks/>
          </p:cNvCxnSpPr>
          <p:nvPr/>
        </p:nvCxnSpPr>
        <p:spPr>
          <a:xfrm flipH="1" flipV="1">
            <a:off x="2925442" y="3633445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ovacia šípka 38">
            <a:extLst>
              <a:ext uri="{FF2B5EF4-FFF2-40B4-BE49-F238E27FC236}">
                <a16:creationId xmlns:a16="http://schemas.microsoft.com/office/drawing/2014/main" id="{F204AA5F-A13E-06DD-8EF5-49E4E45D6D4F}"/>
              </a:ext>
            </a:extLst>
          </p:cNvPr>
          <p:cNvCxnSpPr>
            <a:cxnSpLocks/>
          </p:cNvCxnSpPr>
          <p:nvPr/>
        </p:nvCxnSpPr>
        <p:spPr>
          <a:xfrm flipH="1" flipV="1">
            <a:off x="3485732" y="3641832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ovná spojovacia šípka 39">
            <a:extLst>
              <a:ext uri="{FF2B5EF4-FFF2-40B4-BE49-F238E27FC236}">
                <a16:creationId xmlns:a16="http://schemas.microsoft.com/office/drawing/2014/main" id="{84FBBA1D-4619-6899-154A-13F7189A7D9C}"/>
              </a:ext>
            </a:extLst>
          </p:cNvPr>
          <p:cNvCxnSpPr>
            <a:cxnSpLocks/>
          </p:cNvCxnSpPr>
          <p:nvPr/>
        </p:nvCxnSpPr>
        <p:spPr>
          <a:xfrm flipH="1" flipV="1">
            <a:off x="2368555" y="3641832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ovacia šípka 40">
            <a:extLst>
              <a:ext uri="{FF2B5EF4-FFF2-40B4-BE49-F238E27FC236}">
                <a16:creationId xmlns:a16="http://schemas.microsoft.com/office/drawing/2014/main" id="{99F5A2A7-C63C-D6EF-13E4-83F8892331FB}"/>
              </a:ext>
            </a:extLst>
          </p:cNvPr>
          <p:cNvCxnSpPr>
            <a:cxnSpLocks/>
          </p:cNvCxnSpPr>
          <p:nvPr/>
        </p:nvCxnSpPr>
        <p:spPr>
          <a:xfrm flipH="1">
            <a:off x="3990840" y="4003959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ovacia šípka 41">
            <a:extLst>
              <a:ext uri="{FF2B5EF4-FFF2-40B4-BE49-F238E27FC236}">
                <a16:creationId xmlns:a16="http://schemas.microsoft.com/office/drawing/2014/main" id="{2CC9D328-084A-7ED7-9DB8-325C2B3294D1}"/>
              </a:ext>
            </a:extLst>
          </p:cNvPr>
          <p:cNvCxnSpPr>
            <a:cxnSpLocks/>
          </p:cNvCxnSpPr>
          <p:nvPr/>
        </p:nvCxnSpPr>
        <p:spPr>
          <a:xfrm flipH="1">
            <a:off x="4531742" y="4005356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E9B3E8FA-3542-B848-C4B6-8B27D2DE96CB}"/>
              </a:ext>
            </a:extLst>
          </p:cNvPr>
          <p:cNvCxnSpPr>
            <a:cxnSpLocks/>
          </p:cNvCxnSpPr>
          <p:nvPr/>
        </p:nvCxnSpPr>
        <p:spPr>
          <a:xfrm flipH="1">
            <a:off x="5089800" y="4005356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ovacia šípka 43">
            <a:extLst>
              <a:ext uri="{FF2B5EF4-FFF2-40B4-BE49-F238E27FC236}">
                <a16:creationId xmlns:a16="http://schemas.microsoft.com/office/drawing/2014/main" id="{9860D515-7FFE-24B4-F724-D508A16D3165}"/>
              </a:ext>
            </a:extLst>
          </p:cNvPr>
          <p:cNvCxnSpPr>
            <a:cxnSpLocks/>
          </p:cNvCxnSpPr>
          <p:nvPr/>
        </p:nvCxnSpPr>
        <p:spPr>
          <a:xfrm flipV="1">
            <a:off x="2752446" y="414063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ovacia šípka 44">
            <a:extLst>
              <a:ext uri="{FF2B5EF4-FFF2-40B4-BE49-F238E27FC236}">
                <a16:creationId xmlns:a16="http://schemas.microsoft.com/office/drawing/2014/main" id="{62A37028-245C-7DF6-7DC9-51C21A84CD2A}"/>
              </a:ext>
            </a:extLst>
          </p:cNvPr>
          <p:cNvCxnSpPr>
            <a:cxnSpLocks/>
          </p:cNvCxnSpPr>
          <p:nvPr/>
        </p:nvCxnSpPr>
        <p:spPr>
          <a:xfrm flipH="1" flipV="1">
            <a:off x="2925442" y="4168942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>
            <a:extLst>
              <a:ext uri="{FF2B5EF4-FFF2-40B4-BE49-F238E27FC236}">
                <a16:creationId xmlns:a16="http://schemas.microsoft.com/office/drawing/2014/main" id="{26DDBC4D-A0C3-3EC4-9966-80553B0EFFED}"/>
              </a:ext>
            </a:extLst>
          </p:cNvPr>
          <p:cNvCxnSpPr>
            <a:cxnSpLocks/>
          </p:cNvCxnSpPr>
          <p:nvPr/>
        </p:nvCxnSpPr>
        <p:spPr>
          <a:xfrm flipH="1" flipV="1">
            <a:off x="3465692" y="4168944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>
            <a:extLst>
              <a:ext uri="{FF2B5EF4-FFF2-40B4-BE49-F238E27FC236}">
                <a16:creationId xmlns:a16="http://schemas.microsoft.com/office/drawing/2014/main" id="{83EC84B7-58B3-F893-083A-4E3214876C7A}"/>
              </a:ext>
            </a:extLst>
          </p:cNvPr>
          <p:cNvCxnSpPr>
            <a:cxnSpLocks/>
          </p:cNvCxnSpPr>
          <p:nvPr/>
        </p:nvCxnSpPr>
        <p:spPr>
          <a:xfrm flipH="1" flipV="1">
            <a:off x="4005943" y="4168944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ovacia šípka 47">
            <a:extLst>
              <a:ext uri="{FF2B5EF4-FFF2-40B4-BE49-F238E27FC236}">
                <a16:creationId xmlns:a16="http://schemas.microsoft.com/office/drawing/2014/main" id="{5E8D45AA-E9BD-BE37-930D-E9BA9F9685BC}"/>
              </a:ext>
            </a:extLst>
          </p:cNvPr>
          <p:cNvCxnSpPr>
            <a:cxnSpLocks/>
          </p:cNvCxnSpPr>
          <p:nvPr/>
        </p:nvCxnSpPr>
        <p:spPr>
          <a:xfrm flipH="1">
            <a:off x="4531742" y="4557632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ovná spojovacia šípka 48">
            <a:extLst>
              <a:ext uri="{FF2B5EF4-FFF2-40B4-BE49-F238E27FC236}">
                <a16:creationId xmlns:a16="http://schemas.microsoft.com/office/drawing/2014/main" id="{9DE1CBB7-C577-E01E-ABEE-8980BC84E79F}"/>
              </a:ext>
            </a:extLst>
          </p:cNvPr>
          <p:cNvCxnSpPr>
            <a:cxnSpLocks/>
          </p:cNvCxnSpPr>
          <p:nvPr/>
        </p:nvCxnSpPr>
        <p:spPr>
          <a:xfrm flipH="1">
            <a:off x="5093806" y="4557632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ovacia šípka 49">
            <a:extLst>
              <a:ext uri="{FF2B5EF4-FFF2-40B4-BE49-F238E27FC236}">
                <a16:creationId xmlns:a16="http://schemas.microsoft.com/office/drawing/2014/main" id="{35C49EA2-B83C-B4EE-96AA-E4D7A09CD35B}"/>
              </a:ext>
            </a:extLst>
          </p:cNvPr>
          <p:cNvCxnSpPr>
            <a:cxnSpLocks/>
          </p:cNvCxnSpPr>
          <p:nvPr/>
        </p:nvCxnSpPr>
        <p:spPr>
          <a:xfrm flipV="1">
            <a:off x="2752446" y="467507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Rovná spojovacia šípka 50">
            <a:extLst>
              <a:ext uri="{FF2B5EF4-FFF2-40B4-BE49-F238E27FC236}">
                <a16:creationId xmlns:a16="http://schemas.microsoft.com/office/drawing/2014/main" id="{817BE064-4A15-94B8-CD58-6B34F06E968B}"/>
              </a:ext>
            </a:extLst>
          </p:cNvPr>
          <p:cNvCxnSpPr>
            <a:cxnSpLocks/>
          </p:cNvCxnSpPr>
          <p:nvPr/>
        </p:nvCxnSpPr>
        <p:spPr>
          <a:xfrm flipV="1">
            <a:off x="3297729" y="4676477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ovná spojovacia šípka 51">
            <a:extLst>
              <a:ext uri="{FF2B5EF4-FFF2-40B4-BE49-F238E27FC236}">
                <a16:creationId xmlns:a16="http://schemas.microsoft.com/office/drawing/2014/main" id="{B83DE2B8-C2FD-6CF3-04B6-F1FAE7FB66A3}"/>
              </a:ext>
            </a:extLst>
          </p:cNvPr>
          <p:cNvCxnSpPr>
            <a:cxnSpLocks/>
          </p:cNvCxnSpPr>
          <p:nvPr/>
        </p:nvCxnSpPr>
        <p:spPr>
          <a:xfrm flipH="1" flipV="1">
            <a:off x="3465692" y="4708632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ovacia šípka 52">
            <a:extLst>
              <a:ext uri="{FF2B5EF4-FFF2-40B4-BE49-F238E27FC236}">
                <a16:creationId xmlns:a16="http://schemas.microsoft.com/office/drawing/2014/main" id="{3C9A903E-07C8-CE8B-CC6F-3EA0796DE50F}"/>
              </a:ext>
            </a:extLst>
          </p:cNvPr>
          <p:cNvCxnSpPr>
            <a:cxnSpLocks/>
          </p:cNvCxnSpPr>
          <p:nvPr/>
        </p:nvCxnSpPr>
        <p:spPr>
          <a:xfrm flipH="1" flipV="1">
            <a:off x="4029765" y="4708632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ovacia šípka 53">
            <a:extLst>
              <a:ext uri="{FF2B5EF4-FFF2-40B4-BE49-F238E27FC236}">
                <a16:creationId xmlns:a16="http://schemas.microsoft.com/office/drawing/2014/main" id="{07DBCD14-6794-DFFC-575A-21DB09788BF7}"/>
              </a:ext>
            </a:extLst>
          </p:cNvPr>
          <p:cNvCxnSpPr>
            <a:cxnSpLocks/>
          </p:cNvCxnSpPr>
          <p:nvPr/>
        </p:nvCxnSpPr>
        <p:spPr>
          <a:xfrm flipH="1">
            <a:off x="4531742" y="5069360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ovná spojovacia šípka 54">
            <a:extLst>
              <a:ext uri="{FF2B5EF4-FFF2-40B4-BE49-F238E27FC236}">
                <a16:creationId xmlns:a16="http://schemas.microsoft.com/office/drawing/2014/main" id="{3E957F4E-7177-78F0-7E02-AD1088AE503E}"/>
              </a:ext>
            </a:extLst>
          </p:cNvPr>
          <p:cNvCxnSpPr>
            <a:cxnSpLocks/>
          </p:cNvCxnSpPr>
          <p:nvPr/>
        </p:nvCxnSpPr>
        <p:spPr>
          <a:xfrm flipH="1">
            <a:off x="5102193" y="5069360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>
            <a:extLst>
              <a:ext uri="{FF2B5EF4-FFF2-40B4-BE49-F238E27FC236}">
                <a16:creationId xmlns:a16="http://schemas.microsoft.com/office/drawing/2014/main" id="{3372DAAE-9D96-3B2F-5440-7C9C7B0A9F77}"/>
              </a:ext>
            </a:extLst>
          </p:cNvPr>
          <p:cNvCxnSpPr>
            <a:cxnSpLocks/>
          </p:cNvCxnSpPr>
          <p:nvPr/>
        </p:nvCxnSpPr>
        <p:spPr>
          <a:xfrm flipV="1">
            <a:off x="2752446" y="523014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ovná spojovacia šípka 56">
            <a:extLst>
              <a:ext uri="{FF2B5EF4-FFF2-40B4-BE49-F238E27FC236}">
                <a16:creationId xmlns:a16="http://schemas.microsoft.com/office/drawing/2014/main" id="{C73683E1-7BD5-4EBF-5EC2-37652E96BED9}"/>
              </a:ext>
            </a:extLst>
          </p:cNvPr>
          <p:cNvCxnSpPr>
            <a:cxnSpLocks/>
          </p:cNvCxnSpPr>
          <p:nvPr/>
        </p:nvCxnSpPr>
        <p:spPr>
          <a:xfrm flipV="1">
            <a:off x="3299126" y="523014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ovacia šípka 57">
            <a:extLst>
              <a:ext uri="{FF2B5EF4-FFF2-40B4-BE49-F238E27FC236}">
                <a16:creationId xmlns:a16="http://schemas.microsoft.com/office/drawing/2014/main" id="{D363CA13-8E74-6751-A318-4E88187D106B}"/>
              </a:ext>
            </a:extLst>
          </p:cNvPr>
          <p:cNvCxnSpPr>
            <a:cxnSpLocks/>
          </p:cNvCxnSpPr>
          <p:nvPr/>
        </p:nvCxnSpPr>
        <p:spPr>
          <a:xfrm flipV="1">
            <a:off x="3843014" y="5248324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ovná spojovacia šípka 58">
            <a:extLst>
              <a:ext uri="{FF2B5EF4-FFF2-40B4-BE49-F238E27FC236}">
                <a16:creationId xmlns:a16="http://schemas.microsoft.com/office/drawing/2014/main" id="{C549C147-EE19-E3FF-DBFD-97CBF7DC0031}"/>
              </a:ext>
            </a:extLst>
          </p:cNvPr>
          <p:cNvCxnSpPr>
            <a:cxnSpLocks/>
          </p:cNvCxnSpPr>
          <p:nvPr/>
        </p:nvCxnSpPr>
        <p:spPr>
          <a:xfrm flipH="1" flipV="1">
            <a:off x="4005943" y="5297260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ovná spojovacia šípka 59">
            <a:extLst>
              <a:ext uri="{FF2B5EF4-FFF2-40B4-BE49-F238E27FC236}">
                <a16:creationId xmlns:a16="http://schemas.microsoft.com/office/drawing/2014/main" id="{A9B4C143-8982-11EA-56A2-3E9F285F8F87}"/>
              </a:ext>
            </a:extLst>
          </p:cNvPr>
          <p:cNvCxnSpPr>
            <a:cxnSpLocks/>
          </p:cNvCxnSpPr>
          <p:nvPr/>
        </p:nvCxnSpPr>
        <p:spPr>
          <a:xfrm flipH="1" flipV="1">
            <a:off x="4561516" y="5263704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ovacia šípka 60">
            <a:extLst>
              <a:ext uri="{FF2B5EF4-FFF2-40B4-BE49-F238E27FC236}">
                <a16:creationId xmlns:a16="http://schemas.microsoft.com/office/drawing/2014/main" id="{5E6222DF-C599-D8DE-9273-76A3601FE157}"/>
              </a:ext>
            </a:extLst>
          </p:cNvPr>
          <p:cNvCxnSpPr>
            <a:cxnSpLocks/>
          </p:cNvCxnSpPr>
          <p:nvPr/>
        </p:nvCxnSpPr>
        <p:spPr>
          <a:xfrm flipH="1">
            <a:off x="5089800" y="5623033"/>
            <a:ext cx="229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ovacia šípka 61">
            <a:extLst>
              <a:ext uri="{FF2B5EF4-FFF2-40B4-BE49-F238E27FC236}">
                <a16:creationId xmlns:a16="http://schemas.microsoft.com/office/drawing/2014/main" id="{8351A416-EEC1-5CE6-EF7A-33EB44B0A308}"/>
              </a:ext>
            </a:extLst>
          </p:cNvPr>
          <p:cNvCxnSpPr>
            <a:cxnSpLocks/>
          </p:cNvCxnSpPr>
          <p:nvPr/>
        </p:nvCxnSpPr>
        <p:spPr>
          <a:xfrm flipV="1">
            <a:off x="2752446" y="578242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ovná spojovacia šípka 62">
            <a:extLst>
              <a:ext uri="{FF2B5EF4-FFF2-40B4-BE49-F238E27FC236}">
                <a16:creationId xmlns:a16="http://schemas.microsoft.com/office/drawing/2014/main" id="{7BABA635-8133-6DAD-9CBB-4A72367B2CB1}"/>
              </a:ext>
            </a:extLst>
          </p:cNvPr>
          <p:cNvCxnSpPr>
            <a:cxnSpLocks/>
          </p:cNvCxnSpPr>
          <p:nvPr/>
        </p:nvCxnSpPr>
        <p:spPr>
          <a:xfrm flipV="1">
            <a:off x="3297729" y="578242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ovná spojovacia šípka 63">
            <a:extLst>
              <a:ext uri="{FF2B5EF4-FFF2-40B4-BE49-F238E27FC236}">
                <a16:creationId xmlns:a16="http://schemas.microsoft.com/office/drawing/2014/main" id="{F2EF02CC-2BF2-4088-1849-403F2A9992F9}"/>
              </a:ext>
            </a:extLst>
          </p:cNvPr>
          <p:cNvCxnSpPr>
            <a:cxnSpLocks/>
          </p:cNvCxnSpPr>
          <p:nvPr/>
        </p:nvCxnSpPr>
        <p:spPr>
          <a:xfrm flipV="1">
            <a:off x="3843014" y="578242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ovacia šípka 64">
            <a:extLst>
              <a:ext uri="{FF2B5EF4-FFF2-40B4-BE49-F238E27FC236}">
                <a16:creationId xmlns:a16="http://schemas.microsoft.com/office/drawing/2014/main" id="{F6195B14-87AC-3A5D-2F15-EAD989C0FAE3}"/>
              </a:ext>
            </a:extLst>
          </p:cNvPr>
          <p:cNvCxnSpPr>
            <a:cxnSpLocks/>
          </p:cNvCxnSpPr>
          <p:nvPr/>
        </p:nvCxnSpPr>
        <p:spPr>
          <a:xfrm flipV="1">
            <a:off x="4396687" y="5782428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ovacia šípka 65">
            <a:extLst>
              <a:ext uri="{FF2B5EF4-FFF2-40B4-BE49-F238E27FC236}">
                <a16:creationId xmlns:a16="http://schemas.microsoft.com/office/drawing/2014/main" id="{11B15AC3-FFCB-12C0-563E-44D87E9193C3}"/>
              </a:ext>
            </a:extLst>
          </p:cNvPr>
          <p:cNvCxnSpPr>
            <a:cxnSpLocks/>
          </p:cNvCxnSpPr>
          <p:nvPr/>
        </p:nvCxnSpPr>
        <p:spPr>
          <a:xfrm flipV="1">
            <a:off x="4941973" y="5783823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ovacia šípka 66">
            <a:extLst>
              <a:ext uri="{FF2B5EF4-FFF2-40B4-BE49-F238E27FC236}">
                <a16:creationId xmlns:a16="http://schemas.microsoft.com/office/drawing/2014/main" id="{8D88056F-97AE-384F-3783-1AD53CCAC1EC}"/>
              </a:ext>
            </a:extLst>
          </p:cNvPr>
          <p:cNvCxnSpPr>
            <a:cxnSpLocks/>
          </p:cNvCxnSpPr>
          <p:nvPr/>
        </p:nvCxnSpPr>
        <p:spPr>
          <a:xfrm flipH="1" flipV="1">
            <a:off x="5119573" y="5815984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ál 67">
            <a:extLst>
              <a:ext uri="{FF2B5EF4-FFF2-40B4-BE49-F238E27FC236}">
                <a16:creationId xmlns:a16="http://schemas.microsoft.com/office/drawing/2014/main" id="{8A32A607-CE64-C7F7-944B-85181002B66B}"/>
              </a:ext>
            </a:extLst>
          </p:cNvPr>
          <p:cNvSpPr/>
          <p:nvPr/>
        </p:nvSpPr>
        <p:spPr>
          <a:xfrm>
            <a:off x="5308478" y="6006318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1" name="BlokTextu 70">
            <a:extLst>
              <a:ext uri="{FF2B5EF4-FFF2-40B4-BE49-F238E27FC236}">
                <a16:creationId xmlns:a16="http://schemas.microsoft.com/office/drawing/2014/main" id="{7A395712-56F0-5AC0-16DA-2403C85610A7}"/>
              </a:ext>
            </a:extLst>
          </p:cNvPr>
          <p:cNvSpPr txBox="1"/>
          <p:nvPr/>
        </p:nvSpPr>
        <p:spPr>
          <a:xfrm>
            <a:off x="2448452" y="1675459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Seq_2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:a16="http://schemas.microsoft.com/office/drawing/2014/main" id="{C8A86F9F-9654-8D6A-DD1D-949EA4108130}"/>
              </a:ext>
            </a:extLst>
          </p:cNvPr>
          <p:cNvSpPr txBox="1"/>
          <p:nvPr/>
        </p:nvSpPr>
        <p:spPr>
          <a:xfrm>
            <a:off x="685745" y="2630324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Seq_1</a:t>
            </a:r>
          </a:p>
        </p:txBody>
      </p:sp>
      <p:cxnSp>
        <p:nvCxnSpPr>
          <p:cNvPr id="86" name="Rovná spojovacia šípka 85">
            <a:extLst>
              <a:ext uri="{FF2B5EF4-FFF2-40B4-BE49-F238E27FC236}">
                <a16:creationId xmlns:a16="http://schemas.microsoft.com/office/drawing/2014/main" id="{18434A4D-A591-82AE-9CCF-3783DDAFFDD8}"/>
              </a:ext>
            </a:extLst>
          </p:cNvPr>
          <p:cNvCxnSpPr>
            <a:cxnSpLocks/>
          </p:cNvCxnSpPr>
          <p:nvPr/>
        </p:nvCxnSpPr>
        <p:spPr>
          <a:xfrm flipH="1" flipV="1">
            <a:off x="4561516" y="5815984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03F5BEED-9381-B739-D74A-B6B9E8319C45}"/>
              </a:ext>
            </a:extLst>
          </p:cNvPr>
          <p:cNvCxnSpPr>
            <a:cxnSpLocks/>
          </p:cNvCxnSpPr>
          <p:nvPr/>
        </p:nvCxnSpPr>
        <p:spPr>
          <a:xfrm flipH="1" flipV="1">
            <a:off x="4030183" y="5815984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Rovná spojovacia šípka 87">
            <a:extLst>
              <a:ext uri="{FF2B5EF4-FFF2-40B4-BE49-F238E27FC236}">
                <a16:creationId xmlns:a16="http://schemas.microsoft.com/office/drawing/2014/main" id="{368FFA77-1E03-902A-DE09-C389D7C8AE4D}"/>
              </a:ext>
            </a:extLst>
          </p:cNvPr>
          <p:cNvCxnSpPr>
            <a:cxnSpLocks/>
          </p:cNvCxnSpPr>
          <p:nvPr/>
        </p:nvCxnSpPr>
        <p:spPr>
          <a:xfrm flipH="1" flipV="1">
            <a:off x="5119573" y="5266529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1F012B40-E269-8EB4-979E-85704D2D3BE1}"/>
              </a:ext>
            </a:extLst>
          </p:cNvPr>
          <p:cNvCxnSpPr>
            <a:cxnSpLocks/>
          </p:cNvCxnSpPr>
          <p:nvPr/>
        </p:nvCxnSpPr>
        <p:spPr>
          <a:xfrm flipH="1" flipV="1">
            <a:off x="5119573" y="4708632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03845360-AD42-6B14-3326-2EA8EC9F9B3E}"/>
              </a:ext>
            </a:extLst>
          </p:cNvPr>
          <p:cNvCxnSpPr>
            <a:cxnSpLocks/>
          </p:cNvCxnSpPr>
          <p:nvPr/>
        </p:nvCxnSpPr>
        <p:spPr>
          <a:xfrm flipH="1" flipV="1">
            <a:off x="4565332" y="4714942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Rovná spojovacia šípka 90">
            <a:extLst>
              <a:ext uri="{FF2B5EF4-FFF2-40B4-BE49-F238E27FC236}">
                <a16:creationId xmlns:a16="http://schemas.microsoft.com/office/drawing/2014/main" id="{A72D3907-ECCA-3017-8A61-EBB91732EBD2}"/>
              </a:ext>
            </a:extLst>
          </p:cNvPr>
          <p:cNvCxnSpPr>
            <a:cxnSpLocks/>
          </p:cNvCxnSpPr>
          <p:nvPr/>
        </p:nvCxnSpPr>
        <p:spPr>
          <a:xfrm flipH="1" flipV="1">
            <a:off x="2920407" y="4714940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EB7A4742-11CC-6FBC-6BF6-6D2218C86B5A}"/>
              </a:ext>
            </a:extLst>
          </p:cNvPr>
          <p:cNvCxnSpPr>
            <a:cxnSpLocks/>
          </p:cNvCxnSpPr>
          <p:nvPr/>
        </p:nvCxnSpPr>
        <p:spPr>
          <a:xfrm flipH="1" flipV="1">
            <a:off x="5119573" y="3634842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ovacia šípka 92">
            <a:extLst>
              <a:ext uri="{FF2B5EF4-FFF2-40B4-BE49-F238E27FC236}">
                <a16:creationId xmlns:a16="http://schemas.microsoft.com/office/drawing/2014/main" id="{AB8F1CA5-4224-1C82-6118-735C5EA30ADD}"/>
              </a:ext>
            </a:extLst>
          </p:cNvPr>
          <p:cNvCxnSpPr>
            <a:cxnSpLocks/>
          </p:cNvCxnSpPr>
          <p:nvPr/>
        </p:nvCxnSpPr>
        <p:spPr>
          <a:xfrm flipH="1" flipV="1">
            <a:off x="4556181" y="3641832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Rovná spojovacia šípka 93">
            <a:extLst>
              <a:ext uri="{FF2B5EF4-FFF2-40B4-BE49-F238E27FC236}">
                <a16:creationId xmlns:a16="http://schemas.microsoft.com/office/drawing/2014/main" id="{42510057-04B8-0D8C-55BB-B3BB6AB50586}"/>
              </a:ext>
            </a:extLst>
          </p:cNvPr>
          <p:cNvCxnSpPr>
            <a:cxnSpLocks/>
          </p:cNvCxnSpPr>
          <p:nvPr/>
        </p:nvCxnSpPr>
        <p:spPr>
          <a:xfrm flipH="1" flipV="1">
            <a:off x="4004437" y="3633445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Rovná spojovacia šípka 94">
            <a:extLst>
              <a:ext uri="{FF2B5EF4-FFF2-40B4-BE49-F238E27FC236}">
                <a16:creationId xmlns:a16="http://schemas.microsoft.com/office/drawing/2014/main" id="{1529C183-5527-6532-21A1-39DAF2B43DC0}"/>
              </a:ext>
            </a:extLst>
          </p:cNvPr>
          <p:cNvCxnSpPr>
            <a:cxnSpLocks/>
          </p:cNvCxnSpPr>
          <p:nvPr/>
        </p:nvCxnSpPr>
        <p:spPr>
          <a:xfrm flipH="1" flipV="1">
            <a:off x="4005943" y="3081169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>
            <a:extLst>
              <a:ext uri="{FF2B5EF4-FFF2-40B4-BE49-F238E27FC236}">
                <a16:creationId xmlns:a16="http://schemas.microsoft.com/office/drawing/2014/main" id="{434E0E3A-39C5-E667-6FD2-592478FAA16B}"/>
              </a:ext>
            </a:extLst>
          </p:cNvPr>
          <p:cNvCxnSpPr>
            <a:cxnSpLocks/>
          </p:cNvCxnSpPr>
          <p:nvPr/>
        </p:nvCxnSpPr>
        <p:spPr>
          <a:xfrm flipH="1" flipV="1">
            <a:off x="3465692" y="3081169"/>
            <a:ext cx="170132" cy="167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BlokTextu 96">
            <a:extLst>
              <a:ext uri="{FF2B5EF4-FFF2-40B4-BE49-F238E27FC236}">
                <a16:creationId xmlns:a16="http://schemas.microsoft.com/office/drawing/2014/main" id="{F36DDF31-3CF6-D168-E967-CC9C70C73DDD}"/>
              </a:ext>
            </a:extLst>
          </p:cNvPr>
          <p:cNvSpPr txBox="1"/>
          <p:nvPr/>
        </p:nvSpPr>
        <p:spPr>
          <a:xfrm>
            <a:off x="1399448" y="8161308"/>
            <a:ext cx="2340577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no multiple best alignments</a:t>
            </a:r>
          </a:p>
        </p:txBody>
      </p:sp>
      <p:sp>
        <p:nvSpPr>
          <p:cNvPr id="98" name="BlokTextu 97">
            <a:extLst>
              <a:ext uri="{FF2B5EF4-FFF2-40B4-BE49-F238E27FC236}">
                <a16:creationId xmlns:a16="http://schemas.microsoft.com/office/drawing/2014/main" id="{B0BB05CE-0A07-9FEB-E617-C251DC61904F}"/>
              </a:ext>
            </a:extLst>
          </p:cNvPr>
          <p:cNvSpPr txBox="1"/>
          <p:nvPr/>
        </p:nvSpPr>
        <p:spPr>
          <a:xfrm>
            <a:off x="1405977" y="915843"/>
            <a:ext cx="11290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GLOBAL</a:t>
            </a:r>
          </a:p>
        </p:txBody>
      </p:sp>
      <p:sp>
        <p:nvSpPr>
          <p:cNvPr id="107" name="BlokTextu 106">
            <a:extLst>
              <a:ext uri="{FF2B5EF4-FFF2-40B4-BE49-F238E27FC236}">
                <a16:creationId xmlns:a16="http://schemas.microsoft.com/office/drawing/2014/main" id="{6CAC3A5D-A2AE-3277-95B5-9B0113A49157}"/>
              </a:ext>
            </a:extLst>
          </p:cNvPr>
          <p:cNvSpPr txBox="1"/>
          <p:nvPr/>
        </p:nvSpPr>
        <p:spPr>
          <a:xfrm>
            <a:off x="1399448" y="750062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Seq_2</a:t>
            </a:r>
          </a:p>
        </p:txBody>
      </p:sp>
      <p:sp>
        <p:nvSpPr>
          <p:cNvPr id="108" name="BlokTextu 107">
            <a:extLst>
              <a:ext uri="{FF2B5EF4-FFF2-40B4-BE49-F238E27FC236}">
                <a16:creationId xmlns:a16="http://schemas.microsoft.com/office/drawing/2014/main" id="{C07E511C-CD5F-31D3-4AD2-3262C6E387F7}"/>
              </a:ext>
            </a:extLst>
          </p:cNvPr>
          <p:cNvSpPr txBox="1"/>
          <p:nvPr/>
        </p:nvSpPr>
        <p:spPr>
          <a:xfrm>
            <a:off x="1399448" y="708942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Seq_1</a:t>
            </a:r>
          </a:p>
        </p:txBody>
      </p:sp>
      <p:sp>
        <p:nvSpPr>
          <p:cNvPr id="109" name="BlokTextu 108">
            <a:extLst>
              <a:ext uri="{FF2B5EF4-FFF2-40B4-BE49-F238E27FC236}">
                <a16:creationId xmlns:a16="http://schemas.microsoft.com/office/drawing/2014/main" id="{2E6910CA-6A16-16C3-5C53-C39902AE2918}"/>
              </a:ext>
            </a:extLst>
          </p:cNvPr>
          <p:cNvSpPr txBox="1"/>
          <p:nvPr/>
        </p:nvSpPr>
        <p:spPr>
          <a:xfrm>
            <a:off x="2061024" y="7043256"/>
            <a:ext cx="9553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ATTTCC</a:t>
            </a:r>
          </a:p>
        </p:txBody>
      </p:sp>
      <p:sp>
        <p:nvSpPr>
          <p:cNvPr id="110" name="BlokTextu 109">
            <a:extLst>
              <a:ext uri="{FF2B5EF4-FFF2-40B4-BE49-F238E27FC236}">
                <a16:creationId xmlns:a16="http://schemas.microsoft.com/office/drawing/2014/main" id="{7AA62F26-9EAD-DDB0-F785-8F30E17D166D}"/>
              </a:ext>
            </a:extLst>
          </p:cNvPr>
          <p:cNvSpPr txBox="1"/>
          <p:nvPr/>
        </p:nvSpPr>
        <p:spPr>
          <a:xfrm>
            <a:off x="2061027" y="7454454"/>
            <a:ext cx="9479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TATTCG</a:t>
            </a:r>
          </a:p>
        </p:txBody>
      </p:sp>
    </p:spTree>
    <p:extLst>
      <p:ext uri="{BB962C8B-B14F-4D97-AF65-F5344CB8AC3E}">
        <p14:creationId xmlns:p14="http://schemas.microsoft.com/office/powerpoint/2010/main" val="241874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559B42C-671B-B7D0-3049-125F5A24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65031"/>
              </p:ext>
            </p:extLst>
          </p:nvPr>
        </p:nvGraphicFramePr>
        <p:xfrm>
          <a:off x="1407841" y="2085377"/>
          <a:ext cx="4342472" cy="4351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09">
                  <a:extLst>
                    <a:ext uri="{9D8B030D-6E8A-4147-A177-3AD203B41FA5}">
                      <a16:colId xmlns:a16="http://schemas.microsoft.com/office/drawing/2014/main" val="2396863362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468984482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3917516045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4233344709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3570071070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146423435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2087427258"/>
                    </a:ext>
                  </a:extLst>
                </a:gridCol>
                <a:gridCol w="542809">
                  <a:extLst>
                    <a:ext uri="{9D8B030D-6E8A-4147-A177-3AD203B41FA5}">
                      <a16:colId xmlns:a16="http://schemas.microsoft.com/office/drawing/2014/main" val="1998048967"/>
                    </a:ext>
                  </a:extLst>
                </a:gridCol>
              </a:tblGrid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 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noProof="0" dirty="0">
                          <a:effectLst/>
                        </a:rPr>
                        <a:t>gap</a:t>
                      </a:r>
                      <a:endParaRPr lang="en-US" sz="1100" kern="1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A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36909868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noProof="0" dirty="0">
                          <a:effectLst/>
                        </a:rPr>
                        <a:t>gap</a:t>
                      </a:r>
                      <a:endParaRPr lang="en-US" sz="1100" kern="1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sk-SK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066268218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245699404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A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876442356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45611274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08089232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3300766792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260475" algn="l"/>
                        </a:tabLs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sk-SK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812" marR="38812" marT="0" marB="0" anchor="ctr"/>
                </a:tc>
                <a:extLst>
                  <a:ext uri="{0D108BD9-81ED-4DB2-BD59-A6C34878D82A}">
                    <a16:rowId xmlns:a16="http://schemas.microsoft.com/office/drawing/2014/main" val="256557908"/>
                  </a:ext>
                </a:extLst>
              </a:tr>
            </a:tbl>
          </a:graphicData>
        </a:graphic>
      </p:graphicFrame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5B30AA2B-3208-551B-55FA-58B579D66FA7}"/>
              </a:ext>
            </a:extLst>
          </p:cNvPr>
          <p:cNvCxnSpPr>
            <a:cxnSpLocks/>
          </p:cNvCxnSpPr>
          <p:nvPr/>
        </p:nvCxnSpPr>
        <p:spPr>
          <a:xfrm flipH="1" flipV="1">
            <a:off x="2929337" y="3084130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ovná spojovacia šípka 26">
            <a:extLst>
              <a:ext uri="{FF2B5EF4-FFF2-40B4-BE49-F238E27FC236}">
                <a16:creationId xmlns:a16="http://schemas.microsoft.com/office/drawing/2014/main" id="{D607E714-A144-572E-DC41-707FA8B51280}"/>
              </a:ext>
            </a:extLst>
          </p:cNvPr>
          <p:cNvCxnSpPr>
            <a:cxnSpLocks/>
          </p:cNvCxnSpPr>
          <p:nvPr/>
        </p:nvCxnSpPr>
        <p:spPr>
          <a:xfrm flipH="1" flipV="1">
            <a:off x="3489627" y="3644793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B2D97462-D525-457E-C45D-A62733BCC51D}"/>
              </a:ext>
            </a:extLst>
          </p:cNvPr>
          <p:cNvCxnSpPr>
            <a:cxnSpLocks/>
          </p:cNvCxnSpPr>
          <p:nvPr/>
        </p:nvCxnSpPr>
        <p:spPr>
          <a:xfrm flipH="1" flipV="1">
            <a:off x="2408638" y="3644793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ovacia šípka 32">
            <a:extLst>
              <a:ext uri="{FF2B5EF4-FFF2-40B4-BE49-F238E27FC236}">
                <a16:creationId xmlns:a16="http://schemas.microsoft.com/office/drawing/2014/main" id="{4CB85115-71E3-CCEE-4CE0-08ED77CF5526}"/>
              </a:ext>
            </a:extLst>
          </p:cNvPr>
          <p:cNvCxnSpPr>
            <a:cxnSpLocks/>
          </p:cNvCxnSpPr>
          <p:nvPr/>
        </p:nvCxnSpPr>
        <p:spPr>
          <a:xfrm flipH="1" flipV="1">
            <a:off x="2929337" y="4171903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ovacia šípka 33">
            <a:extLst>
              <a:ext uri="{FF2B5EF4-FFF2-40B4-BE49-F238E27FC236}">
                <a16:creationId xmlns:a16="http://schemas.microsoft.com/office/drawing/2014/main" id="{95400A77-3523-FD5C-4198-FFE0C3AF5C71}"/>
              </a:ext>
            </a:extLst>
          </p:cNvPr>
          <p:cNvCxnSpPr>
            <a:cxnSpLocks/>
          </p:cNvCxnSpPr>
          <p:nvPr/>
        </p:nvCxnSpPr>
        <p:spPr>
          <a:xfrm flipH="1" flipV="1">
            <a:off x="3469587" y="4171905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>
            <a:extLst>
              <a:ext uri="{FF2B5EF4-FFF2-40B4-BE49-F238E27FC236}">
                <a16:creationId xmlns:a16="http://schemas.microsoft.com/office/drawing/2014/main" id="{AE2533E5-611F-1530-7B6F-5469C3DB209F}"/>
              </a:ext>
            </a:extLst>
          </p:cNvPr>
          <p:cNvCxnSpPr>
            <a:cxnSpLocks/>
          </p:cNvCxnSpPr>
          <p:nvPr/>
        </p:nvCxnSpPr>
        <p:spPr>
          <a:xfrm flipH="1" flipV="1">
            <a:off x="4009838" y="4171905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ovacia šípka 45">
            <a:extLst>
              <a:ext uri="{FF2B5EF4-FFF2-40B4-BE49-F238E27FC236}">
                <a16:creationId xmlns:a16="http://schemas.microsoft.com/office/drawing/2014/main" id="{EFDB7EE9-3968-B60B-0A81-31285B568666}"/>
              </a:ext>
            </a:extLst>
          </p:cNvPr>
          <p:cNvCxnSpPr>
            <a:cxnSpLocks/>
          </p:cNvCxnSpPr>
          <p:nvPr/>
        </p:nvCxnSpPr>
        <p:spPr>
          <a:xfrm flipV="1">
            <a:off x="3846909" y="5251285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ovacia šípka 46">
            <a:extLst>
              <a:ext uri="{FF2B5EF4-FFF2-40B4-BE49-F238E27FC236}">
                <a16:creationId xmlns:a16="http://schemas.microsoft.com/office/drawing/2014/main" id="{24E39728-EF0D-94AC-9C14-B61B040A0815}"/>
              </a:ext>
            </a:extLst>
          </p:cNvPr>
          <p:cNvCxnSpPr>
            <a:cxnSpLocks/>
          </p:cNvCxnSpPr>
          <p:nvPr/>
        </p:nvCxnSpPr>
        <p:spPr>
          <a:xfrm flipH="1" flipV="1">
            <a:off x="4034078" y="5266665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ovacia šípka 47">
            <a:extLst>
              <a:ext uri="{FF2B5EF4-FFF2-40B4-BE49-F238E27FC236}">
                <a16:creationId xmlns:a16="http://schemas.microsoft.com/office/drawing/2014/main" id="{EAF9C955-775B-509A-D69C-07B64EEC0516}"/>
              </a:ext>
            </a:extLst>
          </p:cNvPr>
          <p:cNvCxnSpPr>
            <a:cxnSpLocks/>
          </p:cNvCxnSpPr>
          <p:nvPr/>
        </p:nvCxnSpPr>
        <p:spPr>
          <a:xfrm flipH="1" flipV="1">
            <a:off x="4565411" y="5253897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ovná spojovacia šípka 54">
            <a:extLst>
              <a:ext uri="{FF2B5EF4-FFF2-40B4-BE49-F238E27FC236}">
                <a16:creationId xmlns:a16="http://schemas.microsoft.com/office/drawing/2014/main" id="{59414664-E689-3E38-84C5-802114DE0E83}"/>
              </a:ext>
            </a:extLst>
          </p:cNvPr>
          <p:cNvCxnSpPr>
            <a:cxnSpLocks/>
          </p:cNvCxnSpPr>
          <p:nvPr/>
        </p:nvCxnSpPr>
        <p:spPr>
          <a:xfrm flipH="1" flipV="1">
            <a:off x="5123468" y="5818945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ál 55">
            <a:extLst>
              <a:ext uri="{FF2B5EF4-FFF2-40B4-BE49-F238E27FC236}">
                <a16:creationId xmlns:a16="http://schemas.microsoft.com/office/drawing/2014/main" id="{689EF0DC-DD70-6D30-380D-64B79A3E3E4B}"/>
              </a:ext>
            </a:extLst>
          </p:cNvPr>
          <p:cNvSpPr/>
          <p:nvPr/>
        </p:nvSpPr>
        <p:spPr>
          <a:xfrm>
            <a:off x="3684330" y="4906315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3A17F3DB-065A-78AE-DA9A-D6FFF4728042}"/>
              </a:ext>
            </a:extLst>
          </p:cNvPr>
          <p:cNvSpPr txBox="1"/>
          <p:nvPr/>
        </p:nvSpPr>
        <p:spPr>
          <a:xfrm>
            <a:off x="2452347" y="167842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Seq_2</a:t>
            </a:r>
          </a:p>
        </p:txBody>
      </p:sp>
      <p:sp>
        <p:nvSpPr>
          <p:cNvPr id="60" name="BlokTextu 59">
            <a:extLst>
              <a:ext uri="{FF2B5EF4-FFF2-40B4-BE49-F238E27FC236}">
                <a16:creationId xmlns:a16="http://schemas.microsoft.com/office/drawing/2014/main" id="{ACB9425A-21D5-3BF4-814D-6FD2306EC945}"/>
              </a:ext>
            </a:extLst>
          </p:cNvPr>
          <p:cNvSpPr txBox="1"/>
          <p:nvPr/>
        </p:nvSpPr>
        <p:spPr>
          <a:xfrm>
            <a:off x="689640" y="26337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Seq_1</a:t>
            </a:r>
          </a:p>
        </p:txBody>
      </p:sp>
      <p:cxnSp>
        <p:nvCxnSpPr>
          <p:cNvPr id="63" name="Rovná spojovacia šípka 62">
            <a:extLst>
              <a:ext uri="{FF2B5EF4-FFF2-40B4-BE49-F238E27FC236}">
                <a16:creationId xmlns:a16="http://schemas.microsoft.com/office/drawing/2014/main" id="{37AAD97A-E853-8515-A24E-E35909C4E2E9}"/>
              </a:ext>
            </a:extLst>
          </p:cNvPr>
          <p:cNvCxnSpPr>
            <a:cxnSpLocks/>
          </p:cNvCxnSpPr>
          <p:nvPr/>
        </p:nvCxnSpPr>
        <p:spPr>
          <a:xfrm flipH="1" flipV="1">
            <a:off x="4565411" y="5818945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ovacia šípka 64">
            <a:extLst>
              <a:ext uri="{FF2B5EF4-FFF2-40B4-BE49-F238E27FC236}">
                <a16:creationId xmlns:a16="http://schemas.microsoft.com/office/drawing/2014/main" id="{F63A1C01-479E-0605-D221-A2036E32F512}"/>
              </a:ext>
            </a:extLst>
          </p:cNvPr>
          <p:cNvCxnSpPr>
            <a:cxnSpLocks/>
          </p:cNvCxnSpPr>
          <p:nvPr/>
        </p:nvCxnSpPr>
        <p:spPr>
          <a:xfrm flipH="1" flipV="1">
            <a:off x="5104540" y="5242710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ovacia šípka 69">
            <a:extLst>
              <a:ext uri="{FF2B5EF4-FFF2-40B4-BE49-F238E27FC236}">
                <a16:creationId xmlns:a16="http://schemas.microsoft.com/office/drawing/2014/main" id="{1899A949-649B-DB2F-9D61-1084D8F96CE5}"/>
              </a:ext>
            </a:extLst>
          </p:cNvPr>
          <p:cNvCxnSpPr>
            <a:cxnSpLocks/>
          </p:cNvCxnSpPr>
          <p:nvPr/>
        </p:nvCxnSpPr>
        <p:spPr>
          <a:xfrm flipH="1" flipV="1">
            <a:off x="4560076" y="3644793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ovná spojovacia šípka 70">
            <a:extLst>
              <a:ext uri="{FF2B5EF4-FFF2-40B4-BE49-F238E27FC236}">
                <a16:creationId xmlns:a16="http://schemas.microsoft.com/office/drawing/2014/main" id="{B9540890-B829-FE1D-A955-2A8D11709B3B}"/>
              </a:ext>
            </a:extLst>
          </p:cNvPr>
          <p:cNvCxnSpPr>
            <a:cxnSpLocks/>
          </p:cNvCxnSpPr>
          <p:nvPr/>
        </p:nvCxnSpPr>
        <p:spPr>
          <a:xfrm flipH="1" flipV="1">
            <a:off x="4008332" y="3636406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ovacia šípka 71">
            <a:extLst>
              <a:ext uri="{FF2B5EF4-FFF2-40B4-BE49-F238E27FC236}">
                <a16:creationId xmlns:a16="http://schemas.microsoft.com/office/drawing/2014/main" id="{E1DEF69D-FD10-37ED-3134-6646B74F2144}"/>
              </a:ext>
            </a:extLst>
          </p:cNvPr>
          <p:cNvCxnSpPr>
            <a:cxnSpLocks/>
          </p:cNvCxnSpPr>
          <p:nvPr/>
        </p:nvCxnSpPr>
        <p:spPr>
          <a:xfrm flipH="1" flipV="1">
            <a:off x="4009838" y="3084130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Rovná spojovacia šípka 72">
            <a:extLst>
              <a:ext uri="{FF2B5EF4-FFF2-40B4-BE49-F238E27FC236}">
                <a16:creationId xmlns:a16="http://schemas.microsoft.com/office/drawing/2014/main" id="{32D356E8-7CB9-F3F5-0A7B-38DCBBCEEF07}"/>
              </a:ext>
            </a:extLst>
          </p:cNvPr>
          <p:cNvCxnSpPr>
            <a:cxnSpLocks/>
          </p:cNvCxnSpPr>
          <p:nvPr/>
        </p:nvCxnSpPr>
        <p:spPr>
          <a:xfrm flipH="1" flipV="1">
            <a:off x="3469587" y="3084130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ovná spojovacia šípka 77">
            <a:extLst>
              <a:ext uri="{FF2B5EF4-FFF2-40B4-BE49-F238E27FC236}">
                <a16:creationId xmlns:a16="http://schemas.microsoft.com/office/drawing/2014/main" id="{50F42B08-54D1-8620-0A39-6CF0CD1B3CA3}"/>
              </a:ext>
            </a:extLst>
          </p:cNvPr>
          <p:cNvCxnSpPr>
            <a:cxnSpLocks/>
          </p:cNvCxnSpPr>
          <p:nvPr/>
        </p:nvCxnSpPr>
        <p:spPr>
          <a:xfrm flipH="1" flipV="1">
            <a:off x="2929337" y="4720665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ovná spojovacia šípka 78">
            <a:extLst>
              <a:ext uri="{FF2B5EF4-FFF2-40B4-BE49-F238E27FC236}">
                <a16:creationId xmlns:a16="http://schemas.microsoft.com/office/drawing/2014/main" id="{23ECCB28-4542-0F3A-8566-F1000BF2059D}"/>
              </a:ext>
            </a:extLst>
          </p:cNvPr>
          <p:cNvCxnSpPr>
            <a:cxnSpLocks/>
          </p:cNvCxnSpPr>
          <p:nvPr/>
        </p:nvCxnSpPr>
        <p:spPr>
          <a:xfrm flipH="1" flipV="1">
            <a:off x="3489627" y="4711620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4E421F52-F5B8-61BC-5913-43C5A34282A5}"/>
              </a:ext>
            </a:extLst>
          </p:cNvPr>
          <p:cNvCxnSpPr>
            <a:cxnSpLocks/>
          </p:cNvCxnSpPr>
          <p:nvPr/>
        </p:nvCxnSpPr>
        <p:spPr>
          <a:xfrm flipH="1" flipV="1">
            <a:off x="4034078" y="4718584"/>
            <a:ext cx="170132" cy="16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Rovná spojovacia šípka 80">
            <a:extLst>
              <a:ext uri="{FF2B5EF4-FFF2-40B4-BE49-F238E27FC236}">
                <a16:creationId xmlns:a16="http://schemas.microsoft.com/office/drawing/2014/main" id="{29EA7D90-7DEA-C56C-EF66-D3C395CEDAFA}"/>
              </a:ext>
            </a:extLst>
          </p:cNvPr>
          <p:cNvCxnSpPr>
            <a:cxnSpLocks/>
          </p:cNvCxnSpPr>
          <p:nvPr/>
        </p:nvCxnSpPr>
        <p:spPr>
          <a:xfrm flipH="1" flipV="1">
            <a:off x="4558427" y="4714390"/>
            <a:ext cx="170132" cy="167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Rovná spojovacia šípka 81">
            <a:extLst>
              <a:ext uri="{FF2B5EF4-FFF2-40B4-BE49-F238E27FC236}">
                <a16:creationId xmlns:a16="http://schemas.microsoft.com/office/drawing/2014/main" id="{1DF20B6C-B371-35E7-B037-7C67BC4C1F86}"/>
              </a:ext>
            </a:extLst>
          </p:cNvPr>
          <p:cNvCxnSpPr>
            <a:cxnSpLocks/>
          </p:cNvCxnSpPr>
          <p:nvPr/>
        </p:nvCxnSpPr>
        <p:spPr>
          <a:xfrm flipV="1">
            <a:off x="4392266" y="5774389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ál 82">
            <a:extLst>
              <a:ext uri="{FF2B5EF4-FFF2-40B4-BE49-F238E27FC236}">
                <a16:creationId xmlns:a16="http://schemas.microsoft.com/office/drawing/2014/main" id="{5BEA5D1B-1CBD-845C-201D-91A3FFA583A9}"/>
              </a:ext>
            </a:extLst>
          </p:cNvPr>
          <p:cNvSpPr/>
          <p:nvPr/>
        </p:nvSpPr>
        <p:spPr>
          <a:xfrm>
            <a:off x="4774829" y="5450387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88" name="Rovná spojovacia šípka 87">
            <a:extLst>
              <a:ext uri="{FF2B5EF4-FFF2-40B4-BE49-F238E27FC236}">
                <a16:creationId xmlns:a16="http://schemas.microsoft.com/office/drawing/2014/main" id="{451E2FB2-30AA-7F94-CCE1-E5C859196DEA}"/>
              </a:ext>
            </a:extLst>
          </p:cNvPr>
          <p:cNvCxnSpPr>
            <a:cxnSpLocks/>
          </p:cNvCxnSpPr>
          <p:nvPr/>
        </p:nvCxnSpPr>
        <p:spPr>
          <a:xfrm flipH="1" flipV="1">
            <a:off x="4010853" y="5818945"/>
            <a:ext cx="170132" cy="1677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BlokTextu 1">
            <a:extLst>
              <a:ext uri="{FF2B5EF4-FFF2-40B4-BE49-F238E27FC236}">
                <a16:creationId xmlns:a16="http://schemas.microsoft.com/office/drawing/2014/main" id="{07E0FDDA-55CB-8D97-2ACF-D8BE6AF14B58}"/>
              </a:ext>
            </a:extLst>
          </p:cNvPr>
          <p:cNvSpPr txBox="1"/>
          <p:nvPr/>
        </p:nvSpPr>
        <p:spPr>
          <a:xfrm>
            <a:off x="1405977" y="915843"/>
            <a:ext cx="9685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LOCAL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697F0C5-CD5B-7D7B-BC62-61247C75D410}"/>
              </a:ext>
            </a:extLst>
          </p:cNvPr>
          <p:cNvSpPr txBox="1"/>
          <p:nvPr/>
        </p:nvSpPr>
        <p:spPr>
          <a:xfrm>
            <a:off x="1399448" y="8173500"/>
            <a:ext cx="174573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1" dirty="0"/>
              <a:t>two best alignments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F7AFD8A-CA11-C32F-4707-BC2E35E32BBE}"/>
              </a:ext>
            </a:extLst>
          </p:cNvPr>
          <p:cNvSpPr txBox="1"/>
          <p:nvPr/>
        </p:nvSpPr>
        <p:spPr>
          <a:xfrm>
            <a:off x="1399448" y="750062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Seq_2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9BBA4A22-77EC-E41D-1993-F569B23452BF}"/>
              </a:ext>
            </a:extLst>
          </p:cNvPr>
          <p:cNvSpPr txBox="1"/>
          <p:nvPr/>
        </p:nvSpPr>
        <p:spPr>
          <a:xfrm>
            <a:off x="1399448" y="708942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Seq_1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65BC2E42-AE29-E775-EE6E-C8FAA83FC9E5}"/>
              </a:ext>
            </a:extLst>
          </p:cNvPr>
          <p:cNvSpPr txBox="1"/>
          <p:nvPr/>
        </p:nvSpPr>
        <p:spPr>
          <a:xfrm>
            <a:off x="2038745" y="7036151"/>
            <a:ext cx="9479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US" sz="1801" dirty="0"/>
              <a:t>ATT</a:t>
            </a:r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CG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FBDB5CA3-65DB-E2C9-6CFC-90F45E7B275E}"/>
              </a:ext>
            </a:extLst>
          </p:cNvPr>
          <p:cNvSpPr txBox="1"/>
          <p:nvPr/>
        </p:nvSpPr>
        <p:spPr>
          <a:xfrm>
            <a:off x="2147987" y="7446350"/>
            <a:ext cx="9553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/>
              <a:t>ATT</a:t>
            </a:r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TCC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73B229B8-850A-8DC7-7F51-E6ABFF1ACE7D}"/>
              </a:ext>
            </a:extLst>
          </p:cNvPr>
          <p:cNvSpPr txBox="1"/>
          <p:nvPr/>
        </p:nvSpPr>
        <p:spPr>
          <a:xfrm>
            <a:off x="3131153" y="7035150"/>
            <a:ext cx="9479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TA</a:t>
            </a:r>
            <a:r>
              <a:rPr lang="en-US" sz="1801" dirty="0"/>
              <a:t>TTC</a:t>
            </a:r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G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744CF653-DC2A-3E31-3758-06176BFB188F}"/>
              </a:ext>
            </a:extLst>
          </p:cNvPr>
          <p:cNvSpPr txBox="1"/>
          <p:nvPr/>
        </p:nvSpPr>
        <p:spPr>
          <a:xfrm>
            <a:off x="3131151" y="7446349"/>
            <a:ext cx="9553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AT</a:t>
            </a:r>
            <a:r>
              <a:rPr lang="en-US" sz="1801" dirty="0"/>
              <a:t>TTC</a:t>
            </a:r>
            <a:r>
              <a:rPr lang="en-US" sz="1801" dirty="0">
                <a:solidFill>
                  <a:schemeClr val="bg1">
                    <a:lumMod val="8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757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ACECB78D-0447-9D2E-7201-7B20EA9CEBC3}"/>
              </a:ext>
            </a:extLst>
          </p:cNvPr>
          <p:cNvSpPr txBox="1"/>
          <p:nvPr/>
        </p:nvSpPr>
        <p:spPr>
          <a:xfrm>
            <a:off x="670560" y="335975"/>
            <a:ext cx="5234940" cy="8279190"/>
          </a:xfrm>
          <a:prstGeom prst="rect">
            <a:avLst/>
          </a:prstGeom>
          <a:solidFill>
            <a:srgbClr val="121212"/>
          </a:solidFill>
        </p:spPr>
        <p:txBody>
          <a:bodyPr wrap="square" rtlCol="0">
            <a:spAutoFit/>
          </a:bodyPr>
          <a:lstStyle/>
          <a:p>
            <a:r>
              <a:rPr lang="en-US" sz="7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sequence_alignments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create_submat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needleman_wunsch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smith_waterman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recover_align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recover_align_local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'TATTCG'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'ATTTCC'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get_alignments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7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7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7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7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sk-SK" sz="7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'''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Given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sequences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and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sz="700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relevant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- seq_1 (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aligned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- seq_2 (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aligned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match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mismatch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gap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GLOBAL ALIGNMENT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Determine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traceback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 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create_submat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mismatch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alphabet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needleman_wunsch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traceback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Determine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gbs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gbs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Retrieve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optimal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oga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recover_align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Optimal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oga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alignments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oga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LOCAL ALIGNMENT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Determine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traceback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lbs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smith_waterman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traceback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Determine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lbs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Retrieve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optimal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ola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recover_align_local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lsm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ltm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seq_2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Optimal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ola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alignments</a:t>
            </a:r>
            <a:r>
              <a:rPr lang="sk-SK" sz="7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.</a:t>
            </a: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best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alignments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Yes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ola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sk-SK" sz="7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sk-SK" sz="7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sk-SK" sz="7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sk-SK" sz="7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sk-SK" sz="7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k-SK" sz="7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get_alignments</a:t>
            </a:r>
            <a: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sk-SK" sz="7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sk-SK" sz="7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sz="700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82223B63-BF19-CDCF-BBA9-F07ADBED1593}"/>
              </a:ext>
            </a:extLst>
          </p:cNvPr>
          <p:cNvSpPr txBox="1"/>
          <p:nvPr/>
        </p:nvSpPr>
        <p:spPr>
          <a:xfrm>
            <a:off x="670560" y="8728710"/>
            <a:ext cx="5234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i="1" dirty="0"/>
              <a:t>Note: </a:t>
            </a:r>
            <a:r>
              <a:rPr lang="en-US" sz="800" i="1" dirty="0"/>
              <a:t>To solve part 3.d), I slightly altered the functions from the lab, so that the possibility of multiple optimal alignments is considered. That resulted in a changed signature of the ‘</a:t>
            </a:r>
            <a:r>
              <a:rPr lang="en-US" sz="800" i="1" dirty="0" err="1"/>
              <a:t>recover_align</a:t>
            </a:r>
            <a:r>
              <a:rPr lang="en-US" sz="800" i="1" dirty="0"/>
              <a:t>’ functions, where instead of one optimal alignment they now return a list of optimal alignments. I also made some naming changes regarding some of the functions. I hope this is not an issue for the grading of the assignment, otherwise I would be happy to provide my altered code.</a:t>
            </a:r>
          </a:p>
        </p:txBody>
      </p:sp>
    </p:spTree>
    <p:extLst>
      <p:ext uri="{BB962C8B-B14F-4D97-AF65-F5344CB8AC3E}">
        <p14:creationId xmlns:p14="http://schemas.microsoft.com/office/powerpoint/2010/main" val="2883368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837</Words>
  <Application>Microsoft Office PowerPoint</Application>
  <PresentationFormat>A4 (210 x 297 mm)</PresentationFormat>
  <Paragraphs>212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Motív Office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kubeckubis 44</dc:creator>
  <cp:lastModifiedBy>kubeckubis 44</cp:lastModifiedBy>
  <cp:revision>10</cp:revision>
  <dcterms:created xsi:type="dcterms:W3CDTF">2024-03-17T21:49:56Z</dcterms:created>
  <dcterms:modified xsi:type="dcterms:W3CDTF">2024-03-19T19:05:15Z</dcterms:modified>
</cp:coreProperties>
</file>