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5B69-ED8F-49FA-B73D-4AC7E7D47850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05EA-77CD-44E9-9495-BC2EB0FA4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ome.org/PathwayBrows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http://www.gcatbiobank.org/media/upload/imatges/Cap_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723336" cy="42934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decid\Downloads\DiagramImage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4548"/>
            <a:ext cx="9144000" cy="4188903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5076056" y="6309320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50" dirty="0" smtClean="0">
                <a:hlinkClick r:id="rId3"/>
              </a:rPr>
              <a:t>http://www.reactome.org/PathwayBrowser</a:t>
            </a:r>
            <a:endParaRPr lang="es-E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bi.ac.uk/QuickGO/IS?u=wzrpg3y9&amp;id=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628800"/>
            <a:ext cx="4678710" cy="4900265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395536" y="260648"/>
            <a:ext cx="619268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cornification</a:t>
            </a:r>
            <a:endParaRPr lang="en-US" sz="1600" dirty="0" smtClean="0"/>
          </a:p>
          <a:p>
            <a:r>
              <a:rPr lang="en-US" sz="1100" dirty="0" smtClean="0"/>
              <a:t>Ontology 	Biological Process</a:t>
            </a:r>
          </a:p>
          <a:p>
            <a:r>
              <a:rPr lang="en-US" sz="1100" dirty="0" smtClean="0"/>
              <a:t>Definition 	A type of programmed cell death that occurs in the epidermis, morphologically and biochemically distinct from apoptosis. It leads to the formation of </a:t>
            </a:r>
            <a:r>
              <a:rPr lang="en-US" sz="1100" dirty="0" err="1" smtClean="0"/>
              <a:t>corneocytes</a:t>
            </a:r>
            <a:r>
              <a:rPr lang="en-US" sz="1100" dirty="0" smtClean="0"/>
              <a:t>, i.e. dead </a:t>
            </a:r>
            <a:r>
              <a:rPr lang="en-US" sz="1100" dirty="0" err="1" smtClean="0"/>
              <a:t>keratinocytes</a:t>
            </a:r>
            <a:r>
              <a:rPr lang="en-US" sz="1100" dirty="0" smtClean="0"/>
              <a:t> containing an amalgam of specific proteins (e.g., keratin, </a:t>
            </a:r>
            <a:r>
              <a:rPr lang="en-US" sz="1100" dirty="0" err="1" smtClean="0"/>
              <a:t>loricrin</a:t>
            </a:r>
            <a:r>
              <a:rPr lang="en-US" sz="1100" dirty="0" smtClean="0"/>
              <a:t>, SPR and </a:t>
            </a:r>
            <a:r>
              <a:rPr lang="en-US" sz="1100" dirty="0" err="1" smtClean="0"/>
              <a:t>involucrin</a:t>
            </a:r>
            <a:r>
              <a:rPr lang="en-US" sz="1100" dirty="0" smtClean="0"/>
              <a:t>) and lipids (e.g., fatty acids and </a:t>
            </a:r>
            <a:r>
              <a:rPr lang="en-US" sz="1100" dirty="0" err="1" smtClean="0"/>
              <a:t>ceramides</a:t>
            </a:r>
            <a:r>
              <a:rPr lang="en-US" sz="1100" dirty="0" smtClean="0"/>
              <a:t>), which are necessary for the function of the </a:t>
            </a:r>
            <a:r>
              <a:rPr lang="en-US" sz="1100" dirty="0" err="1" smtClean="0"/>
              <a:t>cornified</a:t>
            </a:r>
            <a:r>
              <a:rPr lang="en-US" sz="1100" dirty="0" smtClean="0"/>
              <a:t> skin layer (mechanical resistance, elasticity, water repellence and structural stability). </a:t>
            </a:r>
            <a:endParaRPr lang="es-ES" sz="1100" dirty="0"/>
          </a:p>
        </p:txBody>
      </p:sp>
      <p:sp>
        <p:nvSpPr>
          <p:cNvPr id="7" name="6 Rectángulo"/>
          <p:cNvSpPr/>
          <p:nvPr/>
        </p:nvSpPr>
        <p:spPr>
          <a:xfrm>
            <a:off x="5868144" y="6021288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http://www.ebi.ac.uk/QuickGO/GTerm?id=GO:0070268#info=1&amp;term=ancchart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decid\Downloads\DiagramImage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62933" y="1070403"/>
            <a:ext cx="12779549" cy="57875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</Words>
  <Application>Microsoft Office PowerPoint</Application>
  <PresentationFormat>Presentación en pantalla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Rdecid</dc:creator>
  <cp:lastModifiedBy>Rdecid</cp:lastModifiedBy>
  <cp:revision>4</cp:revision>
  <dcterms:created xsi:type="dcterms:W3CDTF">2016-12-07T13:50:16Z</dcterms:created>
  <dcterms:modified xsi:type="dcterms:W3CDTF">2016-12-12T13:31:37Z</dcterms:modified>
</cp:coreProperties>
</file>