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70" r:id="rId5"/>
    <p:sldId id="268" r:id="rId6"/>
    <p:sldId id="269" r:id="rId7"/>
    <p:sldId id="272" r:id="rId8"/>
    <p:sldId id="271" r:id="rId9"/>
    <p:sldId id="274" r:id="rId10"/>
    <p:sldId id="275" r:id="rId11"/>
    <p:sldId id="276" r:id="rId12"/>
    <p:sldId id="273" r:id="rId13"/>
    <p:sldId id="26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52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 smtClean="0"/>
            <a:t>6.1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E3DD6C35-6125-4AE2-861B-3E6A80B92351}">
      <dgm:prSet custT="1"/>
      <dgm:spPr/>
      <dgm:t>
        <a:bodyPr/>
        <a:lstStyle/>
        <a:p>
          <a:r>
            <a:rPr lang="en-US" altLang="en-US" sz="2000" dirty="0" smtClean="0"/>
            <a:t>6.2</a:t>
          </a:r>
          <a:endParaRPr lang="zh-CN" altLang="en-US" sz="2000" dirty="0" smtClean="0"/>
        </a:p>
      </dgm:t>
    </dgm:pt>
    <dgm:pt modelId="{CF3C69DA-C273-4F92-BC84-7B56DC9016FE}" type="parTrans" cxnId="{3F341828-9942-41AE-BC0E-15F5A46BCE9E}">
      <dgm:prSet/>
      <dgm:spPr/>
      <dgm:t>
        <a:bodyPr/>
        <a:lstStyle/>
        <a:p>
          <a:endParaRPr lang="zh-CN" altLang="en-US"/>
        </a:p>
      </dgm:t>
    </dgm:pt>
    <dgm:pt modelId="{90DAC200-D740-4067-A915-369A9A5685A9}" type="sibTrans" cxnId="{3F341828-9942-41AE-BC0E-15F5A46BCE9E}">
      <dgm:prSet/>
      <dgm:spPr/>
      <dgm:t>
        <a:bodyPr/>
        <a:lstStyle/>
        <a:p>
          <a:endParaRPr lang="zh-CN" altLang="en-US"/>
        </a:p>
      </dgm:t>
    </dgm:pt>
    <dgm:pt modelId="{C5B384EB-DB6E-4016-BA6A-AFE3466C78B5}">
      <dgm:prSet custT="1"/>
      <dgm:spPr/>
      <dgm:t>
        <a:bodyPr/>
        <a:lstStyle/>
        <a:p>
          <a:r>
            <a:rPr lang="en-US" altLang="en-US" sz="2000" dirty="0" smtClean="0"/>
            <a:t>6.3</a:t>
          </a:r>
          <a:endParaRPr lang="zh-CN" altLang="en-US" sz="2000" dirty="0" smtClean="0"/>
        </a:p>
      </dgm:t>
    </dgm:pt>
    <dgm:pt modelId="{B23A3BC0-D65F-47F0-9A79-2F2117FD3CD0}" type="parTrans" cxnId="{2329EF6D-07E7-4A45-BB6F-7D3B050C2412}">
      <dgm:prSet/>
      <dgm:spPr/>
      <dgm:t>
        <a:bodyPr/>
        <a:lstStyle/>
        <a:p>
          <a:endParaRPr lang="zh-CN" altLang="en-US"/>
        </a:p>
      </dgm:t>
    </dgm:pt>
    <dgm:pt modelId="{9821EBEA-2958-42E4-B2C8-A762BB465195}" type="sibTrans" cxnId="{2329EF6D-07E7-4A45-BB6F-7D3B050C2412}">
      <dgm:prSet/>
      <dgm:spPr/>
      <dgm:t>
        <a:bodyPr/>
        <a:lstStyle/>
        <a:p>
          <a:endParaRPr lang="zh-CN" altLang="en-US"/>
        </a:p>
      </dgm:t>
    </dgm:pt>
    <dgm:pt modelId="{BFD2E65C-D30B-4B93-9221-08D29746ED12}">
      <dgm:prSet custT="1"/>
      <dgm:spPr/>
      <dgm:t>
        <a:bodyPr/>
        <a:lstStyle/>
        <a:p>
          <a:r>
            <a:rPr lang="en-US" altLang="en-US" sz="2000" dirty="0" smtClean="0"/>
            <a:t>6.4</a:t>
          </a:r>
          <a:endParaRPr lang="zh-CN" altLang="en-US" sz="2000" dirty="0" smtClean="0"/>
        </a:p>
      </dgm:t>
    </dgm:pt>
    <dgm:pt modelId="{2B97F0A8-A387-41BE-9C7F-B3B5E3967731}" type="parTrans" cxnId="{AEF1D444-FA74-4C13-A7B3-447A3F4C84D8}">
      <dgm:prSet/>
      <dgm:spPr/>
      <dgm:t>
        <a:bodyPr/>
        <a:lstStyle/>
        <a:p>
          <a:endParaRPr lang="zh-CN" altLang="en-US"/>
        </a:p>
      </dgm:t>
    </dgm:pt>
    <dgm:pt modelId="{2C7EEDEC-08A1-459E-92CA-185D8630CEE2}" type="sibTrans" cxnId="{AEF1D444-FA74-4C13-A7B3-447A3F4C84D8}">
      <dgm:prSet/>
      <dgm:spPr/>
      <dgm:t>
        <a:bodyPr/>
        <a:lstStyle/>
        <a:p>
          <a:endParaRPr lang="zh-CN" altLang="en-US"/>
        </a:p>
      </dgm:t>
    </dgm:pt>
    <dgm:pt modelId="{DF16E9FD-56CC-4B2F-B9C6-4CBB13E3BC9B}">
      <dgm:prSet custT="1"/>
      <dgm:spPr/>
      <dgm:t>
        <a:bodyPr/>
        <a:lstStyle/>
        <a:p>
          <a:r>
            <a:rPr lang="en-US" altLang="en-US" sz="2000" dirty="0" smtClean="0"/>
            <a:t>6.5</a:t>
          </a:r>
          <a:endParaRPr lang="zh-CN" altLang="en-US" sz="2000" dirty="0" smtClean="0"/>
        </a:p>
      </dgm:t>
    </dgm:pt>
    <dgm:pt modelId="{AD0D6A36-AC12-48D3-BA62-56CF470AAD14}" type="parTrans" cxnId="{20CA5C7C-7869-438D-9B34-B1ADCD251552}">
      <dgm:prSet/>
      <dgm:spPr/>
      <dgm:t>
        <a:bodyPr/>
        <a:lstStyle/>
        <a:p>
          <a:endParaRPr lang="zh-CN" altLang="en-US"/>
        </a:p>
      </dgm:t>
    </dgm:pt>
    <dgm:pt modelId="{27210DDF-61F6-47BD-8C0F-3C7EF67A6DEB}" type="sibTrans" cxnId="{20CA5C7C-7869-438D-9B34-B1ADCD251552}">
      <dgm:prSet/>
      <dgm:spPr/>
      <dgm:t>
        <a:bodyPr/>
        <a:lstStyle/>
        <a:p>
          <a:endParaRPr lang="zh-CN" altLang="en-US"/>
        </a:p>
      </dgm:t>
    </dgm:pt>
    <dgm:pt modelId="{4CE18229-5EBE-431B-AD22-4DE77483EE60}">
      <dgm:prSet phldrT="[文本]" custT="1"/>
      <dgm:spPr/>
      <dgm:t>
        <a:bodyPr/>
        <a:lstStyle/>
        <a:p>
          <a:r>
            <a:rPr lang="en-US" altLang="en-US" sz="2000" smtClean="0"/>
            <a:t>.</a:t>
          </a:r>
          <a:r>
            <a:rPr lang="en-US" altLang="en-US" sz="2000" dirty="0" smtClean="0"/>
            <a:t>NET</a:t>
          </a:r>
          <a:r>
            <a:rPr lang="zh-CN" altLang="en-US" sz="2000" dirty="0" smtClean="0"/>
            <a:t>开发平台</a:t>
          </a:r>
          <a:endParaRPr lang="zh-CN" altLang="en-US" sz="2000" dirty="0"/>
        </a:p>
      </dgm:t>
    </dgm:pt>
    <dgm:pt modelId="{FD2DE194-4AE4-4E6D-B497-A51181EB6F99}" type="parTrans" cxnId="{49BD1403-0985-4343-B407-3C650B9BDF73}">
      <dgm:prSet/>
      <dgm:spPr/>
      <dgm:t>
        <a:bodyPr/>
        <a:lstStyle/>
        <a:p>
          <a:endParaRPr lang="zh-CN" altLang="en-US"/>
        </a:p>
      </dgm:t>
    </dgm:pt>
    <dgm:pt modelId="{CF57FB16-1C1D-4BD1-8AF0-C16CE51E6E36}" type="sibTrans" cxnId="{49BD1403-0985-4343-B407-3C650B9BDF73}">
      <dgm:prSet/>
      <dgm:spPr/>
      <dgm:t>
        <a:bodyPr/>
        <a:lstStyle/>
        <a:p>
          <a:endParaRPr lang="zh-CN" altLang="en-US"/>
        </a:p>
      </dgm:t>
    </dgm:pt>
    <dgm:pt modelId="{5C7857E5-74EF-4495-9F50-68B7FBA16352}">
      <dgm:prSet custT="1"/>
      <dgm:spPr/>
      <dgm:t>
        <a:bodyPr/>
        <a:lstStyle/>
        <a:p>
          <a:r>
            <a:rPr lang="en-US" altLang="en-US" sz="2000" smtClean="0"/>
            <a:t>.</a:t>
          </a:r>
          <a:r>
            <a:rPr lang="en-US" altLang="en-US" sz="2000" dirty="0" smtClean="0"/>
            <a:t>NET</a:t>
          </a:r>
          <a:r>
            <a:rPr lang="zh-CN" altLang="en-US" sz="2000" dirty="0" smtClean="0"/>
            <a:t>主要成员</a:t>
          </a:r>
          <a:endParaRPr lang="zh-CN" altLang="en-US" sz="2000" dirty="0" smtClean="0"/>
        </a:p>
      </dgm:t>
    </dgm:pt>
    <dgm:pt modelId="{3D2505D1-BE85-43F4-9D0A-E99F35DA5B45}" type="parTrans" cxnId="{691B3BF3-9651-4281-9A04-64DB25D33CC0}">
      <dgm:prSet/>
      <dgm:spPr/>
      <dgm:t>
        <a:bodyPr/>
        <a:lstStyle/>
        <a:p>
          <a:endParaRPr lang="zh-CN" altLang="en-US"/>
        </a:p>
      </dgm:t>
    </dgm:pt>
    <dgm:pt modelId="{9B5FB80E-E511-4428-84DB-23CDB297CBC1}" type="sibTrans" cxnId="{691B3BF3-9651-4281-9A04-64DB25D33CC0}">
      <dgm:prSet/>
      <dgm:spPr/>
      <dgm:t>
        <a:bodyPr/>
        <a:lstStyle/>
        <a:p>
          <a:endParaRPr lang="zh-CN" altLang="en-US"/>
        </a:p>
      </dgm:t>
    </dgm:pt>
    <dgm:pt modelId="{EF3B55F8-8E24-4CD7-91BD-81A9ECDE85B1}">
      <dgm:prSet custT="1"/>
      <dgm:spPr/>
      <dgm:t>
        <a:bodyPr/>
        <a:lstStyle/>
        <a:p>
          <a:r>
            <a:rPr lang="en-US" altLang="en-US" sz="2000" smtClean="0"/>
            <a:t>.</a:t>
          </a:r>
          <a:r>
            <a:rPr lang="en-US" altLang="en-US" sz="2000" dirty="0" smtClean="0"/>
            <a:t>NET</a:t>
          </a:r>
          <a:r>
            <a:rPr lang="zh-CN" altLang="en-US" sz="2000" dirty="0" smtClean="0"/>
            <a:t>编程语言</a:t>
          </a:r>
          <a:endParaRPr lang="zh-CN" altLang="en-US" sz="2000" dirty="0" smtClean="0"/>
        </a:p>
      </dgm:t>
    </dgm:pt>
    <dgm:pt modelId="{1C244A45-C026-4DF7-8E01-13BAC0DD28AA}" type="parTrans" cxnId="{5A87FA55-3C8F-4215-82EB-3EFCE7866683}">
      <dgm:prSet/>
      <dgm:spPr/>
      <dgm:t>
        <a:bodyPr/>
        <a:lstStyle/>
        <a:p>
          <a:endParaRPr lang="zh-CN" altLang="en-US"/>
        </a:p>
      </dgm:t>
    </dgm:pt>
    <dgm:pt modelId="{AE0C4A2D-E194-4807-B9EC-DC8106A77806}" type="sibTrans" cxnId="{5A87FA55-3C8F-4215-82EB-3EFCE7866683}">
      <dgm:prSet/>
      <dgm:spPr/>
      <dgm:t>
        <a:bodyPr/>
        <a:lstStyle/>
        <a:p>
          <a:endParaRPr lang="zh-CN" altLang="en-US"/>
        </a:p>
      </dgm:t>
    </dgm:pt>
    <dgm:pt modelId="{C2334040-C695-4D29-90BB-B6A06697EE7D}">
      <dgm:prSet custT="1"/>
      <dgm:spPr/>
      <dgm:t>
        <a:bodyPr/>
        <a:lstStyle/>
        <a:p>
          <a:r>
            <a:rPr lang="en-US" altLang="en-US" sz="2000" smtClean="0"/>
            <a:t>ASP.NET</a:t>
          </a:r>
          <a:r>
            <a:rPr lang="zh-CN" altLang="en-US" sz="2000" dirty="0" smtClean="0"/>
            <a:t>概述</a:t>
          </a:r>
          <a:endParaRPr lang="zh-CN" altLang="en-US" sz="2000" dirty="0" smtClean="0"/>
        </a:p>
      </dgm:t>
    </dgm:pt>
    <dgm:pt modelId="{A2BAB03A-CF35-4AE3-B3BB-C29B69B3015C}" type="parTrans" cxnId="{76012ACE-DB74-45CD-B9E8-D2D6E3A7ABB8}">
      <dgm:prSet/>
      <dgm:spPr/>
      <dgm:t>
        <a:bodyPr/>
        <a:lstStyle/>
        <a:p>
          <a:endParaRPr lang="zh-CN" altLang="en-US"/>
        </a:p>
      </dgm:t>
    </dgm:pt>
    <dgm:pt modelId="{CA9C110B-34A6-4010-ADE9-D58678108F61}" type="sibTrans" cxnId="{76012ACE-DB74-45CD-B9E8-D2D6E3A7ABB8}">
      <dgm:prSet/>
      <dgm:spPr/>
      <dgm:t>
        <a:bodyPr/>
        <a:lstStyle/>
        <a:p>
          <a:endParaRPr lang="zh-CN" altLang="en-US"/>
        </a:p>
      </dgm:t>
    </dgm:pt>
    <dgm:pt modelId="{219BEE1E-71D8-425B-A900-23562D801FBA}">
      <dgm:prSet custT="1"/>
      <dgm:spPr/>
      <dgm:t>
        <a:bodyPr/>
        <a:lstStyle/>
        <a:p>
          <a:r>
            <a:rPr lang="zh-CN" altLang="en-US" sz="2000" smtClean="0"/>
            <a:t>思考题</a:t>
          </a:r>
          <a:endParaRPr lang="zh-CN" altLang="en-US" sz="2000" dirty="0" smtClean="0"/>
        </a:p>
      </dgm:t>
    </dgm:pt>
    <dgm:pt modelId="{A2CAA2C5-654C-467A-A03E-09D79FECDCF4}" type="parTrans" cxnId="{B8A688B1-0F40-4276-8198-0C13B1181B76}">
      <dgm:prSet/>
      <dgm:spPr/>
      <dgm:t>
        <a:bodyPr/>
        <a:lstStyle/>
        <a:p>
          <a:endParaRPr lang="zh-CN" altLang="en-US"/>
        </a:p>
      </dgm:t>
    </dgm:pt>
    <dgm:pt modelId="{808202E1-ECDF-4EB0-B67C-54D7CB6A2533}" type="sibTrans" cxnId="{B8A688B1-0F40-4276-8198-0C13B1181B76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3F940E-0E60-47C7-B395-CBF96CD76068}" type="pres">
      <dgm:prSet presAssocID="{58F708FC-8532-424A-8D9C-0A5EECA1FC6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997213-B166-491A-8434-D6EBE25EF5E0}" type="pres">
      <dgm:prSet presAssocID="{208A91F6-41A3-4197-9C9F-D158E78718C5}" presName="sp" presStyleCnt="0"/>
      <dgm:spPr/>
    </dgm:pt>
    <dgm:pt modelId="{7403800F-85BB-4794-B17B-56F6D8AACFCA}" type="pres">
      <dgm:prSet presAssocID="{E3DD6C35-6125-4AE2-861B-3E6A80B92351}" presName="linNode" presStyleCnt="0"/>
      <dgm:spPr/>
    </dgm:pt>
    <dgm:pt modelId="{97B85FA7-97F1-4D45-8E04-47338259BC80}" type="pres">
      <dgm:prSet presAssocID="{E3DD6C35-6125-4AE2-861B-3E6A80B9235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D5F9E4F-1427-40BF-A1A1-8095E0576AD7}" type="pres">
      <dgm:prSet presAssocID="{E3DD6C35-6125-4AE2-861B-3E6A80B92351}" presName="descendantText" presStyleLbl="alignAccFollowNode1" presStyleIdx="1" presStyleCnt="5">
        <dgm:presLayoutVars>
          <dgm:bulletEnabled val="1"/>
        </dgm:presLayoutVars>
      </dgm:prSet>
      <dgm:spPr/>
    </dgm:pt>
    <dgm:pt modelId="{A1A8E3E9-6797-4EE5-86AB-EE8DBFF7201A}" type="pres">
      <dgm:prSet presAssocID="{90DAC200-D740-4067-A915-369A9A5685A9}" presName="sp" presStyleCnt="0"/>
      <dgm:spPr/>
    </dgm:pt>
    <dgm:pt modelId="{12E1AE11-3604-462C-8EB3-4F97AFA45B98}" type="pres">
      <dgm:prSet presAssocID="{C5B384EB-DB6E-4016-BA6A-AFE3466C78B5}" presName="linNode" presStyleCnt="0"/>
      <dgm:spPr/>
    </dgm:pt>
    <dgm:pt modelId="{4B371AF4-DF2C-47B9-A007-A9245569FDFC}" type="pres">
      <dgm:prSet presAssocID="{C5B384EB-DB6E-4016-BA6A-AFE3466C78B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0867817-601F-4728-8A9A-448875227591}" type="pres">
      <dgm:prSet presAssocID="{C5B384EB-DB6E-4016-BA6A-AFE3466C78B5}" presName="descendantText" presStyleLbl="alignAccFollowNode1" presStyleIdx="2" presStyleCnt="5">
        <dgm:presLayoutVars>
          <dgm:bulletEnabled val="1"/>
        </dgm:presLayoutVars>
      </dgm:prSet>
      <dgm:spPr/>
    </dgm:pt>
    <dgm:pt modelId="{53B66ED1-B385-46A6-A0C0-C448CDFD23CC}" type="pres">
      <dgm:prSet presAssocID="{9821EBEA-2958-42E4-B2C8-A762BB465195}" presName="sp" presStyleCnt="0"/>
      <dgm:spPr/>
    </dgm:pt>
    <dgm:pt modelId="{07C1BF4D-5ADE-4152-8270-B412A79392BF}" type="pres">
      <dgm:prSet presAssocID="{BFD2E65C-D30B-4B93-9221-08D29746ED12}" presName="linNode" presStyleCnt="0"/>
      <dgm:spPr/>
    </dgm:pt>
    <dgm:pt modelId="{D1DC78B4-2162-4993-93E7-529C774BC533}" type="pres">
      <dgm:prSet presAssocID="{BFD2E65C-D30B-4B93-9221-08D29746ED1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AB1B441-24A4-4439-91CB-5FBE77995838}" type="pres">
      <dgm:prSet presAssocID="{BFD2E65C-D30B-4B93-9221-08D29746ED12}" presName="descendantText" presStyleLbl="alignAccFollowNode1" presStyleIdx="3" presStyleCnt="5">
        <dgm:presLayoutVars>
          <dgm:bulletEnabled val="1"/>
        </dgm:presLayoutVars>
      </dgm:prSet>
      <dgm:spPr/>
    </dgm:pt>
    <dgm:pt modelId="{DE00EF45-403F-4EBB-A19D-F7E1766C343C}" type="pres">
      <dgm:prSet presAssocID="{2C7EEDEC-08A1-459E-92CA-185D8630CEE2}" presName="sp" presStyleCnt="0"/>
      <dgm:spPr/>
    </dgm:pt>
    <dgm:pt modelId="{DAD40772-DCEF-4D2A-A339-DC1445BA820A}" type="pres">
      <dgm:prSet presAssocID="{DF16E9FD-56CC-4B2F-B9C6-4CBB13E3BC9B}" presName="linNode" presStyleCnt="0"/>
      <dgm:spPr/>
    </dgm:pt>
    <dgm:pt modelId="{9216E9E7-1D90-4461-A588-B21EDE9EB506}" type="pres">
      <dgm:prSet presAssocID="{DF16E9FD-56CC-4B2F-B9C6-4CBB13E3BC9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BD0873F-AA4D-4B62-B859-F95C193EEDF1}" type="pres">
      <dgm:prSet presAssocID="{DF16E9FD-56CC-4B2F-B9C6-4CBB13E3BC9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D26E278-B399-42F7-83F7-D7C47222912B}" type="presOf" srcId="{C5B384EB-DB6E-4016-BA6A-AFE3466C78B5}" destId="{4B371AF4-DF2C-47B9-A007-A9245569FDFC}" srcOrd="0" destOrd="0" presId="urn:microsoft.com/office/officeart/2005/8/layout/vList5"/>
    <dgm:cxn modelId="{7D59145C-1C0C-4C65-8572-C41D6A87FBAA}" type="presOf" srcId="{219BEE1E-71D8-425B-A900-23562D801FBA}" destId="{3BD0873F-AA4D-4B62-B859-F95C193EEDF1}" srcOrd="0" destOrd="0" presId="urn:microsoft.com/office/officeart/2005/8/layout/vList5"/>
    <dgm:cxn modelId="{A570DA80-C278-40FB-8657-12804216AE76}" type="presOf" srcId="{4CE18229-5EBE-431B-AD22-4DE77483EE60}" destId="{0C3F940E-0E60-47C7-B395-CBF96CD76068}" srcOrd="0" destOrd="0" presId="urn:microsoft.com/office/officeart/2005/8/layout/vList5"/>
    <dgm:cxn modelId="{B8A688B1-0F40-4276-8198-0C13B1181B76}" srcId="{DF16E9FD-56CC-4B2F-B9C6-4CBB13E3BC9B}" destId="{219BEE1E-71D8-425B-A900-23562D801FBA}" srcOrd="0" destOrd="0" parTransId="{A2CAA2C5-654C-467A-A03E-09D79FECDCF4}" sibTransId="{808202E1-ECDF-4EB0-B67C-54D7CB6A2533}"/>
    <dgm:cxn modelId="{0392438E-AAB1-454E-8230-AE787A087C6A}" type="presOf" srcId="{BFD2E65C-D30B-4B93-9221-08D29746ED12}" destId="{D1DC78B4-2162-4993-93E7-529C774BC533}" srcOrd="0" destOrd="0" presId="urn:microsoft.com/office/officeart/2005/8/layout/vList5"/>
    <dgm:cxn modelId="{76012ACE-DB74-45CD-B9E8-D2D6E3A7ABB8}" srcId="{BFD2E65C-D30B-4B93-9221-08D29746ED12}" destId="{C2334040-C695-4D29-90BB-B6A06697EE7D}" srcOrd="0" destOrd="0" parTransId="{A2BAB03A-CF35-4AE3-B3BB-C29B69B3015C}" sibTransId="{CA9C110B-34A6-4010-ADE9-D58678108F61}"/>
    <dgm:cxn modelId="{AEF1D444-FA74-4C13-A7B3-447A3F4C84D8}" srcId="{E8E26EDF-4141-49C6-B378-4DAB828C0508}" destId="{BFD2E65C-D30B-4B93-9221-08D29746ED12}" srcOrd="3" destOrd="0" parTransId="{2B97F0A8-A387-41BE-9C7F-B3B5E3967731}" sibTransId="{2C7EEDEC-08A1-459E-92CA-185D8630CEE2}"/>
    <dgm:cxn modelId="{20CA5C7C-7869-438D-9B34-B1ADCD251552}" srcId="{E8E26EDF-4141-49C6-B378-4DAB828C0508}" destId="{DF16E9FD-56CC-4B2F-B9C6-4CBB13E3BC9B}" srcOrd="4" destOrd="0" parTransId="{AD0D6A36-AC12-48D3-BA62-56CF470AAD14}" sibTransId="{27210DDF-61F6-47BD-8C0F-3C7EF67A6DEB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70EC6BE9-B241-4F7D-A3F2-05074A8B8749}" type="presOf" srcId="{DF16E9FD-56CC-4B2F-B9C6-4CBB13E3BC9B}" destId="{9216E9E7-1D90-4461-A588-B21EDE9EB506}" srcOrd="0" destOrd="0" presId="urn:microsoft.com/office/officeart/2005/8/layout/vList5"/>
    <dgm:cxn modelId="{49BD1403-0985-4343-B407-3C650B9BDF73}" srcId="{58F708FC-8532-424A-8D9C-0A5EECA1FC6A}" destId="{4CE18229-5EBE-431B-AD22-4DE77483EE60}" srcOrd="0" destOrd="0" parTransId="{FD2DE194-4AE4-4E6D-B497-A51181EB6F99}" sibTransId="{CF57FB16-1C1D-4BD1-8AF0-C16CE51E6E36}"/>
    <dgm:cxn modelId="{5A87FA55-3C8F-4215-82EB-3EFCE7866683}" srcId="{C5B384EB-DB6E-4016-BA6A-AFE3466C78B5}" destId="{EF3B55F8-8E24-4CD7-91BD-81A9ECDE85B1}" srcOrd="0" destOrd="0" parTransId="{1C244A45-C026-4DF7-8E01-13BAC0DD28AA}" sibTransId="{AE0C4A2D-E194-4807-B9EC-DC8106A77806}"/>
    <dgm:cxn modelId="{691B3BF3-9651-4281-9A04-64DB25D33CC0}" srcId="{E3DD6C35-6125-4AE2-861B-3E6A80B92351}" destId="{5C7857E5-74EF-4495-9F50-68B7FBA16352}" srcOrd="0" destOrd="0" parTransId="{3D2505D1-BE85-43F4-9D0A-E99F35DA5B45}" sibTransId="{9B5FB80E-E511-4428-84DB-23CDB297CBC1}"/>
    <dgm:cxn modelId="{3F341828-9942-41AE-BC0E-15F5A46BCE9E}" srcId="{E8E26EDF-4141-49C6-B378-4DAB828C0508}" destId="{E3DD6C35-6125-4AE2-861B-3E6A80B92351}" srcOrd="1" destOrd="0" parTransId="{CF3C69DA-C273-4F92-BC84-7B56DC9016FE}" sibTransId="{90DAC200-D740-4067-A915-369A9A5685A9}"/>
    <dgm:cxn modelId="{2329EF6D-07E7-4A45-BB6F-7D3B050C2412}" srcId="{E8E26EDF-4141-49C6-B378-4DAB828C0508}" destId="{C5B384EB-DB6E-4016-BA6A-AFE3466C78B5}" srcOrd="2" destOrd="0" parTransId="{B23A3BC0-D65F-47F0-9A79-2F2117FD3CD0}" sibTransId="{9821EBEA-2958-42E4-B2C8-A762BB465195}"/>
    <dgm:cxn modelId="{203372E8-1D8F-448A-BC69-B733464A20E9}" type="presOf" srcId="{C2334040-C695-4D29-90BB-B6A06697EE7D}" destId="{7AB1B441-24A4-4439-91CB-5FBE77995838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B8541880-00F3-48A4-A18D-CD9F1A2398CE}" type="presOf" srcId="{E3DD6C35-6125-4AE2-861B-3E6A80B92351}" destId="{97B85FA7-97F1-4D45-8E04-47338259BC80}" srcOrd="0" destOrd="0" presId="urn:microsoft.com/office/officeart/2005/8/layout/vList5"/>
    <dgm:cxn modelId="{19CD849A-DF4D-40E8-BC7B-34D14F7A31C6}" type="presOf" srcId="{EF3B55F8-8E24-4CD7-91BD-81A9ECDE85B1}" destId="{B0867817-601F-4728-8A9A-448875227591}" srcOrd="0" destOrd="0" presId="urn:microsoft.com/office/officeart/2005/8/layout/vList5"/>
    <dgm:cxn modelId="{F89897B7-6DA9-42E5-BAEB-29F096ADE2DF}" type="presOf" srcId="{5C7857E5-74EF-4495-9F50-68B7FBA16352}" destId="{5D5F9E4F-1427-40BF-A1A1-8095E0576AD7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C6D91DCA-60AA-40D9-93EC-9B8C18DBEA84}" type="presParOf" srcId="{5C4F8155-B2F2-4B44-AD4A-F24CEEABD493}" destId="{0C3F940E-0E60-47C7-B395-CBF96CD7606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9533DEC5-0C81-4FF7-A19D-B21D151EC9D2}" type="presParOf" srcId="{09FC3EB1-8F84-4535-9FF7-07F4F55FCE21}" destId="{7403800F-85BB-4794-B17B-56F6D8AACFCA}" srcOrd="2" destOrd="0" presId="urn:microsoft.com/office/officeart/2005/8/layout/vList5"/>
    <dgm:cxn modelId="{173D58C0-1ED2-49A3-B31E-0E1C6F249DDF}" type="presParOf" srcId="{7403800F-85BB-4794-B17B-56F6D8AACFCA}" destId="{97B85FA7-97F1-4D45-8E04-47338259BC80}" srcOrd="0" destOrd="0" presId="urn:microsoft.com/office/officeart/2005/8/layout/vList5"/>
    <dgm:cxn modelId="{0E19F04C-C7C7-4BB1-947C-97497A665AAD}" type="presParOf" srcId="{7403800F-85BB-4794-B17B-56F6D8AACFCA}" destId="{5D5F9E4F-1427-40BF-A1A1-8095E0576AD7}" srcOrd="1" destOrd="0" presId="urn:microsoft.com/office/officeart/2005/8/layout/vList5"/>
    <dgm:cxn modelId="{3C4DDC1F-FDA9-4754-9107-0EC4482D4166}" type="presParOf" srcId="{09FC3EB1-8F84-4535-9FF7-07F4F55FCE21}" destId="{A1A8E3E9-6797-4EE5-86AB-EE8DBFF7201A}" srcOrd="3" destOrd="0" presId="urn:microsoft.com/office/officeart/2005/8/layout/vList5"/>
    <dgm:cxn modelId="{0B756AB6-A360-495F-9D59-8274C0774BD1}" type="presParOf" srcId="{09FC3EB1-8F84-4535-9FF7-07F4F55FCE21}" destId="{12E1AE11-3604-462C-8EB3-4F97AFA45B98}" srcOrd="4" destOrd="0" presId="urn:microsoft.com/office/officeart/2005/8/layout/vList5"/>
    <dgm:cxn modelId="{49C082B4-BB6C-4EAC-A406-A34871FC6A7E}" type="presParOf" srcId="{12E1AE11-3604-462C-8EB3-4F97AFA45B98}" destId="{4B371AF4-DF2C-47B9-A007-A9245569FDFC}" srcOrd="0" destOrd="0" presId="urn:microsoft.com/office/officeart/2005/8/layout/vList5"/>
    <dgm:cxn modelId="{EBFF14F2-F3AA-4F91-83C0-26C31344E689}" type="presParOf" srcId="{12E1AE11-3604-462C-8EB3-4F97AFA45B98}" destId="{B0867817-601F-4728-8A9A-448875227591}" srcOrd="1" destOrd="0" presId="urn:microsoft.com/office/officeart/2005/8/layout/vList5"/>
    <dgm:cxn modelId="{089B1CF8-415A-4A1F-8A6F-8EC5AA3A33D7}" type="presParOf" srcId="{09FC3EB1-8F84-4535-9FF7-07F4F55FCE21}" destId="{53B66ED1-B385-46A6-A0C0-C448CDFD23CC}" srcOrd="5" destOrd="0" presId="urn:microsoft.com/office/officeart/2005/8/layout/vList5"/>
    <dgm:cxn modelId="{94D70D56-40D2-4390-A45B-36FDB65CDF35}" type="presParOf" srcId="{09FC3EB1-8F84-4535-9FF7-07F4F55FCE21}" destId="{07C1BF4D-5ADE-4152-8270-B412A79392BF}" srcOrd="6" destOrd="0" presId="urn:microsoft.com/office/officeart/2005/8/layout/vList5"/>
    <dgm:cxn modelId="{201EDE06-2E7B-4C0C-AD1A-2C1C8F4EB493}" type="presParOf" srcId="{07C1BF4D-5ADE-4152-8270-B412A79392BF}" destId="{D1DC78B4-2162-4993-93E7-529C774BC533}" srcOrd="0" destOrd="0" presId="urn:microsoft.com/office/officeart/2005/8/layout/vList5"/>
    <dgm:cxn modelId="{6C7718DB-2BDD-4EC4-9B56-F19D0CA5D51E}" type="presParOf" srcId="{07C1BF4D-5ADE-4152-8270-B412A79392BF}" destId="{7AB1B441-24A4-4439-91CB-5FBE77995838}" srcOrd="1" destOrd="0" presId="urn:microsoft.com/office/officeart/2005/8/layout/vList5"/>
    <dgm:cxn modelId="{7B44B4FA-1A83-4803-AC1E-1D036B9D8236}" type="presParOf" srcId="{09FC3EB1-8F84-4535-9FF7-07F4F55FCE21}" destId="{DE00EF45-403F-4EBB-A19D-F7E1766C343C}" srcOrd="7" destOrd="0" presId="urn:microsoft.com/office/officeart/2005/8/layout/vList5"/>
    <dgm:cxn modelId="{EB29730A-83DC-4F15-87E6-EBE8C6FF4429}" type="presParOf" srcId="{09FC3EB1-8F84-4535-9FF7-07F4F55FCE21}" destId="{DAD40772-DCEF-4D2A-A339-DC1445BA820A}" srcOrd="8" destOrd="0" presId="urn:microsoft.com/office/officeart/2005/8/layout/vList5"/>
    <dgm:cxn modelId="{A5C9245A-0FA5-4F6C-8BEB-1BE4F5BF0552}" type="presParOf" srcId="{DAD40772-DCEF-4D2A-A339-DC1445BA820A}" destId="{9216E9E7-1D90-4461-A588-B21EDE9EB506}" srcOrd="0" destOrd="0" presId="urn:microsoft.com/office/officeart/2005/8/layout/vList5"/>
    <dgm:cxn modelId="{32110D9E-FF45-42AA-B468-2B5BA40C5A1E}" type="presParOf" srcId="{DAD40772-DCEF-4D2A-A339-DC1445BA820A}" destId="{3BD0873F-AA4D-4B62-B859-F95C193EED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A857E-482D-4587-B06F-E4F817CDE3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2D1E12-C175-4471-A97B-782B3E4FC513}">
      <dgm:prSet phldrT="[文本]" custT="1"/>
      <dgm:spPr/>
      <dgm:t>
        <a:bodyPr/>
        <a:lstStyle/>
        <a:p>
          <a:r>
            <a:rPr lang="en-US" altLang="en-US" sz="1200" dirty="0" smtClean="0"/>
            <a:t>Microsoft Visual Studio</a:t>
          </a:r>
          <a:endParaRPr lang="zh-CN" altLang="en-US" sz="1200" dirty="0"/>
        </a:p>
      </dgm:t>
    </dgm:pt>
    <dgm:pt modelId="{E97EB21B-C73F-4010-83C9-68F009114F4F}" type="parTrans" cxnId="{32BF299D-8E54-46B7-A20A-16072BFA88E0}">
      <dgm:prSet/>
      <dgm:spPr/>
      <dgm:t>
        <a:bodyPr/>
        <a:lstStyle/>
        <a:p>
          <a:endParaRPr lang="zh-CN" altLang="en-US" sz="1200"/>
        </a:p>
      </dgm:t>
    </dgm:pt>
    <dgm:pt modelId="{E1A0496D-CF68-40AB-B266-A03189EBEBE9}" type="sibTrans" cxnId="{32BF299D-8E54-46B7-A20A-16072BFA88E0}">
      <dgm:prSet/>
      <dgm:spPr/>
      <dgm:t>
        <a:bodyPr/>
        <a:lstStyle/>
        <a:p>
          <a:endParaRPr lang="zh-CN" altLang="en-US" sz="1200"/>
        </a:p>
      </dgm:t>
    </dgm:pt>
    <dgm:pt modelId="{524C624C-F5F3-447A-B2EF-512D7B3A872B}">
      <dgm:prSet phldrT="[文本]" custT="1"/>
      <dgm:spPr/>
      <dgm:t>
        <a:bodyPr/>
        <a:lstStyle/>
        <a:p>
          <a:r>
            <a:rPr lang="zh-CN" altLang="en-US" sz="1200" dirty="0" smtClean="0"/>
            <a:t>开发目标</a:t>
          </a:r>
          <a:endParaRPr lang="zh-CN" altLang="en-US" sz="1200" dirty="0"/>
        </a:p>
      </dgm:t>
    </dgm:pt>
    <dgm:pt modelId="{7E60E069-AFF2-4807-AC4A-064461015014}" type="parTrans" cxnId="{56DA8316-CAD4-4DCC-A492-27A3AC0FF4C4}">
      <dgm:prSet/>
      <dgm:spPr/>
      <dgm:t>
        <a:bodyPr/>
        <a:lstStyle/>
        <a:p>
          <a:endParaRPr lang="zh-CN" altLang="en-US" sz="1200"/>
        </a:p>
      </dgm:t>
    </dgm:pt>
    <dgm:pt modelId="{384B999B-AB1C-489D-B620-EA156ADBD12E}" type="sibTrans" cxnId="{56DA8316-CAD4-4DCC-A492-27A3AC0FF4C4}">
      <dgm:prSet/>
      <dgm:spPr/>
      <dgm:t>
        <a:bodyPr/>
        <a:lstStyle/>
        <a:p>
          <a:endParaRPr lang="zh-CN" altLang="en-US" sz="1200"/>
        </a:p>
      </dgm:t>
    </dgm:pt>
    <dgm:pt modelId="{2844366F-7A67-4F5F-AB30-673EB11B6E9E}">
      <dgm:prSet phldrT="[文本]" custT="1"/>
      <dgm:spPr/>
      <dgm:t>
        <a:bodyPr/>
        <a:lstStyle/>
        <a:p>
          <a:r>
            <a:rPr lang="zh-CN" altLang="en-US" sz="1200" dirty="0" smtClean="0"/>
            <a:t>微软公司的开发工具包系列产品</a:t>
          </a:r>
          <a:endParaRPr lang="zh-CN" altLang="en-US" sz="1200" dirty="0"/>
        </a:p>
      </dgm:t>
    </dgm:pt>
    <dgm:pt modelId="{9019F02C-53C0-4C64-A979-7D479F23E808}" type="parTrans" cxnId="{B6E9B68E-C340-4979-BF97-58C37DBEA543}">
      <dgm:prSet/>
      <dgm:spPr/>
      <dgm:t>
        <a:bodyPr/>
        <a:lstStyle/>
        <a:p>
          <a:endParaRPr lang="zh-CN" altLang="en-US" sz="1200"/>
        </a:p>
      </dgm:t>
    </dgm:pt>
    <dgm:pt modelId="{AF67AEEB-8D81-4D91-B6D3-97DE531411CA}" type="sibTrans" cxnId="{B6E9B68E-C340-4979-BF97-58C37DBEA543}">
      <dgm:prSet/>
      <dgm:spPr/>
      <dgm:t>
        <a:bodyPr/>
        <a:lstStyle/>
        <a:p>
          <a:endParaRPr lang="zh-CN" altLang="en-US" sz="1200"/>
        </a:p>
      </dgm:t>
    </dgm:pt>
    <dgm:pt modelId="{0C64B3B1-116B-4D67-A4DD-C47B24C33702}">
      <dgm:prSet phldrT="[文本]" custT="1"/>
      <dgm:spPr/>
      <dgm:t>
        <a:bodyPr/>
        <a:lstStyle/>
        <a:p>
          <a:r>
            <a:rPr lang="en-US" altLang="en-US" sz="1200" dirty="0" smtClean="0"/>
            <a:t>Windows</a:t>
          </a:r>
          <a:r>
            <a:rPr lang="zh-CN" altLang="en-US" sz="1200" dirty="0" smtClean="0"/>
            <a:t>应用程序</a:t>
          </a:r>
          <a:endParaRPr lang="zh-CN" altLang="en-US" sz="1200" dirty="0"/>
        </a:p>
      </dgm:t>
    </dgm:pt>
    <dgm:pt modelId="{ABCC08FE-E474-423A-8FC8-6B255F918D92}" type="parTrans" cxnId="{F2CA122C-B581-48B2-BAAE-E49CB3082440}">
      <dgm:prSet/>
      <dgm:spPr/>
      <dgm:t>
        <a:bodyPr/>
        <a:lstStyle/>
        <a:p>
          <a:endParaRPr lang="zh-CN" altLang="en-US" sz="1200"/>
        </a:p>
      </dgm:t>
    </dgm:pt>
    <dgm:pt modelId="{FD475674-E2EA-438D-8356-E7151EE44B28}" type="sibTrans" cxnId="{F2CA122C-B581-48B2-BAAE-E49CB3082440}">
      <dgm:prSet/>
      <dgm:spPr/>
      <dgm:t>
        <a:bodyPr/>
        <a:lstStyle/>
        <a:p>
          <a:endParaRPr lang="zh-CN" altLang="en-US" sz="1200"/>
        </a:p>
      </dgm:t>
    </dgm:pt>
    <dgm:pt modelId="{BE79EA1B-65A6-4756-9AE7-85BFFDDDC091}">
      <dgm:prSet phldrT="[文本]" custT="1"/>
      <dgm:spPr/>
      <dgm:t>
        <a:bodyPr/>
        <a:lstStyle/>
        <a:p>
          <a:r>
            <a:rPr lang="zh-CN" altLang="en-US" sz="1200" dirty="0" smtClean="0"/>
            <a:t>移动应用程序</a:t>
          </a:r>
          <a:endParaRPr lang="zh-CN" altLang="en-US" sz="1200" dirty="0"/>
        </a:p>
      </dgm:t>
    </dgm:pt>
    <dgm:pt modelId="{604FB2AC-0E55-4164-B224-C92DA5AB36C8}" type="parTrans" cxnId="{50420F8C-1BD5-4BF0-AC0A-9545E4D14961}">
      <dgm:prSet/>
      <dgm:spPr/>
      <dgm:t>
        <a:bodyPr/>
        <a:lstStyle/>
        <a:p>
          <a:endParaRPr lang="zh-CN" altLang="en-US" sz="1200"/>
        </a:p>
      </dgm:t>
    </dgm:pt>
    <dgm:pt modelId="{B44FAA49-D9C4-4766-979F-E7CC102D3F3B}" type="sibTrans" cxnId="{50420F8C-1BD5-4BF0-AC0A-9545E4D14961}">
      <dgm:prSet/>
      <dgm:spPr/>
      <dgm:t>
        <a:bodyPr/>
        <a:lstStyle/>
        <a:p>
          <a:endParaRPr lang="zh-CN" altLang="en-US" sz="1200"/>
        </a:p>
      </dgm:t>
    </dgm:pt>
    <dgm:pt modelId="{D98D16E2-1666-417A-9E26-6D85D2A50B51}">
      <dgm:prSet phldrT="[文本]" custT="1"/>
      <dgm:spPr/>
      <dgm:t>
        <a:bodyPr/>
        <a:lstStyle/>
        <a:p>
          <a:r>
            <a:rPr lang="en-US" altLang="en-US" sz="1200" dirty="0" smtClean="0"/>
            <a:t>ASP.NET Web</a:t>
          </a:r>
          <a:r>
            <a:rPr lang="zh-CN" altLang="en-US" sz="1200" dirty="0" smtClean="0"/>
            <a:t>应用程序</a:t>
          </a:r>
          <a:endParaRPr lang="zh-CN" altLang="en-US" sz="1200" dirty="0"/>
        </a:p>
      </dgm:t>
    </dgm:pt>
    <dgm:pt modelId="{3EE2B225-BCC6-44AD-B2A5-B56FFFEFC238}" type="parTrans" cxnId="{38CD458F-7984-49F0-86D6-49A6572B7BB5}">
      <dgm:prSet/>
      <dgm:spPr/>
      <dgm:t>
        <a:bodyPr/>
        <a:lstStyle/>
        <a:p>
          <a:endParaRPr lang="zh-CN" altLang="en-US" sz="1200"/>
        </a:p>
      </dgm:t>
    </dgm:pt>
    <dgm:pt modelId="{34611471-9A82-46BF-813E-570B525EB35A}" type="sibTrans" cxnId="{38CD458F-7984-49F0-86D6-49A6572B7BB5}">
      <dgm:prSet/>
      <dgm:spPr/>
      <dgm:t>
        <a:bodyPr/>
        <a:lstStyle/>
        <a:p>
          <a:endParaRPr lang="zh-CN" altLang="en-US" sz="1200"/>
        </a:p>
      </dgm:t>
    </dgm:pt>
    <dgm:pt modelId="{7784A43D-A1B4-4AD2-92ED-E438F1457D3A}">
      <dgm:prSet phldrT="[文本]" custT="1"/>
      <dgm:spPr/>
      <dgm:t>
        <a:bodyPr/>
        <a:lstStyle/>
        <a:p>
          <a:r>
            <a:rPr lang="zh-CN" altLang="en-US" sz="1200" dirty="0" smtClean="0"/>
            <a:t>支持语言</a:t>
          </a:r>
          <a:endParaRPr lang="zh-CN" altLang="en-US" sz="1200" dirty="0"/>
        </a:p>
      </dgm:t>
    </dgm:pt>
    <dgm:pt modelId="{7692EB1E-88D5-4EB6-A2F7-92355835D336}" type="parTrans" cxnId="{48B47DAE-B789-490D-97BD-9D51610B7B65}">
      <dgm:prSet/>
      <dgm:spPr/>
      <dgm:t>
        <a:bodyPr/>
        <a:lstStyle/>
        <a:p>
          <a:endParaRPr lang="zh-CN" altLang="en-US" sz="1200"/>
        </a:p>
      </dgm:t>
    </dgm:pt>
    <dgm:pt modelId="{D7EFB003-8EA4-4EDA-B69D-5C4A6F947892}" type="sibTrans" cxnId="{48B47DAE-B789-490D-97BD-9D51610B7B65}">
      <dgm:prSet/>
      <dgm:spPr/>
      <dgm:t>
        <a:bodyPr/>
        <a:lstStyle/>
        <a:p>
          <a:endParaRPr lang="zh-CN" altLang="en-US" sz="1200"/>
        </a:p>
      </dgm:t>
    </dgm:pt>
    <dgm:pt modelId="{DEA76243-D553-4683-9F2D-69F9B09F740D}">
      <dgm:prSet phldrT="[文本]" custT="1"/>
      <dgm:spPr/>
      <dgm:t>
        <a:bodyPr/>
        <a:lstStyle/>
        <a:p>
          <a:r>
            <a:rPr lang="en-US" altLang="en-US" sz="1200" dirty="0" smtClean="0"/>
            <a:t>Visual Basic</a:t>
          </a:r>
          <a:endParaRPr lang="zh-CN" altLang="en-US" sz="1200" dirty="0"/>
        </a:p>
      </dgm:t>
    </dgm:pt>
    <dgm:pt modelId="{B0150243-F5C7-442A-9AF9-9D19292D1311}" type="parTrans" cxnId="{0DDA7A7F-065D-4FAC-92AE-2DCDA4AB3C5C}">
      <dgm:prSet/>
      <dgm:spPr/>
      <dgm:t>
        <a:bodyPr/>
        <a:lstStyle/>
        <a:p>
          <a:endParaRPr lang="zh-CN" altLang="en-US" sz="1200"/>
        </a:p>
      </dgm:t>
    </dgm:pt>
    <dgm:pt modelId="{4151ADCB-34C6-401C-8FD0-D63432F8D667}" type="sibTrans" cxnId="{0DDA7A7F-065D-4FAC-92AE-2DCDA4AB3C5C}">
      <dgm:prSet/>
      <dgm:spPr/>
      <dgm:t>
        <a:bodyPr/>
        <a:lstStyle/>
        <a:p>
          <a:endParaRPr lang="zh-CN" altLang="en-US" sz="1200"/>
        </a:p>
      </dgm:t>
    </dgm:pt>
    <dgm:pt modelId="{B5CD505E-136C-4C54-844C-45C3F05BE30A}">
      <dgm:prSet phldrT="[文本]" custT="1"/>
      <dgm:spPr/>
      <dgm:t>
        <a:bodyPr/>
        <a:lstStyle/>
        <a:p>
          <a:r>
            <a:rPr lang="en-US" altLang="en-US" sz="1200" dirty="0" smtClean="0"/>
            <a:t>Visual C#</a:t>
          </a:r>
          <a:endParaRPr lang="zh-CN" altLang="en-US" sz="1200" dirty="0"/>
        </a:p>
      </dgm:t>
    </dgm:pt>
    <dgm:pt modelId="{FC7ED24B-1EB8-477A-89A1-5D09CE7BECD2}" type="parTrans" cxnId="{C3DB6B68-537A-4975-B368-E3B953A130D3}">
      <dgm:prSet/>
      <dgm:spPr/>
      <dgm:t>
        <a:bodyPr/>
        <a:lstStyle/>
        <a:p>
          <a:endParaRPr lang="zh-CN" altLang="en-US" sz="1200"/>
        </a:p>
      </dgm:t>
    </dgm:pt>
    <dgm:pt modelId="{4F4EBC15-705A-4A44-B3A6-F7765DDEE263}" type="sibTrans" cxnId="{C3DB6B68-537A-4975-B368-E3B953A130D3}">
      <dgm:prSet/>
      <dgm:spPr/>
      <dgm:t>
        <a:bodyPr/>
        <a:lstStyle/>
        <a:p>
          <a:endParaRPr lang="zh-CN" altLang="en-US" sz="1200"/>
        </a:p>
      </dgm:t>
    </dgm:pt>
    <dgm:pt modelId="{850625A3-6C0E-4A34-B163-F8CFA47D2BC5}">
      <dgm:prSet phldrT="[文本]" custT="1"/>
      <dgm:spPr/>
      <dgm:t>
        <a:bodyPr/>
        <a:lstStyle/>
        <a:p>
          <a:r>
            <a:rPr lang="en-US" altLang="en-US" sz="1200" dirty="0" smtClean="0"/>
            <a:t>Visual C++</a:t>
          </a:r>
          <a:endParaRPr lang="zh-CN" altLang="en-US" sz="1200" dirty="0"/>
        </a:p>
      </dgm:t>
    </dgm:pt>
    <dgm:pt modelId="{80FFC42D-0829-4BA8-9334-CF96328723A3}" type="parTrans" cxnId="{30743EDD-4FFB-4B06-BEE6-BCC640FDC980}">
      <dgm:prSet/>
      <dgm:spPr/>
      <dgm:t>
        <a:bodyPr/>
        <a:lstStyle/>
        <a:p>
          <a:endParaRPr lang="zh-CN" altLang="en-US" sz="1200"/>
        </a:p>
      </dgm:t>
    </dgm:pt>
    <dgm:pt modelId="{93424FBE-3848-449C-9615-74B45FFE65CC}" type="sibTrans" cxnId="{30743EDD-4FFB-4B06-BEE6-BCC640FDC980}">
      <dgm:prSet/>
      <dgm:spPr/>
      <dgm:t>
        <a:bodyPr/>
        <a:lstStyle/>
        <a:p>
          <a:endParaRPr lang="zh-CN" altLang="en-US" sz="1200"/>
        </a:p>
      </dgm:t>
    </dgm:pt>
    <dgm:pt modelId="{226038F0-EFFA-4CA5-B6C2-DF2A472C62E6}">
      <dgm:prSet phldrT="[文本]" custT="1"/>
      <dgm:spPr/>
      <dgm:t>
        <a:bodyPr/>
        <a:lstStyle/>
        <a:p>
          <a:r>
            <a:rPr lang="en-US" altLang="en-US" sz="1200" dirty="0" smtClean="0"/>
            <a:t>Visual F#</a:t>
          </a:r>
          <a:endParaRPr lang="zh-CN" altLang="en-US" sz="1200" dirty="0"/>
        </a:p>
      </dgm:t>
    </dgm:pt>
    <dgm:pt modelId="{7944CDB9-3E89-4B7E-908B-F286E67E5D88}" type="parTrans" cxnId="{7032E14A-5ED8-4B04-AB08-28CD9C2937CD}">
      <dgm:prSet/>
      <dgm:spPr/>
      <dgm:t>
        <a:bodyPr/>
        <a:lstStyle/>
        <a:p>
          <a:endParaRPr lang="zh-CN" altLang="en-US" sz="1200"/>
        </a:p>
      </dgm:t>
    </dgm:pt>
    <dgm:pt modelId="{6D6BE4D2-CE23-41D6-8725-3BC94313BED9}" type="sibTrans" cxnId="{7032E14A-5ED8-4B04-AB08-28CD9C2937CD}">
      <dgm:prSet/>
      <dgm:spPr/>
      <dgm:t>
        <a:bodyPr/>
        <a:lstStyle/>
        <a:p>
          <a:endParaRPr lang="zh-CN" altLang="en-US" sz="1200"/>
        </a:p>
      </dgm:t>
    </dgm:pt>
    <dgm:pt modelId="{905200DE-68CC-43B2-A508-CFE2322BEE36}">
      <dgm:prSet phldrT="[文本]" custT="1"/>
      <dgm:spPr/>
      <dgm:t>
        <a:bodyPr/>
        <a:lstStyle/>
        <a:p>
          <a:r>
            <a:rPr lang="en-US" altLang="en-US" sz="1200" dirty="0" smtClean="0"/>
            <a:t>JavaScript</a:t>
          </a:r>
          <a:endParaRPr lang="zh-CN" altLang="en-US" sz="1200" dirty="0"/>
        </a:p>
      </dgm:t>
    </dgm:pt>
    <dgm:pt modelId="{8571E6A4-41CA-4AFD-8728-1C7E99516226}" type="parTrans" cxnId="{2DF70CE7-0980-498D-8225-056F495D7F0A}">
      <dgm:prSet/>
      <dgm:spPr/>
      <dgm:t>
        <a:bodyPr/>
        <a:lstStyle/>
        <a:p>
          <a:endParaRPr lang="zh-CN" altLang="en-US" sz="1200"/>
        </a:p>
      </dgm:t>
    </dgm:pt>
    <dgm:pt modelId="{48E2BBFB-541D-4559-93F0-8CF4838720C7}" type="sibTrans" cxnId="{2DF70CE7-0980-498D-8225-056F495D7F0A}">
      <dgm:prSet/>
      <dgm:spPr/>
      <dgm:t>
        <a:bodyPr/>
        <a:lstStyle/>
        <a:p>
          <a:endParaRPr lang="zh-CN" altLang="en-US" sz="1200"/>
        </a:p>
      </dgm:t>
    </dgm:pt>
    <dgm:pt modelId="{9CC7AB74-2D6C-4365-A8C4-A6E324E93AF5}" type="pres">
      <dgm:prSet presAssocID="{959A857E-482D-4587-B06F-E4F817CDE3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6CE005-C08A-4F57-BC08-917ACB76142A}" type="pres">
      <dgm:prSet presAssocID="{D02D1E12-C175-4471-A97B-782B3E4FC513}" presName="parentLin" presStyleCnt="0"/>
      <dgm:spPr/>
    </dgm:pt>
    <dgm:pt modelId="{C00AF8AC-D025-4F38-BDA7-7D792CBB1C8E}" type="pres">
      <dgm:prSet presAssocID="{D02D1E12-C175-4471-A97B-782B3E4FC51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4DC94A8-1CBA-4387-A369-EF0FC5B55134}" type="pres">
      <dgm:prSet presAssocID="{D02D1E12-C175-4471-A97B-782B3E4FC513}" presName="parentText" presStyleLbl="node1" presStyleIdx="0" presStyleCnt="3" custScaleY="1575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A5382-7380-45F9-988B-56BB037A462A}" type="pres">
      <dgm:prSet presAssocID="{D02D1E12-C175-4471-A97B-782B3E4FC513}" presName="negativeSpace" presStyleCnt="0"/>
      <dgm:spPr/>
    </dgm:pt>
    <dgm:pt modelId="{51DDB7D0-4762-41B4-A2CC-271430D41AF0}" type="pres">
      <dgm:prSet presAssocID="{D02D1E12-C175-4471-A97B-782B3E4FC51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08C733-90ED-49D0-ACFD-924E8DFCA076}" type="pres">
      <dgm:prSet presAssocID="{E1A0496D-CF68-40AB-B266-A03189EBEBE9}" presName="spaceBetweenRectangles" presStyleCnt="0"/>
      <dgm:spPr/>
    </dgm:pt>
    <dgm:pt modelId="{2F847547-9BBF-4998-8E17-B617FB37B51D}" type="pres">
      <dgm:prSet presAssocID="{524C624C-F5F3-447A-B2EF-512D7B3A872B}" presName="parentLin" presStyleCnt="0"/>
      <dgm:spPr/>
    </dgm:pt>
    <dgm:pt modelId="{D0AB7A10-D91C-47D9-8AD8-29E476B92AB3}" type="pres">
      <dgm:prSet presAssocID="{524C624C-F5F3-447A-B2EF-512D7B3A872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51B8ED7-BF6B-4C0A-A7BC-B60D50B311F8}" type="pres">
      <dgm:prSet presAssocID="{524C624C-F5F3-447A-B2EF-512D7B3A872B}" presName="parentText" presStyleLbl="node1" presStyleIdx="1" presStyleCnt="3" custScaleY="1575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9CC2E-B600-4F9D-8073-D5FA3E39D335}" type="pres">
      <dgm:prSet presAssocID="{524C624C-F5F3-447A-B2EF-512D7B3A872B}" presName="negativeSpace" presStyleCnt="0"/>
      <dgm:spPr/>
    </dgm:pt>
    <dgm:pt modelId="{406A8939-9121-4FC5-A0DE-6CCA8B3EC05A}" type="pres">
      <dgm:prSet presAssocID="{524C624C-F5F3-447A-B2EF-512D7B3A872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B10D15-0880-452D-B92D-7ADE4102132A}" type="pres">
      <dgm:prSet presAssocID="{384B999B-AB1C-489D-B620-EA156ADBD12E}" presName="spaceBetweenRectangles" presStyleCnt="0"/>
      <dgm:spPr/>
    </dgm:pt>
    <dgm:pt modelId="{702B6C41-C215-4D50-858B-57EECAA2D855}" type="pres">
      <dgm:prSet presAssocID="{7784A43D-A1B4-4AD2-92ED-E438F1457D3A}" presName="parentLin" presStyleCnt="0"/>
      <dgm:spPr/>
    </dgm:pt>
    <dgm:pt modelId="{333DD550-02DB-4FB3-9A8D-856AB813717A}" type="pres">
      <dgm:prSet presAssocID="{7784A43D-A1B4-4AD2-92ED-E438F1457D3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D954B48-C746-4ECE-A864-85D9724D7D85}" type="pres">
      <dgm:prSet presAssocID="{7784A43D-A1B4-4AD2-92ED-E438F1457D3A}" presName="parentText" presStyleLbl="node1" presStyleIdx="2" presStyleCnt="3" custScaleY="15750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5A427-F151-42AD-A7E8-9C8B50917475}" type="pres">
      <dgm:prSet presAssocID="{7784A43D-A1B4-4AD2-92ED-E438F1457D3A}" presName="negativeSpace" presStyleCnt="0"/>
      <dgm:spPr/>
    </dgm:pt>
    <dgm:pt modelId="{8A60FA32-25F4-463C-8957-5E3EEE949EDF}" type="pres">
      <dgm:prSet presAssocID="{7784A43D-A1B4-4AD2-92ED-E438F1457D3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F12FE3-CC08-40B2-BBE2-6838420E63F6}" type="presOf" srcId="{7784A43D-A1B4-4AD2-92ED-E438F1457D3A}" destId="{333DD550-02DB-4FB3-9A8D-856AB813717A}" srcOrd="0" destOrd="0" presId="urn:microsoft.com/office/officeart/2005/8/layout/list1"/>
    <dgm:cxn modelId="{922E2378-5126-4FD9-B840-E2D53C1B2B1F}" type="presOf" srcId="{D02D1E12-C175-4471-A97B-782B3E4FC513}" destId="{E4DC94A8-1CBA-4387-A369-EF0FC5B55134}" srcOrd="1" destOrd="0" presId="urn:microsoft.com/office/officeart/2005/8/layout/list1"/>
    <dgm:cxn modelId="{2F56A8ED-C24D-408D-A2A6-4DB61771B63C}" type="presOf" srcId="{905200DE-68CC-43B2-A508-CFE2322BEE36}" destId="{8A60FA32-25F4-463C-8957-5E3EEE949EDF}" srcOrd="0" destOrd="4" presId="urn:microsoft.com/office/officeart/2005/8/layout/list1"/>
    <dgm:cxn modelId="{56DA8316-CAD4-4DCC-A492-27A3AC0FF4C4}" srcId="{959A857E-482D-4587-B06F-E4F817CDE30C}" destId="{524C624C-F5F3-447A-B2EF-512D7B3A872B}" srcOrd="1" destOrd="0" parTransId="{7E60E069-AFF2-4807-AC4A-064461015014}" sibTransId="{384B999B-AB1C-489D-B620-EA156ADBD12E}"/>
    <dgm:cxn modelId="{50420F8C-1BD5-4BF0-AC0A-9545E4D14961}" srcId="{524C624C-F5F3-447A-B2EF-512D7B3A872B}" destId="{BE79EA1B-65A6-4756-9AE7-85BFFDDDC091}" srcOrd="1" destOrd="0" parTransId="{604FB2AC-0E55-4164-B224-C92DA5AB36C8}" sibTransId="{B44FAA49-D9C4-4766-979F-E7CC102D3F3B}"/>
    <dgm:cxn modelId="{38CD458F-7984-49F0-86D6-49A6572B7BB5}" srcId="{524C624C-F5F3-447A-B2EF-512D7B3A872B}" destId="{D98D16E2-1666-417A-9E26-6D85D2A50B51}" srcOrd="2" destOrd="0" parTransId="{3EE2B225-BCC6-44AD-B2A5-B56FFFEFC238}" sibTransId="{34611471-9A82-46BF-813E-570B525EB35A}"/>
    <dgm:cxn modelId="{5ED5C0E4-7F71-4725-94F7-77605AF0C452}" type="presOf" srcId="{226038F0-EFFA-4CA5-B6C2-DF2A472C62E6}" destId="{8A60FA32-25F4-463C-8957-5E3EEE949EDF}" srcOrd="0" destOrd="3" presId="urn:microsoft.com/office/officeart/2005/8/layout/list1"/>
    <dgm:cxn modelId="{9DB5FB23-0C95-47D9-B3C3-B8964066F5ED}" type="presOf" srcId="{0C64B3B1-116B-4D67-A4DD-C47B24C33702}" destId="{406A8939-9121-4FC5-A0DE-6CCA8B3EC05A}" srcOrd="0" destOrd="0" presId="urn:microsoft.com/office/officeart/2005/8/layout/list1"/>
    <dgm:cxn modelId="{2B1ADB6F-2963-4761-8DCC-15C2F34A4D68}" type="presOf" srcId="{D02D1E12-C175-4471-A97B-782B3E4FC513}" destId="{C00AF8AC-D025-4F38-BDA7-7D792CBB1C8E}" srcOrd="0" destOrd="0" presId="urn:microsoft.com/office/officeart/2005/8/layout/list1"/>
    <dgm:cxn modelId="{E0075E5A-FB61-44F9-98FD-061A42354479}" type="presOf" srcId="{959A857E-482D-4587-B06F-E4F817CDE30C}" destId="{9CC7AB74-2D6C-4365-A8C4-A6E324E93AF5}" srcOrd="0" destOrd="0" presId="urn:microsoft.com/office/officeart/2005/8/layout/list1"/>
    <dgm:cxn modelId="{1440C6B4-166D-455A-B9D8-CD4F24BD0F4A}" type="presOf" srcId="{524C624C-F5F3-447A-B2EF-512D7B3A872B}" destId="{F51B8ED7-BF6B-4C0A-A7BC-B60D50B311F8}" srcOrd="1" destOrd="0" presId="urn:microsoft.com/office/officeart/2005/8/layout/list1"/>
    <dgm:cxn modelId="{0DDA7A7F-065D-4FAC-92AE-2DCDA4AB3C5C}" srcId="{7784A43D-A1B4-4AD2-92ED-E438F1457D3A}" destId="{DEA76243-D553-4683-9F2D-69F9B09F740D}" srcOrd="0" destOrd="0" parTransId="{B0150243-F5C7-442A-9AF9-9D19292D1311}" sibTransId="{4151ADCB-34C6-401C-8FD0-D63432F8D667}"/>
    <dgm:cxn modelId="{A51F31C3-0D15-42AD-B713-63BB257963D7}" type="presOf" srcId="{7784A43D-A1B4-4AD2-92ED-E438F1457D3A}" destId="{7D954B48-C746-4ECE-A864-85D9724D7D85}" srcOrd="1" destOrd="0" presId="urn:microsoft.com/office/officeart/2005/8/layout/list1"/>
    <dgm:cxn modelId="{48B47DAE-B789-490D-97BD-9D51610B7B65}" srcId="{959A857E-482D-4587-B06F-E4F817CDE30C}" destId="{7784A43D-A1B4-4AD2-92ED-E438F1457D3A}" srcOrd="2" destOrd="0" parTransId="{7692EB1E-88D5-4EB6-A2F7-92355835D336}" sibTransId="{D7EFB003-8EA4-4EDA-B69D-5C4A6F947892}"/>
    <dgm:cxn modelId="{78A703BF-9667-4892-A59A-960CD872A8F2}" type="presOf" srcId="{2844366F-7A67-4F5F-AB30-673EB11B6E9E}" destId="{51DDB7D0-4762-41B4-A2CC-271430D41AF0}" srcOrd="0" destOrd="0" presId="urn:microsoft.com/office/officeart/2005/8/layout/list1"/>
    <dgm:cxn modelId="{9A0B4FFB-FB36-4424-928D-6AACCD6EACFF}" type="presOf" srcId="{524C624C-F5F3-447A-B2EF-512D7B3A872B}" destId="{D0AB7A10-D91C-47D9-8AD8-29E476B92AB3}" srcOrd="0" destOrd="0" presId="urn:microsoft.com/office/officeart/2005/8/layout/list1"/>
    <dgm:cxn modelId="{8D913C4A-5951-4020-8A06-885760F02322}" type="presOf" srcId="{BE79EA1B-65A6-4756-9AE7-85BFFDDDC091}" destId="{406A8939-9121-4FC5-A0DE-6CCA8B3EC05A}" srcOrd="0" destOrd="1" presId="urn:microsoft.com/office/officeart/2005/8/layout/list1"/>
    <dgm:cxn modelId="{2DF70CE7-0980-498D-8225-056F495D7F0A}" srcId="{7784A43D-A1B4-4AD2-92ED-E438F1457D3A}" destId="{905200DE-68CC-43B2-A508-CFE2322BEE36}" srcOrd="4" destOrd="0" parTransId="{8571E6A4-41CA-4AFD-8728-1C7E99516226}" sibTransId="{48E2BBFB-541D-4559-93F0-8CF4838720C7}"/>
    <dgm:cxn modelId="{B6E9B68E-C340-4979-BF97-58C37DBEA543}" srcId="{D02D1E12-C175-4471-A97B-782B3E4FC513}" destId="{2844366F-7A67-4F5F-AB30-673EB11B6E9E}" srcOrd="0" destOrd="0" parTransId="{9019F02C-53C0-4C64-A979-7D479F23E808}" sibTransId="{AF67AEEB-8D81-4D91-B6D3-97DE531411CA}"/>
    <dgm:cxn modelId="{F2CA122C-B581-48B2-BAAE-E49CB3082440}" srcId="{524C624C-F5F3-447A-B2EF-512D7B3A872B}" destId="{0C64B3B1-116B-4D67-A4DD-C47B24C33702}" srcOrd="0" destOrd="0" parTransId="{ABCC08FE-E474-423A-8FC8-6B255F918D92}" sibTransId="{FD475674-E2EA-438D-8356-E7151EE44B28}"/>
    <dgm:cxn modelId="{30743EDD-4FFB-4B06-BEE6-BCC640FDC980}" srcId="{7784A43D-A1B4-4AD2-92ED-E438F1457D3A}" destId="{850625A3-6C0E-4A34-B163-F8CFA47D2BC5}" srcOrd="2" destOrd="0" parTransId="{80FFC42D-0829-4BA8-9334-CF96328723A3}" sibTransId="{93424FBE-3848-449C-9615-74B45FFE65CC}"/>
    <dgm:cxn modelId="{8D21A485-935C-4FFB-BFDB-3892BE8E3CEC}" type="presOf" srcId="{B5CD505E-136C-4C54-844C-45C3F05BE30A}" destId="{8A60FA32-25F4-463C-8957-5E3EEE949EDF}" srcOrd="0" destOrd="1" presId="urn:microsoft.com/office/officeart/2005/8/layout/list1"/>
    <dgm:cxn modelId="{C3DB6B68-537A-4975-B368-E3B953A130D3}" srcId="{7784A43D-A1B4-4AD2-92ED-E438F1457D3A}" destId="{B5CD505E-136C-4C54-844C-45C3F05BE30A}" srcOrd="1" destOrd="0" parTransId="{FC7ED24B-1EB8-477A-89A1-5D09CE7BECD2}" sibTransId="{4F4EBC15-705A-4A44-B3A6-F7765DDEE263}"/>
    <dgm:cxn modelId="{6AE6B15F-C880-49FE-8D52-AA730A687DDE}" type="presOf" srcId="{850625A3-6C0E-4A34-B163-F8CFA47D2BC5}" destId="{8A60FA32-25F4-463C-8957-5E3EEE949EDF}" srcOrd="0" destOrd="2" presId="urn:microsoft.com/office/officeart/2005/8/layout/list1"/>
    <dgm:cxn modelId="{7032E14A-5ED8-4B04-AB08-28CD9C2937CD}" srcId="{7784A43D-A1B4-4AD2-92ED-E438F1457D3A}" destId="{226038F0-EFFA-4CA5-B6C2-DF2A472C62E6}" srcOrd="3" destOrd="0" parTransId="{7944CDB9-3E89-4B7E-908B-F286E67E5D88}" sibTransId="{6D6BE4D2-CE23-41D6-8725-3BC94313BED9}"/>
    <dgm:cxn modelId="{32BF299D-8E54-46B7-A20A-16072BFA88E0}" srcId="{959A857E-482D-4587-B06F-E4F817CDE30C}" destId="{D02D1E12-C175-4471-A97B-782B3E4FC513}" srcOrd="0" destOrd="0" parTransId="{E97EB21B-C73F-4010-83C9-68F009114F4F}" sibTransId="{E1A0496D-CF68-40AB-B266-A03189EBEBE9}"/>
    <dgm:cxn modelId="{77C2A602-03E4-4137-99BD-F3FF24EEE887}" type="presOf" srcId="{D98D16E2-1666-417A-9E26-6D85D2A50B51}" destId="{406A8939-9121-4FC5-A0DE-6CCA8B3EC05A}" srcOrd="0" destOrd="2" presId="urn:microsoft.com/office/officeart/2005/8/layout/list1"/>
    <dgm:cxn modelId="{941699F8-AE9C-4F29-8F6F-4CEEB46CD70D}" type="presOf" srcId="{DEA76243-D553-4683-9F2D-69F9B09F740D}" destId="{8A60FA32-25F4-463C-8957-5E3EEE949EDF}" srcOrd="0" destOrd="0" presId="urn:microsoft.com/office/officeart/2005/8/layout/list1"/>
    <dgm:cxn modelId="{F9566919-0697-46CF-9860-D1F5B018E5F8}" type="presParOf" srcId="{9CC7AB74-2D6C-4365-A8C4-A6E324E93AF5}" destId="{C96CE005-C08A-4F57-BC08-917ACB76142A}" srcOrd="0" destOrd="0" presId="urn:microsoft.com/office/officeart/2005/8/layout/list1"/>
    <dgm:cxn modelId="{A71D71A5-974D-43B7-8458-50F287652F04}" type="presParOf" srcId="{C96CE005-C08A-4F57-BC08-917ACB76142A}" destId="{C00AF8AC-D025-4F38-BDA7-7D792CBB1C8E}" srcOrd="0" destOrd="0" presId="urn:microsoft.com/office/officeart/2005/8/layout/list1"/>
    <dgm:cxn modelId="{AECA9372-6A6F-4EDF-8AED-DF48E5229D95}" type="presParOf" srcId="{C96CE005-C08A-4F57-BC08-917ACB76142A}" destId="{E4DC94A8-1CBA-4387-A369-EF0FC5B55134}" srcOrd="1" destOrd="0" presId="urn:microsoft.com/office/officeart/2005/8/layout/list1"/>
    <dgm:cxn modelId="{D83C319B-366D-4F55-9CA6-DA8DA197CDFF}" type="presParOf" srcId="{9CC7AB74-2D6C-4365-A8C4-A6E324E93AF5}" destId="{DA0A5382-7380-45F9-988B-56BB037A462A}" srcOrd="1" destOrd="0" presId="urn:microsoft.com/office/officeart/2005/8/layout/list1"/>
    <dgm:cxn modelId="{74608F57-F31B-414E-B0D0-C19748A53589}" type="presParOf" srcId="{9CC7AB74-2D6C-4365-A8C4-A6E324E93AF5}" destId="{51DDB7D0-4762-41B4-A2CC-271430D41AF0}" srcOrd="2" destOrd="0" presId="urn:microsoft.com/office/officeart/2005/8/layout/list1"/>
    <dgm:cxn modelId="{3EE8DE19-E6A7-4EC5-BBF1-7F31264EF6CB}" type="presParOf" srcId="{9CC7AB74-2D6C-4365-A8C4-A6E324E93AF5}" destId="{0708C733-90ED-49D0-ACFD-924E8DFCA076}" srcOrd="3" destOrd="0" presId="urn:microsoft.com/office/officeart/2005/8/layout/list1"/>
    <dgm:cxn modelId="{EB71803C-F823-46F9-9A5A-38FA23B636B3}" type="presParOf" srcId="{9CC7AB74-2D6C-4365-A8C4-A6E324E93AF5}" destId="{2F847547-9BBF-4998-8E17-B617FB37B51D}" srcOrd="4" destOrd="0" presId="urn:microsoft.com/office/officeart/2005/8/layout/list1"/>
    <dgm:cxn modelId="{AF1A675A-F44A-4FD7-B0B2-3DA7A12E56D1}" type="presParOf" srcId="{2F847547-9BBF-4998-8E17-B617FB37B51D}" destId="{D0AB7A10-D91C-47D9-8AD8-29E476B92AB3}" srcOrd="0" destOrd="0" presId="urn:microsoft.com/office/officeart/2005/8/layout/list1"/>
    <dgm:cxn modelId="{FC5BD3DC-6C64-4CC2-B3E7-0EA0CF9C27D5}" type="presParOf" srcId="{2F847547-9BBF-4998-8E17-B617FB37B51D}" destId="{F51B8ED7-BF6B-4C0A-A7BC-B60D50B311F8}" srcOrd="1" destOrd="0" presId="urn:microsoft.com/office/officeart/2005/8/layout/list1"/>
    <dgm:cxn modelId="{B8D57373-CA52-4F75-AB9E-B4D800CF9407}" type="presParOf" srcId="{9CC7AB74-2D6C-4365-A8C4-A6E324E93AF5}" destId="{5C59CC2E-B600-4F9D-8073-D5FA3E39D335}" srcOrd="5" destOrd="0" presId="urn:microsoft.com/office/officeart/2005/8/layout/list1"/>
    <dgm:cxn modelId="{553DEA99-313A-47C3-851D-7F9161698D6D}" type="presParOf" srcId="{9CC7AB74-2D6C-4365-A8C4-A6E324E93AF5}" destId="{406A8939-9121-4FC5-A0DE-6CCA8B3EC05A}" srcOrd="6" destOrd="0" presId="urn:microsoft.com/office/officeart/2005/8/layout/list1"/>
    <dgm:cxn modelId="{393843F5-941A-4DF0-B400-866CE910DDF9}" type="presParOf" srcId="{9CC7AB74-2D6C-4365-A8C4-A6E324E93AF5}" destId="{70B10D15-0880-452D-B92D-7ADE4102132A}" srcOrd="7" destOrd="0" presId="urn:microsoft.com/office/officeart/2005/8/layout/list1"/>
    <dgm:cxn modelId="{21E7866A-89C5-4231-8D2E-020EFBF85398}" type="presParOf" srcId="{9CC7AB74-2D6C-4365-A8C4-A6E324E93AF5}" destId="{702B6C41-C215-4D50-858B-57EECAA2D855}" srcOrd="8" destOrd="0" presId="urn:microsoft.com/office/officeart/2005/8/layout/list1"/>
    <dgm:cxn modelId="{EA4CA3C8-28A8-4714-BF45-D67ACA3F559E}" type="presParOf" srcId="{702B6C41-C215-4D50-858B-57EECAA2D855}" destId="{333DD550-02DB-4FB3-9A8D-856AB813717A}" srcOrd="0" destOrd="0" presId="urn:microsoft.com/office/officeart/2005/8/layout/list1"/>
    <dgm:cxn modelId="{6675F02B-0379-4601-AC2E-C6AAEE9BD1EB}" type="presParOf" srcId="{702B6C41-C215-4D50-858B-57EECAA2D855}" destId="{7D954B48-C746-4ECE-A864-85D9724D7D85}" srcOrd="1" destOrd="0" presId="urn:microsoft.com/office/officeart/2005/8/layout/list1"/>
    <dgm:cxn modelId="{03341A63-FC65-4640-BD6B-3232D5C487C6}" type="presParOf" srcId="{9CC7AB74-2D6C-4365-A8C4-A6E324E93AF5}" destId="{F235A427-F151-42AD-A7E8-9C8B50917475}" srcOrd="9" destOrd="0" presId="urn:microsoft.com/office/officeart/2005/8/layout/list1"/>
    <dgm:cxn modelId="{9918279F-D06E-4838-8D44-2FF7435803BF}" type="presParOf" srcId="{9CC7AB74-2D6C-4365-A8C4-A6E324E93AF5}" destId="{8A60FA32-25F4-463C-8957-5E3EEE949ED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52BE5-37B1-48B1-BB5B-24E84DA6BE7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89ECD9-455E-4B01-B492-17B2F3422CC0}">
      <dgm:prSet phldrT="[文本]"/>
      <dgm:spPr/>
      <dgm:t>
        <a:bodyPr/>
        <a:lstStyle/>
        <a:p>
          <a:r>
            <a:rPr lang="en-US" dirty="0" smtClean="0"/>
            <a:t>C#</a:t>
          </a:r>
          <a:endParaRPr lang="zh-CN" altLang="en-US" dirty="0"/>
        </a:p>
      </dgm:t>
    </dgm:pt>
    <dgm:pt modelId="{8E32BF14-C9D0-4F42-A805-0D6CEE9D2E9C}" type="parTrans" cxnId="{811DDD32-8833-4180-87E1-9982DEFCDE4D}">
      <dgm:prSet/>
      <dgm:spPr/>
      <dgm:t>
        <a:bodyPr/>
        <a:lstStyle/>
        <a:p>
          <a:endParaRPr lang="zh-CN" altLang="en-US"/>
        </a:p>
      </dgm:t>
    </dgm:pt>
    <dgm:pt modelId="{1E8A611A-F5FD-4FB8-8EE7-E1BBCC106E17}" type="sibTrans" cxnId="{811DDD32-8833-4180-87E1-9982DEFCDE4D}">
      <dgm:prSet/>
      <dgm:spPr/>
      <dgm:t>
        <a:bodyPr/>
        <a:lstStyle/>
        <a:p>
          <a:endParaRPr lang="zh-CN" altLang="en-US"/>
        </a:p>
      </dgm:t>
    </dgm:pt>
    <dgm:pt modelId="{8F722DF2-B532-4473-9677-00AF6E14D0D2}">
      <dgm:prSet phldrT="[文本]"/>
      <dgm:spPr/>
      <dgm:t>
        <a:bodyPr/>
        <a:lstStyle/>
        <a:p>
          <a:r>
            <a:rPr lang="en-US" dirty="0" smtClean="0"/>
            <a:t>VB.NET</a:t>
          </a:r>
          <a:endParaRPr lang="zh-CN" altLang="en-US" dirty="0"/>
        </a:p>
      </dgm:t>
    </dgm:pt>
    <dgm:pt modelId="{ECFA5296-48A9-49A7-8AC3-CD647D15D45B}" type="parTrans" cxnId="{1CE65EC2-0DFB-4E64-82B5-B7FA34F99109}">
      <dgm:prSet/>
      <dgm:spPr/>
      <dgm:t>
        <a:bodyPr/>
        <a:lstStyle/>
        <a:p>
          <a:endParaRPr lang="zh-CN" altLang="en-US"/>
        </a:p>
      </dgm:t>
    </dgm:pt>
    <dgm:pt modelId="{7114B815-0410-4054-BF77-C5A50F76EF77}" type="sibTrans" cxnId="{1CE65EC2-0DFB-4E64-82B5-B7FA34F99109}">
      <dgm:prSet/>
      <dgm:spPr/>
      <dgm:t>
        <a:bodyPr/>
        <a:lstStyle/>
        <a:p>
          <a:endParaRPr lang="zh-CN" altLang="en-US"/>
        </a:p>
      </dgm:t>
    </dgm:pt>
    <dgm:pt modelId="{5DF80CAA-3D13-4DF8-9B94-A4A001036282}">
      <dgm:prSet phldrT="[文本]"/>
      <dgm:spPr/>
      <dgm:t>
        <a:bodyPr/>
        <a:lstStyle/>
        <a:p>
          <a:r>
            <a:rPr lang="en-US" dirty="0" smtClean="0"/>
            <a:t>C++.NET</a:t>
          </a:r>
          <a:endParaRPr lang="zh-CN" altLang="en-US" dirty="0"/>
        </a:p>
      </dgm:t>
    </dgm:pt>
    <dgm:pt modelId="{DFEFF14F-07ED-4650-A055-CD46DA78582D}" type="parTrans" cxnId="{A81F69C6-2403-4656-ABB4-B9E697C07F50}">
      <dgm:prSet/>
      <dgm:spPr/>
      <dgm:t>
        <a:bodyPr/>
        <a:lstStyle/>
        <a:p>
          <a:endParaRPr lang="zh-CN" altLang="en-US"/>
        </a:p>
      </dgm:t>
    </dgm:pt>
    <dgm:pt modelId="{4787DE80-6D38-4BB8-8B91-CCC8936FC400}" type="sibTrans" cxnId="{A81F69C6-2403-4656-ABB4-B9E697C07F50}">
      <dgm:prSet/>
      <dgm:spPr/>
      <dgm:t>
        <a:bodyPr/>
        <a:lstStyle/>
        <a:p>
          <a:endParaRPr lang="zh-CN" altLang="en-US"/>
        </a:p>
      </dgm:t>
    </dgm:pt>
    <dgm:pt modelId="{28BF1DCC-F215-4C8F-A67A-FA55955D7FCB}">
      <dgm:prSet phldrT="[文本]"/>
      <dgm:spPr/>
      <dgm:t>
        <a:bodyPr/>
        <a:lstStyle/>
        <a:p>
          <a:r>
            <a:rPr lang="en-US" dirty="0" smtClean="0"/>
            <a:t>C#</a:t>
          </a:r>
          <a:r>
            <a:rPr lang="zh-CN" dirty="0" smtClean="0"/>
            <a:t>是一种面向对象编程语言</a:t>
          </a:r>
          <a:r>
            <a:rPr lang="zh-CN" altLang="en-US" dirty="0" smtClean="0"/>
            <a:t>。</a:t>
          </a:r>
          <a:r>
            <a:rPr lang="en-US" dirty="0" smtClean="0"/>
            <a:t>C#</a:t>
          </a:r>
          <a:r>
            <a:rPr lang="zh-CN" dirty="0" smtClean="0"/>
            <a:t>将使</a:t>
          </a:r>
          <a:r>
            <a:rPr lang="en-US" dirty="0" smtClean="0"/>
            <a:t>C++</a:t>
          </a:r>
          <a:r>
            <a:rPr lang="zh-CN" dirty="0" smtClean="0"/>
            <a:t>程序员可更快开发，同时也不会牺牲</a:t>
          </a:r>
          <a:r>
            <a:rPr lang="en-US" dirty="0" smtClean="0"/>
            <a:t>C++</a:t>
          </a:r>
          <a:r>
            <a:rPr lang="zh-CN" dirty="0" smtClean="0"/>
            <a:t>和</a:t>
          </a:r>
          <a:r>
            <a:rPr lang="en-US" dirty="0" smtClean="0"/>
            <a:t>C</a:t>
          </a:r>
          <a:r>
            <a:rPr lang="zh-CN" dirty="0" smtClean="0"/>
            <a:t>具有的效率和能力。由于这种继承性，熟悉</a:t>
          </a:r>
          <a:r>
            <a:rPr lang="en-US" dirty="0" smtClean="0"/>
            <a:t>C++</a:t>
          </a:r>
          <a:r>
            <a:rPr lang="zh-CN" dirty="0" smtClean="0"/>
            <a:t>和</a:t>
          </a:r>
          <a:r>
            <a:rPr lang="en-US" dirty="0" smtClean="0"/>
            <a:t>C</a:t>
          </a:r>
          <a:r>
            <a:rPr lang="zh-CN" dirty="0" smtClean="0"/>
            <a:t>语言的开发者将会迅速掌握</a:t>
          </a:r>
          <a:r>
            <a:rPr lang="en-US" dirty="0" smtClean="0"/>
            <a:t>C#</a:t>
          </a:r>
          <a:r>
            <a:rPr lang="zh-CN" dirty="0" smtClean="0"/>
            <a:t>。</a:t>
          </a:r>
          <a:endParaRPr lang="zh-CN" altLang="en-US" dirty="0"/>
        </a:p>
      </dgm:t>
    </dgm:pt>
    <dgm:pt modelId="{C53DEDB9-70AA-4BA5-A511-05F1E901EB51}" type="parTrans" cxnId="{04BD0493-F9D4-4F64-879A-FBA41DD99E9A}">
      <dgm:prSet/>
      <dgm:spPr/>
      <dgm:t>
        <a:bodyPr/>
        <a:lstStyle/>
        <a:p>
          <a:endParaRPr lang="zh-CN" altLang="en-US"/>
        </a:p>
      </dgm:t>
    </dgm:pt>
    <dgm:pt modelId="{5C3D1572-3BEC-4609-84CE-0E25E70589C3}" type="sibTrans" cxnId="{04BD0493-F9D4-4F64-879A-FBA41DD99E9A}">
      <dgm:prSet/>
      <dgm:spPr/>
      <dgm:t>
        <a:bodyPr/>
        <a:lstStyle/>
        <a:p>
          <a:endParaRPr lang="zh-CN" altLang="en-US"/>
        </a:p>
      </dgm:t>
    </dgm:pt>
    <dgm:pt modelId="{A8A10BAF-5865-4923-B8EC-6AE7D9AA3E16}">
      <dgm:prSet phldrT="[文本]"/>
      <dgm:spPr/>
      <dgm:t>
        <a:bodyPr/>
        <a:lstStyle/>
        <a:p>
          <a:r>
            <a:rPr lang="en-US" dirty="0" smtClean="0"/>
            <a:t>Visual Basic.NET</a:t>
          </a:r>
          <a:r>
            <a:rPr lang="zh-CN" dirty="0" smtClean="0"/>
            <a:t>是</a:t>
          </a:r>
          <a:r>
            <a:rPr lang="en-US" dirty="0" smtClean="0"/>
            <a:t>Visual Basic</a:t>
          </a:r>
          <a:r>
            <a:rPr lang="zh-CN" dirty="0" smtClean="0"/>
            <a:t>开发系统的新版本，重新设计使下一代</a:t>
          </a:r>
          <a:r>
            <a:rPr lang="en-US" dirty="0" smtClean="0"/>
            <a:t>XML Web</a:t>
          </a:r>
          <a:r>
            <a:rPr lang="zh-CN" dirty="0" smtClean="0"/>
            <a:t>服务的开发不再复杂，并保留了其快速开发</a:t>
          </a:r>
          <a:r>
            <a:rPr lang="en-US" dirty="0" smtClean="0"/>
            <a:t>Windows</a:t>
          </a:r>
          <a:r>
            <a:rPr lang="zh-CN" dirty="0" smtClean="0"/>
            <a:t>应用程序的特性。</a:t>
          </a:r>
          <a:r>
            <a:rPr lang="en-US" dirty="0" smtClean="0"/>
            <a:t>Visual Basic</a:t>
          </a:r>
          <a:r>
            <a:rPr lang="zh-CN" dirty="0" smtClean="0"/>
            <a:t>开发者可以利用</a:t>
          </a:r>
          <a:r>
            <a:rPr lang="en-US" dirty="0" smtClean="0"/>
            <a:t>Visual Basic.NET</a:t>
          </a:r>
          <a:r>
            <a:rPr lang="zh-CN" dirty="0" smtClean="0"/>
            <a:t>中的增强功能创建企业关键分布式</a:t>
          </a:r>
          <a:r>
            <a:rPr lang="en-US" dirty="0" smtClean="0"/>
            <a:t>n</a:t>
          </a:r>
          <a:r>
            <a:rPr lang="zh-CN" dirty="0" smtClean="0"/>
            <a:t>层系统。</a:t>
          </a:r>
          <a:endParaRPr lang="zh-CN" altLang="en-US" dirty="0"/>
        </a:p>
      </dgm:t>
    </dgm:pt>
    <dgm:pt modelId="{D1E81E5E-797B-4F25-9E2B-18027DA1EC95}" type="parTrans" cxnId="{58062AD6-3509-45A9-9575-0A36670A5150}">
      <dgm:prSet/>
      <dgm:spPr/>
      <dgm:t>
        <a:bodyPr/>
        <a:lstStyle/>
        <a:p>
          <a:endParaRPr lang="zh-CN" altLang="en-US"/>
        </a:p>
      </dgm:t>
    </dgm:pt>
    <dgm:pt modelId="{7E16A934-DEBB-484F-9997-313E36A09212}" type="sibTrans" cxnId="{58062AD6-3509-45A9-9575-0A36670A5150}">
      <dgm:prSet/>
      <dgm:spPr/>
      <dgm:t>
        <a:bodyPr/>
        <a:lstStyle/>
        <a:p>
          <a:endParaRPr lang="zh-CN" altLang="en-US"/>
        </a:p>
      </dgm:t>
    </dgm:pt>
    <dgm:pt modelId="{DB8D6808-F4ED-4240-B120-235A8EFB8007}">
      <dgm:prSet phldrT="[文本]"/>
      <dgm:spPr/>
      <dgm:t>
        <a:bodyPr/>
        <a:lstStyle/>
        <a:p>
          <a:r>
            <a:rPr lang="en-US" dirty="0" smtClean="0"/>
            <a:t>Visual C++.NET</a:t>
          </a:r>
          <a:r>
            <a:rPr lang="zh-CN" dirty="0" smtClean="0"/>
            <a:t>是一个全面的工具集，用于开发基于</a:t>
          </a:r>
          <a:r>
            <a:rPr lang="en-US" dirty="0" smtClean="0"/>
            <a:t>Windows</a:t>
          </a:r>
          <a:r>
            <a:rPr lang="zh-CN" dirty="0" smtClean="0"/>
            <a:t>和基于</a:t>
          </a:r>
          <a:r>
            <a:rPr lang="en-US" dirty="0" smtClean="0"/>
            <a:t>.NET</a:t>
          </a:r>
          <a:r>
            <a:rPr lang="zh-CN" dirty="0" smtClean="0"/>
            <a:t>的应用程序、动态</a:t>
          </a:r>
          <a:r>
            <a:rPr lang="en-US" dirty="0" smtClean="0"/>
            <a:t>Web</a:t>
          </a:r>
          <a:r>
            <a:rPr lang="zh-CN" dirty="0" smtClean="0"/>
            <a:t>程序及</a:t>
          </a:r>
          <a:r>
            <a:rPr lang="en-US" dirty="0" smtClean="0"/>
            <a:t>XML Web</a:t>
          </a:r>
          <a:r>
            <a:rPr lang="zh-CN" dirty="0" smtClean="0"/>
            <a:t>服务等项目。这一强大的开发环境包括活动模版库（</a:t>
          </a:r>
          <a:r>
            <a:rPr lang="en-US" dirty="0" smtClean="0"/>
            <a:t>ATL</a:t>
          </a:r>
          <a:r>
            <a:rPr lang="zh-CN" dirty="0" smtClean="0"/>
            <a:t>）</a:t>
          </a:r>
          <a:r>
            <a:rPr lang="en-US" dirty="0" smtClean="0"/>
            <a:t>,MFC</a:t>
          </a:r>
          <a:r>
            <a:rPr lang="zh-CN" dirty="0" smtClean="0"/>
            <a:t>库，高级语言扩展与强大的集成开发环境（</a:t>
          </a:r>
          <a:r>
            <a:rPr lang="en-US" dirty="0" smtClean="0"/>
            <a:t>IDE</a:t>
          </a:r>
          <a:r>
            <a:rPr lang="zh-CN" dirty="0" smtClean="0"/>
            <a:t>），这些特性使得开发者可以高效的编辑与调试源代码。</a:t>
          </a:r>
          <a:endParaRPr lang="zh-CN" altLang="en-US" dirty="0"/>
        </a:p>
      </dgm:t>
    </dgm:pt>
    <dgm:pt modelId="{6579E3D8-4FAC-4475-A78D-6DE8FB9D386F}" type="parTrans" cxnId="{F810A3B2-5CC8-4B9D-9F3A-5CF7B2A56699}">
      <dgm:prSet/>
      <dgm:spPr/>
      <dgm:t>
        <a:bodyPr/>
        <a:lstStyle/>
        <a:p>
          <a:endParaRPr lang="zh-CN" altLang="en-US"/>
        </a:p>
      </dgm:t>
    </dgm:pt>
    <dgm:pt modelId="{57C9D021-34D1-40D7-A025-FA0EA24CB295}" type="sibTrans" cxnId="{F810A3B2-5CC8-4B9D-9F3A-5CF7B2A56699}">
      <dgm:prSet/>
      <dgm:spPr/>
      <dgm:t>
        <a:bodyPr/>
        <a:lstStyle/>
        <a:p>
          <a:endParaRPr lang="zh-CN" altLang="en-US"/>
        </a:p>
      </dgm:t>
    </dgm:pt>
    <dgm:pt modelId="{54E39EAE-60FC-40D6-9B0B-A99619772260}" type="pres">
      <dgm:prSet presAssocID="{E3452BE5-37B1-48B1-BB5B-24E84DA6BE7A}" presName="linear" presStyleCnt="0">
        <dgm:presLayoutVars>
          <dgm:dir/>
          <dgm:animLvl val="lvl"/>
          <dgm:resizeHandles val="exact"/>
        </dgm:presLayoutVars>
      </dgm:prSet>
      <dgm:spPr/>
    </dgm:pt>
    <dgm:pt modelId="{5BA0E764-7CE4-48CE-BE84-96FED5440613}" type="pres">
      <dgm:prSet presAssocID="{6689ECD9-455E-4B01-B492-17B2F3422CC0}" presName="parentLin" presStyleCnt="0"/>
      <dgm:spPr/>
    </dgm:pt>
    <dgm:pt modelId="{D44531A8-4C57-4E63-8817-47D7BFDF7729}" type="pres">
      <dgm:prSet presAssocID="{6689ECD9-455E-4B01-B492-17B2F3422CC0}" presName="parentLeftMargin" presStyleLbl="node1" presStyleIdx="0" presStyleCnt="3"/>
      <dgm:spPr/>
    </dgm:pt>
    <dgm:pt modelId="{2247DC45-5E72-41AC-B080-300FCA606557}" type="pres">
      <dgm:prSet presAssocID="{6689ECD9-455E-4B01-B492-17B2F3422C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EE0872-26FD-40F1-9BE4-D7B98D63E47E}" type="pres">
      <dgm:prSet presAssocID="{6689ECD9-455E-4B01-B492-17B2F3422CC0}" presName="negativeSpace" presStyleCnt="0"/>
      <dgm:spPr/>
    </dgm:pt>
    <dgm:pt modelId="{B03F7AA5-9958-4C0F-8329-D5D0D8E8BE39}" type="pres">
      <dgm:prSet presAssocID="{6689ECD9-455E-4B01-B492-17B2F3422CC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2D85D0-9755-4895-A93E-FB5D8A7723D2}" type="pres">
      <dgm:prSet presAssocID="{1E8A611A-F5FD-4FB8-8EE7-E1BBCC106E17}" presName="spaceBetweenRectangles" presStyleCnt="0"/>
      <dgm:spPr/>
    </dgm:pt>
    <dgm:pt modelId="{FF951E5F-A638-4FCE-A3B2-68A110C5A76A}" type="pres">
      <dgm:prSet presAssocID="{8F722DF2-B532-4473-9677-00AF6E14D0D2}" presName="parentLin" presStyleCnt="0"/>
      <dgm:spPr/>
    </dgm:pt>
    <dgm:pt modelId="{15FB3979-7EE0-4627-B694-3515D49E48D8}" type="pres">
      <dgm:prSet presAssocID="{8F722DF2-B532-4473-9677-00AF6E14D0D2}" presName="parentLeftMargin" presStyleLbl="node1" presStyleIdx="0" presStyleCnt="3"/>
      <dgm:spPr/>
    </dgm:pt>
    <dgm:pt modelId="{23580089-B07C-4ED0-A98F-E65A1832DE8A}" type="pres">
      <dgm:prSet presAssocID="{8F722DF2-B532-4473-9677-00AF6E14D0D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D1162F-4B2F-4EE3-A751-522CD719B301}" type="pres">
      <dgm:prSet presAssocID="{8F722DF2-B532-4473-9677-00AF6E14D0D2}" presName="negativeSpace" presStyleCnt="0"/>
      <dgm:spPr/>
    </dgm:pt>
    <dgm:pt modelId="{FE59491E-DC5C-41A9-8D3F-80DE732C230D}" type="pres">
      <dgm:prSet presAssocID="{8F722DF2-B532-4473-9677-00AF6E14D0D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A92704-06F3-4413-8BB4-4B3A7D96AFE5}" type="pres">
      <dgm:prSet presAssocID="{7114B815-0410-4054-BF77-C5A50F76EF77}" presName="spaceBetweenRectangles" presStyleCnt="0"/>
      <dgm:spPr/>
    </dgm:pt>
    <dgm:pt modelId="{16F8AA2F-BB0B-4265-9B5B-742594D6E824}" type="pres">
      <dgm:prSet presAssocID="{5DF80CAA-3D13-4DF8-9B94-A4A001036282}" presName="parentLin" presStyleCnt="0"/>
      <dgm:spPr/>
    </dgm:pt>
    <dgm:pt modelId="{BB691D85-1B37-4F94-9161-6059D503A847}" type="pres">
      <dgm:prSet presAssocID="{5DF80CAA-3D13-4DF8-9B94-A4A001036282}" presName="parentLeftMargin" presStyleLbl="node1" presStyleIdx="1" presStyleCnt="3"/>
      <dgm:spPr/>
    </dgm:pt>
    <dgm:pt modelId="{97F43D3C-555F-4D15-B7AB-313FFAD82E21}" type="pres">
      <dgm:prSet presAssocID="{5DF80CAA-3D13-4DF8-9B94-A4A0010362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485BFE-EB90-428E-9932-057D665471A8}" type="pres">
      <dgm:prSet presAssocID="{5DF80CAA-3D13-4DF8-9B94-A4A001036282}" presName="negativeSpace" presStyleCnt="0"/>
      <dgm:spPr/>
    </dgm:pt>
    <dgm:pt modelId="{9A515E35-E54E-4E39-B83F-10A1AA8D501D}" type="pres">
      <dgm:prSet presAssocID="{5DF80CAA-3D13-4DF8-9B94-A4A0010362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DC6C453-E957-445A-B029-ABC1B5A7CBEC}" type="presOf" srcId="{E3452BE5-37B1-48B1-BB5B-24E84DA6BE7A}" destId="{54E39EAE-60FC-40D6-9B0B-A99619772260}" srcOrd="0" destOrd="0" presId="urn:microsoft.com/office/officeart/2005/8/layout/list1"/>
    <dgm:cxn modelId="{355B074A-D82C-4E29-BE5C-918881863FA2}" type="presOf" srcId="{5DF80CAA-3D13-4DF8-9B94-A4A001036282}" destId="{97F43D3C-555F-4D15-B7AB-313FFAD82E21}" srcOrd="1" destOrd="0" presId="urn:microsoft.com/office/officeart/2005/8/layout/list1"/>
    <dgm:cxn modelId="{41985D65-6CCA-4658-8E42-178B1C1354C9}" type="presOf" srcId="{8F722DF2-B532-4473-9677-00AF6E14D0D2}" destId="{15FB3979-7EE0-4627-B694-3515D49E48D8}" srcOrd="0" destOrd="0" presId="urn:microsoft.com/office/officeart/2005/8/layout/list1"/>
    <dgm:cxn modelId="{04BD0493-F9D4-4F64-879A-FBA41DD99E9A}" srcId="{6689ECD9-455E-4B01-B492-17B2F3422CC0}" destId="{28BF1DCC-F215-4C8F-A67A-FA55955D7FCB}" srcOrd="0" destOrd="0" parTransId="{C53DEDB9-70AA-4BA5-A511-05F1E901EB51}" sibTransId="{5C3D1572-3BEC-4609-84CE-0E25E70589C3}"/>
    <dgm:cxn modelId="{95186DA0-02D6-4D07-9ADC-CA90A99B25FD}" type="presOf" srcId="{A8A10BAF-5865-4923-B8EC-6AE7D9AA3E16}" destId="{FE59491E-DC5C-41A9-8D3F-80DE732C230D}" srcOrd="0" destOrd="0" presId="urn:microsoft.com/office/officeart/2005/8/layout/list1"/>
    <dgm:cxn modelId="{58062AD6-3509-45A9-9575-0A36670A5150}" srcId="{8F722DF2-B532-4473-9677-00AF6E14D0D2}" destId="{A8A10BAF-5865-4923-B8EC-6AE7D9AA3E16}" srcOrd="0" destOrd="0" parTransId="{D1E81E5E-797B-4F25-9E2B-18027DA1EC95}" sibTransId="{7E16A934-DEBB-484F-9997-313E36A09212}"/>
    <dgm:cxn modelId="{6DB3763B-E8F4-4E18-89C1-B993DC319953}" type="presOf" srcId="{6689ECD9-455E-4B01-B492-17B2F3422CC0}" destId="{2247DC45-5E72-41AC-B080-300FCA606557}" srcOrd="1" destOrd="0" presId="urn:microsoft.com/office/officeart/2005/8/layout/list1"/>
    <dgm:cxn modelId="{1CE65EC2-0DFB-4E64-82B5-B7FA34F99109}" srcId="{E3452BE5-37B1-48B1-BB5B-24E84DA6BE7A}" destId="{8F722DF2-B532-4473-9677-00AF6E14D0D2}" srcOrd="1" destOrd="0" parTransId="{ECFA5296-48A9-49A7-8AC3-CD647D15D45B}" sibTransId="{7114B815-0410-4054-BF77-C5A50F76EF77}"/>
    <dgm:cxn modelId="{5AEB0034-93A1-45EF-ACBE-5CEC3216029F}" type="presOf" srcId="{DB8D6808-F4ED-4240-B120-235A8EFB8007}" destId="{9A515E35-E54E-4E39-B83F-10A1AA8D501D}" srcOrd="0" destOrd="0" presId="urn:microsoft.com/office/officeart/2005/8/layout/list1"/>
    <dgm:cxn modelId="{A81F69C6-2403-4656-ABB4-B9E697C07F50}" srcId="{E3452BE5-37B1-48B1-BB5B-24E84DA6BE7A}" destId="{5DF80CAA-3D13-4DF8-9B94-A4A001036282}" srcOrd="2" destOrd="0" parTransId="{DFEFF14F-07ED-4650-A055-CD46DA78582D}" sibTransId="{4787DE80-6D38-4BB8-8B91-CCC8936FC400}"/>
    <dgm:cxn modelId="{F0D8C80A-4E1D-40FB-8C2B-4BBB5206D645}" type="presOf" srcId="{8F722DF2-B532-4473-9677-00AF6E14D0D2}" destId="{23580089-B07C-4ED0-A98F-E65A1832DE8A}" srcOrd="1" destOrd="0" presId="urn:microsoft.com/office/officeart/2005/8/layout/list1"/>
    <dgm:cxn modelId="{DC0FB391-6B5D-4E63-ABB9-4FDD8AB46843}" type="presOf" srcId="{28BF1DCC-F215-4C8F-A67A-FA55955D7FCB}" destId="{B03F7AA5-9958-4C0F-8329-D5D0D8E8BE39}" srcOrd="0" destOrd="0" presId="urn:microsoft.com/office/officeart/2005/8/layout/list1"/>
    <dgm:cxn modelId="{811DDD32-8833-4180-87E1-9982DEFCDE4D}" srcId="{E3452BE5-37B1-48B1-BB5B-24E84DA6BE7A}" destId="{6689ECD9-455E-4B01-B492-17B2F3422CC0}" srcOrd="0" destOrd="0" parTransId="{8E32BF14-C9D0-4F42-A805-0D6CEE9D2E9C}" sibTransId="{1E8A611A-F5FD-4FB8-8EE7-E1BBCC106E17}"/>
    <dgm:cxn modelId="{9E105540-83A3-4946-BA99-AFC0F505C3B5}" type="presOf" srcId="{6689ECD9-455E-4B01-B492-17B2F3422CC0}" destId="{D44531A8-4C57-4E63-8817-47D7BFDF7729}" srcOrd="0" destOrd="0" presId="urn:microsoft.com/office/officeart/2005/8/layout/list1"/>
    <dgm:cxn modelId="{599A4864-690A-47AB-A594-5F70825B78C9}" type="presOf" srcId="{5DF80CAA-3D13-4DF8-9B94-A4A001036282}" destId="{BB691D85-1B37-4F94-9161-6059D503A847}" srcOrd="0" destOrd="0" presId="urn:microsoft.com/office/officeart/2005/8/layout/list1"/>
    <dgm:cxn modelId="{F810A3B2-5CC8-4B9D-9F3A-5CF7B2A56699}" srcId="{5DF80CAA-3D13-4DF8-9B94-A4A001036282}" destId="{DB8D6808-F4ED-4240-B120-235A8EFB8007}" srcOrd="0" destOrd="0" parTransId="{6579E3D8-4FAC-4475-A78D-6DE8FB9D386F}" sibTransId="{57C9D021-34D1-40D7-A025-FA0EA24CB295}"/>
    <dgm:cxn modelId="{36D2B182-8FA9-477A-9D29-FB8BA9635B88}" type="presParOf" srcId="{54E39EAE-60FC-40D6-9B0B-A99619772260}" destId="{5BA0E764-7CE4-48CE-BE84-96FED5440613}" srcOrd="0" destOrd="0" presId="urn:microsoft.com/office/officeart/2005/8/layout/list1"/>
    <dgm:cxn modelId="{745D7E84-87A4-4094-A92F-1A7014AED0FD}" type="presParOf" srcId="{5BA0E764-7CE4-48CE-BE84-96FED5440613}" destId="{D44531A8-4C57-4E63-8817-47D7BFDF7729}" srcOrd="0" destOrd="0" presId="urn:microsoft.com/office/officeart/2005/8/layout/list1"/>
    <dgm:cxn modelId="{D664D434-FBCA-4D46-B5E8-93B7A3036E30}" type="presParOf" srcId="{5BA0E764-7CE4-48CE-BE84-96FED5440613}" destId="{2247DC45-5E72-41AC-B080-300FCA606557}" srcOrd="1" destOrd="0" presId="urn:microsoft.com/office/officeart/2005/8/layout/list1"/>
    <dgm:cxn modelId="{002AA1A2-2322-48E1-8371-F25B7A2DA35A}" type="presParOf" srcId="{54E39EAE-60FC-40D6-9B0B-A99619772260}" destId="{7EEE0872-26FD-40F1-9BE4-D7B98D63E47E}" srcOrd="1" destOrd="0" presId="urn:microsoft.com/office/officeart/2005/8/layout/list1"/>
    <dgm:cxn modelId="{514F3023-B870-446B-B9DA-2A7C2DCD82BE}" type="presParOf" srcId="{54E39EAE-60FC-40D6-9B0B-A99619772260}" destId="{B03F7AA5-9958-4C0F-8329-D5D0D8E8BE39}" srcOrd="2" destOrd="0" presId="urn:microsoft.com/office/officeart/2005/8/layout/list1"/>
    <dgm:cxn modelId="{51109B6B-7F40-44AF-9139-E8F112E65499}" type="presParOf" srcId="{54E39EAE-60FC-40D6-9B0B-A99619772260}" destId="{B72D85D0-9755-4895-A93E-FB5D8A7723D2}" srcOrd="3" destOrd="0" presId="urn:microsoft.com/office/officeart/2005/8/layout/list1"/>
    <dgm:cxn modelId="{AAB91B55-4FE4-4341-87DD-01FC2FB911CA}" type="presParOf" srcId="{54E39EAE-60FC-40D6-9B0B-A99619772260}" destId="{FF951E5F-A638-4FCE-A3B2-68A110C5A76A}" srcOrd="4" destOrd="0" presId="urn:microsoft.com/office/officeart/2005/8/layout/list1"/>
    <dgm:cxn modelId="{A5D69D03-E7A7-4A90-9B2E-8E60FE77A5F3}" type="presParOf" srcId="{FF951E5F-A638-4FCE-A3B2-68A110C5A76A}" destId="{15FB3979-7EE0-4627-B694-3515D49E48D8}" srcOrd="0" destOrd="0" presId="urn:microsoft.com/office/officeart/2005/8/layout/list1"/>
    <dgm:cxn modelId="{DD7E4BA9-C552-4BD5-AF2C-EE062C1717A2}" type="presParOf" srcId="{FF951E5F-A638-4FCE-A3B2-68A110C5A76A}" destId="{23580089-B07C-4ED0-A98F-E65A1832DE8A}" srcOrd="1" destOrd="0" presId="urn:microsoft.com/office/officeart/2005/8/layout/list1"/>
    <dgm:cxn modelId="{18C6F43D-CBC6-4B55-9800-29FD3BEAFFB5}" type="presParOf" srcId="{54E39EAE-60FC-40D6-9B0B-A99619772260}" destId="{B7D1162F-4B2F-4EE3-A751-522CD719B301}" srcOrd="5" destOrd="0" presId="urn:microsoft.com/office/officeart/2005/8/layout/list1"/>
    <dgm:cxn modelId="{6D71D9B4-F166-4FF7-8AC6-DC782FFACDAE}" type="presParOf" srcId="{54E39EAE-60FC-40D6-9B0B-A99619772260}" destId="{FE59491E-DC5C-41A9-8D3F-80DE732C230D}" srcOrd="6" destOrd="0" presId="urn:microsoft.com/office/officeart/2005/8/layout/list1"/>
    <dgm:cxn modelId="{39486DAB-7900-42A2-AF2A-05DD62286664}" type="presParOf" srcId="{54E39EAE-60FC-40D6-9B0B-A99619772260}" destId="{6AA92704-06F3-4413-8BB4-4B3A7D96AFE5}" srcOrd="7" destOrd="0" presId="urn:microsoft.com/office/officeart/2005/8/layout/list1"/>
    <dgm:cxn modelId="{65C82DD2-2153-48DF-B413-64C2D8F827AF}" type="presParOf" srcId="{54E39EAE-60FC-40D6-9B0B-A99619772260}" destId="{16F8AA2F-BB0B-4265-9B5B-742594D6E824}" srcOrd="8" destOrd="0" presId="urn:microsoft.com/office/officeart/2005/8/layout/list1"/>
    <dgm:cxn modelId="{42796964-165E-4DA3-83C9-1EB171086861}" type="presParOf" srcId="{16F8AA2F-BB0B-4265-9B5B-742594D6E824}" destId="{BB691D85-1B37-4F94-9161-6059D503A847}" srcOrd="0" destOrd="0" presId="urn:microsoft.com/office/officeart/2005/8/layout/list1"/>
    <dgm:cxn modelId="{C896D9B3-6736-4FA2-8115-A524D177BD91}" type="presParOf" srcId="{16F8AA2F-BB0B-4265-9B5B-742594D6E824}" destId="{97F43D3C-555F-4D15-B7AB-313FFAD82E21}" srcOrd="1" destOrd="0" presId="urn:microsoft.com/office/officeart/2005/8/layout/list1"/>
    <dgm:cxn modelId="{61B54BA2-1944-4026-B5BF-737D8F45D91D}" type="presParOf" srcId="{54E39EAE-60FC-40D6-9B0B-A99619772260}" destId="{6A485BFE-EB90-428E-9932-057D665471A8}" srcOrd="9" destOrd="0" presId="urn:microsoft.com/office/officeart/2005/8/layout/list1"/>
    <dgm:cxn modelId="{92B93E3C-CCA0-4013-8B8B-4567E4E009EB}" type="presParOf" srcId="{54E39EAE-60FC-40D6-9B0B-A99619772260}" destId="{9A515E35-E54E-4E39-B83F-10A1AA8D50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400" dirty="0" smtClean="0"/>
            <a:t>（</a:t>
          </a:r>
          <a:r>
            <a:rPr lang="en-US" sz="1400" dirty="0" smtClean="0"/>
            <a:t>1</a:t>
          </a:r>
          <a:r>
            <a:rPr lang="zh-CN" sz="1400" dirty="0" smtClean="0"/>
            <a:t>）</a:t>
          </a:r>
          <a:endParaRPr lang="zh-CN" altLang="en-US" sz="14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D3399C6D-A94D-4163-9509-D3464E99C1B5}">
      <dgm:prSet/>
      <dgm:spPr/>
      <dgm:t>
        <a:bodyPr/>
        <a:lstStyle/>
        <a:p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</a:t>
          </a:r>
          <a:endParaRPr lang="zh-CN" dirty="0"/>
        </a:p>
      </dgm:t>
    </dgm:pt>
    <dgm:pt modelId="{6D9C9FA7-4036-4904-BE00-F74C036D90CD}" type="parTrans" cxnId="{64354C90-A9C5-4D00-AE08-46E772A329F6}">
      <dgm:prSet/>
      <dgm:spPr/>
      <dgm:t>
        <a:bodyPr/>
        <a:lstStyle/>
        <a:p>
          <a:endParaRPr lang="zh-CN" altLang="en-US"/>
        </a:p>
      </dgm:t>
    </dgm:pt>
    <dgm:pt modelId="{7FE31453-7BAF-42BB-9F0E-09B3DD379AED}" type="sibTrans" cxnId="{64354C90-A9C5-4D00-AE08-46E772A329F6}">
      <dgm:prSet/>
      <dgm:spPr/>
      <dgm:t>
        <a:bodyPr/>
        <a:lstStyle/>
        <a:p>
          <a:endParaRPr lang="zh-CN" altLang="en-US"/>
        </a:p>
      </dgm:t>
    </dgm:pt>
    <dgm:pt modelId="{8109DD14-705E-4D04-B2CE-24B6DD90A257}">
      <dgm:prSet/>
      <dgm:spPr/>
      <dgm:t>
        <a:bodyPr/>
        <a:lstStyle/>
        <a:p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</a:t>
          </a:r>
          <a:endParaRPr lang="zh-CN" dirty="0"/>
        </a:p>
      </dgm:t>
    </dgm:pt>
    <dgm:pt modelId="{7EFA9D4B-7FDC-450F-8CF7-8BA67EA6389F}" type="parTrans" cxnId="{4FDF73F6-D094-4A73-99B2-E74AD9852138}">
      <dgm:prSet/>
      <dgm:spPr/>
      <dgm:t>
        <a:bodyPr/>
        <a:lstStyle/>
        <a:p>
          <a:endParaRPr lang="zh-CN" altLang="en-US"/>
        </a:p>
      </dgm:t>
    </dgm:pt>
    <dgm:pt modelId="{6386A6A1-F46F-4C49-8A7A-869335966749}" type="sibTrans" cxnId="{4FDF73F6-D094-4A73-99B2-E74AD9852138}">
      <dgm:prSet/>
      <dgm:spPr/>
      <dgm:t>
        <a:bodyPr/>
        <a:lstStyle/>
        <a:p>
          <a:endParaRPr lang="zh-CN" altLang="en-US"/>
        </a:p>
      </dgm:t>
    </dgm:pt>
    <dgm:pt modelId="{8524C529-BF33-4AD1-98DD-DC1F8A1124F5}">
      <dgm:prSet/>
      <dgm:spPr/>
      <dgm:t>
        <a:bodyPr/>
        <a:lstStyle/>
        <a:p>
          <a:r>
            <a:rPr lang="zh-CN" dirty="0" smtClean="0"/>
            <a:t>（</a:t>
          </a:r>
          <a:r>
            <a:rPr lang="en-US" dirty="0" smtClean="0"/>
            <a:t>4</a:t>
          </a:r>
          <a:r>
            <a:rPr lang="zh-CN" dirty="0" smtClean="0"/>
            <a:t>）</a:t>
          </a:r>
          <a:endParaRPr lang="zh-CN" dirty="0"/>
        </a:p>
      </dgm:t>
    </dgm:pt>
    <dgm:pt modelId="{72EEDE54-9E53-4F96-969F-BA1D54EC1390}" type="parTrans" cxnId="{E84BD4C0-C0F1-4E6A-9E42-3DE535E295AC}">
      <dgm:prSet/>
      <dgm:spPr/>
      <dgm:t>
        <a:bodyPr/>
        <a:lstStyle/>
        <a:p>
          <a:endParaRPr lang="zh-CN" altLang="en-US"/>
        </a:p>
      </dgm:t>
    </dgm:pt>
    <dgm:pt modelId="{1190A5F8-0E14-4AB5-95C5-674B31C24916}" type="sibTrans" cxnId="{E84BD4C0-C0F1-4E6A-9E42-3DE535E295AC}">
      <dgm:prSet/>
      <dgm:spPr/>
      <dgm:t>
        <a:bodyPr/>
        <a:lstStyle/>
        <a:p>
          <a:endParaRPr lang="zh-CN" altLang="en-US"/>
        </a:p>
      </dgm:t>
    </dgm:pt>
    <dgm:pt modelId="{224F2544-238E-403B-8DED-23C7D336B204}">
      <dgm:prSet phldrT="[文本]" custT="1"/>
      <dgm:spPr/>
      <dgm:t>
        <a:bodyPr/>
        <a:lstStyle/>
        <a:p>
          <a:r>
            <a:rPr lang="zh-CN" sz="1400" smtClean="0"/>
            <a:t>什么是</a:t>
          </a:r>
          <a:r>
            <a:rPr lang="en-US" sz="1400" dirty="0" smtClean="0"/>
            <a:t>.NET</a:t>
          </a:r>
          <a:r>
            <a:rPr lang="zh-CN" sz="1400" dirty="0" smtClean="0"/>
            <a:t>框架，它的主要目标是什么？</a:t>
          </a:r>
          <a:endParaRPr lang="zh-CN" altLang="en-US" sz="1400" dirty="0"/>
        </a:p>
      </dgm:t>
    </dgm:pt>
    <dgm:pt modelId="{D2A6EC35-9CE4-4C15-8D46-772E79F6F051}" type="parTrans" cxnId="{E7D48C7C-A746-419E-8AF8-1B943AC2B81F}">
      <dgm:prSet/>
      <dgm:spPr/>
      <dgm:t>
        <a:bodyPr/>
        <a:lstStyle/>
        <a:p>
          <a:endParaRPr lang="zh-CN" altLang="en-US"/>
        </a:p>
      </dgm:t>
    </dgm:pt>
    <dgm:pt modelId="{62195BF3-72E7-4CCE-A0B4-A5549B236B16}" type="sibTrans" cxnId="{E7D48C7C-A746-419E-8AF8-1B943AC2B81F}">
      <dgm:prSet/>
      <dgm:spPr/>
      <dgm:t>
        <a:bodyPr/>
        <a:lstStyle/>
        <a:p>
          <a:endParaRPr lang="zh-CN" altLang="en-US"/>
        </a:p>
      </dgm:t>
    </dgm:pt>
    <dgm:pt modelId="{9D0182CC-DBA5-418C-BEBF-4366A7261856}">
      <dgm:prSet/>
      <dgm:spPr/>
      <dgm:t>
        <a:bodyPr/>
        <a:lstStyle/>
        <a:p>
          <a:r>
            <a:rPr lang="zh-CN" smtClean="0"/>
            <a:t>在</a:t>
          </a:r>
          <a:r>
            <a:rPr lang="zh-CN" dirty="0" smtClean="0"/>
            <a:t>计算机中安装集成开发环境</a:t>
          </a:r>
          <a:r>
            <a:rPr lang="en-US" smtClean="0"/>
            <a:t>Visual Studio</a:t>
          </a:r>
          <a:r>
            <a:rPr lang="zh-CN" dirty="0" smtClean="0"/>
            <a:t>，对其主要的功能进行实践。</a:t>
          </a:r>
          <a:endParaRPr lang="zh-CN" dirty="0"/>
        </a:p>
      </dgm:t>
    </dgm:pt>
    <dgm:pt modelId="{E6C62D09-E522-4622-9776-4CDDEAF03326}" type="parTrans" cxnId="{E5C6E94A-797F-436A-A8EF-1FEBACAD3C06}">
      <dgm:prSet/>
      <dgm:spPr/>
      <dgm:t>
        <a:bodyPr/>
        <a:lstStyle/>
        <a:p>
          <a:endParaRPr lang="zh-CN" altLang="en-US"/>
        </a:p>
      </dgm:t>
    </dgm:pt>
    <dgm:pt modelId="{8BFB3A29-49AF-4CEF-BE8E-46EE51445DF6}" type="sibTrans" cxnId="{E5C6E94A-797F-436A-A8EF-1FEBACAD3C06}">
      <dgm:prSet/>
      <dgm:spPr/>
      <dgm:t>
        <a:bodyPr/>
        <a:lstStyle/>
        <a:p>
          <a:endParaRPr lang="zh-CN" altLang="en-US"/>
        </a:p>
      </dgm:t>
    </dgm:pt>
    <dgm:pt modelId="{ED46333D-ADF3-4266-B694-B0A6A1E015E5}">
      <dgm:prSet/>
      <dgm:spPr/>
      <dgm:t>
        <a:bodyPr/>
        <a:lstStyle/>
        <a:p>
          <a:r>
            <a:rPr lang="zh-CN" smtClean="0"/>
            <a:t>什么</a:t>
          </a:r>
          <a:r>
            <a:rPr lang="zh-CN" dirty="0" smtClean="0"/>
            <a:t>是</a:t>
          </a:r>
          <a:r>
            <a:rPr lang="en-US" dirty="0" smtClean="0"/>
            <a:t>.NET</a:t>
          </a:r>
          <a:r>
            <a:rPr lang="zh-CN" dirty="0" smtClean="0"/>
            <a:t>的运行时环境，它的主要作用是什么？</a:t>
          </a:r>
          <a:endParaRPr lang="zh-CN" dirty="0"/>
        </a:p>
      </dgm:t>
    </dgm:pt>
    <dgm:pt modelId="{CD40A032-F324-4AE8-ADAC-9FD08A5BACA0}" type="parTrans" cxnId="{881CEA9E-D40B-435E-8BEA-60394123B4FA}">
      <dgm:prSet/>
      <dgm:spPr/>
      <dgm:t>
        <a:bodyPr/>
        <a:lstStyle/>
        <a:p>
          <a:endParaRPr lang="zh-CN" altLang="en-US"/>
        </a:p>
      </dgm:t>
    </dgm:pt>
    <dgm:pt modelId="{56DFC29A-FCAB-4C80-918F-A931D3C72602}" type="sibTrans" cxnId="{881CEA9E-D40B-435E-8BEA-60394123B4FA}">
      <dgm:prSet/>
      <dgm:spPr/>
      <dgm:t>
        <a:bodyPr/>
        <a:lstStyle/>
        <a:p>
          <a:endParaRPr lang="zh-CN" altLang="en-US"/>
        </a:p>
      </dgm:t>
    </dgm:pt>
    <dgm:pt modelId="{20A4131E-FDBF-4A01-8DA6-D3521A990886}">
      <dgm:prSet/>
      <dgm:spPr/>
      <dgm:t>
        <a:bodyPr/>
        <a:lstStyle/>
        <a:p>
          <a:r>
            <a:rPr lang="zh-CN" smtClean="0"/>
            <a:t>作为</a:t>
          </a:r>
          <a:r>
            <a:rPr lang="en-US" dirty="0" smtClean="0"/>
            <a:t>Web</a:t>
          </a:r>
          <a:r>
            <a:rPr lang="zh-CN" dirty="0" smtClean="0"/>
            <a:t>应用程序的编程框架，</a:t>
          </a:r>
          <a:r>
            <a:rPr lang="en-US" dirty="0" smtClean="0"/>
            <a:t>ASP.NET</a:t>
          </a:r>
          <a:r>
            <a:rPr lang="zh-CN" dirty="0" smtClean="0"/>
            <a:t>有哪些特点？</a:t>
          </a:r>
          <a:endParaRPr lang="zh-CN" dirty="0"/>
        </a:p>
      </dgm:t>
    </dgm:pt>
    <dgm:pt modelId="{FB129BE2-2B84-4C8E-B6E0-4E070BCDF85D}" type="parTrans" cxnId="{817F14D3-F19C-4BA5-95A8-6C3BFDF14C9E}">
      <dgm:prSet/>
      <dgm:spPr/>
      <dgm:t>
        <a:bodyPr/>
        <a:lstStyle/>
        <a:p>
          <a:endParaRPr lang="zh-CN" altLang="en-US"/>
        </a:p>
      </dgm:t>
    </dgm:pt>
    <dgm:pt modelId="{BA7D7D00-81B3-402D-BD85-9AC6706DCE73}" type="sibTrans" cxnId="{817F14D3-F19C-4BA5-95A8-6C3BFDF14C9E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EFC3A-8F94-457E-82F4-DAB369B5789A}" type="pres">
      <dgm:prSet presAssocID="{9419A75F-B6F7-41CF-9F94-993691EBD35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BE8CF-8F69-485C-A108-44B1724C0746}" type="pres">
      <dgm:prSet presAssocID="{319A5170-87F3-4DD9-BBB8-E6F34D2D99D4}" presName="sp" presStyleCnt="0"/>
      <dgm:spPr/>
    </dgm:pt>
    <dgm:pt modelId="{20DEF4AC-D546-4A83-A676-87F69599CEE1}" type="pres">
      <dgm:prSet presAssocID="{D3399C6D-A94D-4163-9509-D3464E99C1B5}" presName="composite" presStyleCnt="0"/>
      <dgm:spPr/>
    </dgm:pt>
    <dgm:pt modelId="{A2F2D661-3427-47C7-8B7C-06A296DA652A}" type="pres">
      <dgm:prSet presAssocID="{D3399C6D-A94D-4163-9509-D3464E99C1B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A2DCC42-3C00-415E-B352-BA212717FAB8}" type="pres">
      <dgm:prSet presAssocID="{D3399C6D-A94D-4163-9509-D3464E99C1B5}" presName="descendantText" presStyleLbl="alignAcc1" presStyleIdx="1" presStyleCnt="4">
        <dgm:presLayoutVars>
          <dgm:bulletEnabled val="1"/>
        </dgm:presLayoutVars>
      </dgm:prSet>
      <dgm:spPr/>
    </dgm:pt>
    <dgm:pt modelId="{FD01B62F-3E95-44BE-B2A4-92E0718957F9}" type="pres">
      <dgm:prSet presAssocID="{7FE31453-7BAF-42BB-9F0E-09B3DD379AED}" presName="sp" presStyleCnt="0"/>
      <dgm:spPr/>
    </dgm:pt>
    <dgm:pt modelId="{F5F764DD-549B-40CC-9A3B-F112A8FE2C64}" type="pres">
      <dgm:prSet presAssocID="{8109DD14-705E-4D04-B2CE-24B6DD90A257}" presName="composite" presStyleCnt="0"/>
      <dgm:spPr/>
    </dgm:pt>
    <dgm:pt modelId="{6EB59875-DA9C-4734-967B-08DB5DF82284}" type="pres">
      <dgm:prSet presAssocID="{8109DD14-705E-4D04-B2CE-24B6DD90A25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BE274FA-8F5E-4031-B2BA-0DB3C953F633}" type="pres">
      <dgm:prSet presAssocID="{8109DD14-705E-4D04-B2CE-24B6DD90A257}" presName="descendantText" presStyleLbl="alignAcc1" presStyleIdx="2" presStyleCnt="4">
        <dgm:presLayoutVars>
          <dgm:bulletEnabled val="1"/>
        </dgm:presLayoutVars>
      </dgm:prSet>
      <dgm:spPr/>
    </dgm:pt>
    <dgm:pt modelId="{789C5DC3-CAAF-44FF-A116-13629EB06738}" type="pres">
      <dgm:prSet presAssocID="{6386A6A1-F46F-4C49-8A7A-869335966749}" presName="sp" presStyleCnt="0"/>
      <dgm:spPr/>
    </dgm:pt>
    <dgm:pt modelId="{11B35F78-5868-4E2B-9190-45733FD4B6F0}" type="pres">
      <dgm:prSet presAssocID="{8524C529-BF33-4AD1-98DD-DC1F8A1124F5}" presName="composite" presStyleCnt="0"/>
      <dgm:spPr/>
    </dgm:pt>
    <dgm:pt modelId="{3D8C0179-0E33-491A-8FCB-4104CCB16060}" type="pres">
      <dgm:prSet presAssocID="{8524C529-BF33-4AD1-98DD-DC1F8A1124F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FC3A427-FA39-4EB6-8420-D8ADC546C045}" type="pres">
      <dgm:prSet presAssocID="{8524C529-BF33-4AD1-98DD-DC1F8A1124F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7D48C7C-A746-419E-8AF8-1B943AC2B81F}" srcId="{9419A75F-B6F7-41CF-9F94-993691EBD35F}" destId="{224F2544-238E-403B-8DED-23C7D336B204}" srcOrd="0" destOrd="0" parTransId="{D2A6EC35-9CE4-4C15-8D46-772E79F6F051}" sibTransId="{62195BF3-72E7-4CCE-A0B4-A5549B236B16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D43340F3-4E79-4D36-934B-D9BEA2289A1E}" type="presOf" srcId="{D3399C6D-A94D-4163-9509-D3464E99C1B5}" destId="{A2F2D661-3427-47C7-8B7C-06A296DA652A}" srcOrd="0" destOrd="0" presId="urn:microsoft.com/office/officeart/2005/8/layout/chevron2"/>
    <dgm:cxn modelId="{E5C6E94A-797F-436A-A8EF-1FEBACAD3C06}" srcId="{D3399C6D-A94D-4163-9509-D3464E99C1B5}" destId="{9D0182CC-DBA5-418C-BEBF-4366A7261856}" srcOrd="0" destOrd="0" parTransId="{E6C62D09-E522-4622-9776-4CDDEAF03326}" sibTransId="{8BFB3A29-49AF-4CEF-BE8E-46EE51445DF6}"/>
    <dgm:cxn modelId="{5D413995-71BE-4C38-94AE-E54E99E06677}" type="presOf" srcId="{8524C529-BF33-4AD1-98DD-DC1F8A1124F5}" destId="{3D8C0179-0E33-491A-8FCB-4104CCB16060}" srcOrd="0" destOrd="0" presId="urn:microsoft.com/office/officeart/2005/8/layout/chevron2"/>
    <dgm:cxn modelId="{36F08DB9-62F7-467F-A929-E1846F7BA876}" type="presOf" srcId="{ED46333D-ADF3-4266-B694-B0A6A1E015E5}" destId="{1BE274FA-8F5E-4031-B2BA-0DB3C953F633}" srcOrd="0" destOrd="0" presId="urn:microsoft.com/office/officeart/2005/8/layout/chevron2"/>
    <dgm:cxn modelId="{64354C90-A9C5-4D00-AE08-46E772A329F6}" srcId="{B180879B-94D4-4073-8F12-8D8EAE59EFF8}" destId="{D3399C6D-A94D-4163-9509-D3464E99C1B5}" srcOrd="1" destOrd="0" parTransId="{6D9C9FA7-4036-4904-BE00-F74C036D90CD}" sibTransId="{7FE31453-7BAF-42BB-9F0E-09B3DD379AED}"/>
    <dgm:cxn modelId="{920DE09D-0785-4D89-A13A-56CDB06C0480}" type="presOf" srcId="{20A4131E-FDBF-4A01-8DA6-D3521A990886}" destId="{5FC3A427-FA39-4EB6-8420-D8ADC546C045}" srcOrd="0" destOrd="0" presId="urn:microsoft.com/office/officeart/2005/8/layout/chevron2"/>
    <dgm:cxn modelId="{3AF964CF-0E46-401E-A4C7-C292B8208E96}" type="presOf" srcId="{8109DD14-705E-4D04-B2CE-24B6DD90A257}" destId="{6EB59875-DA9C-4734-967B-08DB5DF82284}" srcOrd="0" destOrd="0" presId="urn:microsoft.com/office/officeart/2005/8/layout/chevron2"/>
    <dgm:cxn modelId="{817F14D3-F19C-4BA5-95A8-6C3BFDF14C9E}" srcId="{8524C529-BF33-4AD1-98DD-DC1F8A1124F5}" destId="{20A4131E-FDBF-4A01-8DA6-D3521A990886}" srcOrd="0" destOrd="0" parTransId="{FB129BE2-2B84-4C8E-B6E0-4E070BCDF85D}" sibTransId="{BA7D7D00-81B3-402D-BD85-9AC6706DCE73}"/>
    <dgm:cxn modelId="{881CEA9E-D40B-435E-8BEA-60394123B4FA}" srcId="{8109DD14-705E-4D04-B2CE-24B6DD90A257}" destId="{ED46333D-ADF3-4266-B694-B0A6A1E015E5}" srcOrd="0" destOrd="0" parTransId="{CD40A032-F324-4AE8-ADAC-9FD08A5BACA0}" sibTransId="{56DFC29A-FCAB-4C80-918F-A931D3C72602}"/>
    <dgm:cxn modelId="{36BC5002-62CF-4C8E-B38E-3880D472339D}" type="presOf" srcId="{224F2544-238E-403B-8DED-23C7D336B204}" destId="{43EEFC3A-8F94-457E-82F4-DAB369B5789A}" srcOrd="0" destOrd="0" presId="urn:microsoft.com/office/officeart/2005/8/layout/chevron2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4FDF73F6-D094-4A73-99B2-E74AD9852138}" srcId="{B180879B-94D4-4073-8F12-8D8EAE59EFF8}" destId="{8109DD14-705E-4D04-B2CE-24B6DD90A257}" srcOrd="2" destOrd="0" parTransId="{7EFA9D4B-7FDC-450F-8CF7-8BA67EA6389F}" sibTransId="{6386A6A1-F46F-4C49-8A7A-869335966749}"/>
    <dgm:cxn modelId="{E84BD4C0-C0F1-4E6A-9E42-3DE535E295AC}" srcId="{B180879B-94D4-4073-8F12-8D8EAE59EFF8}" destId="{8524C529-BF33-4AD1-98DD-DC1F8A1124F5}" srcOrd="3" destOrd="0" parTransId="{72EEDE54-9E53-4F96-969F-BA1D54EC1390}" sibTransId="{1190A5F8-0E14-4AB5-95C5-674B31C24916}"/>
    <dgm:cxn modelId="{8A8FC51F-BDF7-4425-9CCE-EAEF0F18A22F}" type="presOf" srcId="{9D0182CC-DBA5-418C-BEBF-4366A7261856}" destId="{BA2DCC42-3C00-415E-B352-BA212717FAB8}" srcOrd="0" destOrd="0" presId="urn:microsoft.com/office/officeart/2005/8/layout/chevron2"/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34B2A35A-AAE5-4732-AA61-918CA4619D39}" type="presParOf" srcId="{71D37719-A4DF-4669-B8E3-76CB9B3DF9C8}" destId="{20DEF4AC-D546-4A83-A676-87F69599CEE1}" srcOrd="2" destOrd="0" presId="urn:microsoft.com/office/officeart/2005/8/layout/chevron2"/>
    <dgm:cxn modelId="{F6D87649-C214-4465-9707-AFEABC320CC0}" type="presParOf" srcId="{20DEF4AC-D546-4A83-A676-87F69599CEE1}" destId="{A2F2D661-3427-47C7-8B7C-06A296DA652A}" srcOrd="0" destOrd="0" presId="urn:microsoft.com/office/officeart/2005/8/layout/chevron2"/>
    <dgm:cxn modelId="{AEEFCF7B-A007-421D-9F25-17808719629C}" type="presParOf" srcId="{20DEF4AC-D546-4A83-A676-87F69599CEE1}" destId="{BA2DCC42-3C00-415E-B352-BA212717FAB8}" srcOrd="1" destOrd="0" presId="urn:microsoft.com/office/officeart/2005/8/layout/chevron2"/>
    <dgm:cxn modelId="{4567C98B-56B2-419C-8A05-D9E35B906E9C}" type="presParOf" srcId="{71D37719-A4DF-4669-B8E3-76CB9B3DF9C8}" destId="{FD01B62F-3E95-44BE-B2A4-92E0718957F9}" srcOrd="3" destOrd="0" presId="urn:microsoft.com/office/officeart/2005/8/layout/chevron2"/>
    <dgm:cxn modelId="{9F925961-08BA-4659-AB86-03506966865C}" type="presParOf" srcId="{71D37719-A4DF-4669-B8E3-76CB9B3DF9C8}" destId="{F5F764DD-549B-40CC-9A3B-F112A8FE2C64}" srcOrd="4" destOrd="0" presId="urn:microsoft.com/office/officeart/2005/8/layout/chevron2"/>
    <dgm:cxn modelId="{3556ED10-C920-4CEE-91BF-D29CF183F083}" type="presParOf" srcId="{F5F764DD-549B-40CC-9A3B-F112A8FE2C64}" destId="{6EB59875-DA9C-4734-967B-08DB5DF82284}" srcOrd="0" destOrd="0" presId="urn:microsoft.com/office/officeart/2005/8/layout/chevron2"/>
    <dgm:cxn modelId="{9662D8C7-9F19-4FB0-955A-282283C81FE1}" type="presParOf" srcId="{F5F764DD-549B-40CC-9A3B-F112A8FE2C64}" destId="{1BE274FA-8F5E-4031-B2BA-0DB3C953F633}" srcOrd="1" destOrd="0" presId="urn:microsoft.com/office/officeart/2005/8/layout/chevron2"/>
    <dgm:cxn modelId="{34E02A3D-E8B2-4134-8840-D43EBA2EC737}" type="presParOf" srcId="{71D37719-A4DF-4669-B8E3-76CB9B3DF9C8}" destId="{789C5DC3-CAAF-44FF-A116-13629EB06738}" srcOrd="5" destOrd="0" presId="urn:microsoft.com/office/officeart/2005/8/layout/chevron2"/>
    <dgm:cxn modelId="{C528B5A8-BE8C-46E4-849C-704FAED35B85}" type="presParOf" srcId="{71D37719-A4DF-4669-B8E3-76CB9B3DF9C8}" destId="{11B35F78-5868-4E2B-9190-45733FD4B6F0}" srcOrd="6" destOrd="0" presId="urn:microsoft.com/office/officeart/2005/8/layout/chevron2"/>
    <dgm:cxn modelId="{835EFD04-97FF-4274-A188-B7549DB74A6A}" type="presParOf" srcId="{11B35F78-5868-4E2B-9190-45733FD4B6F0}" destId="{3D8C0179-0E33-491A-8FCB-4104CCB16060}" srcOrd="0" destOrd="0" presId="urn:microsoft.com/office/officeart/2005/8/layout/chevron2"/>
    <dgm:cxn modelId="{7E44F221-E18D-4CD8-A158-3FBC62480ACE}" type="presParOf" srcId="{11B35F78-5868-4E2B-9190-45733FD4B6F0}" destId="{5FC3A427-FA39-4EB6-8420-D8ADC546C0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F940E-0E60-47C7-B395-CBF96CD76068}">
      <dsp:nvSpPr>
        <dsp:cNvPr id="0" name=""/>
        <dsp:cNvSpPr/>
      </dsp:nvSpPr>
      <dsp:spPr>
        <a:xfrm rot="5400000">
          <a:off x="2977869" y="-1196522"/>
          <a:ext cx="521767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smtClean="0"/>
            <a:t>.</a:t>
          </a:r>
          <a:r>
            <a:rPr lang="en-US" altLang="en-US" sz="2000" kern="1200" dirty="0" smtClean="0"/>
            <a:t>NET</a:t>
          </a:r>
          <a:r>
            <a:rPr lang="zh-CN" altLang="en-US" sz="2000" kern="1200" dirty="0" smtClean="0"/>
            <a:t>开发平台</a:t>
          </a:r>
          <a:endParaRPr lang="zh-CN" altLang="en-US" sz="2000" kern="1200" dirty="0"/>
        </a:p>
      </dsp:txBody>
      <dsp:txXfrm rot="-5400000">
        <a:off x="1714634" y="92184"/>
        <a:ext cx="3022767" cy="470825"/>
      </dsp:txXfrm>
    </dsp:sp>
    <dsp:sp modelId="{21827C47-2338-4C19-8C80-BA25B5266472}">
      <dsp:nvSpPr>
        <dsp:cNvPr id="0" name=""/>
        <dsp:cNvSpPr/>
      </dsp:nvSpPr>
      <dsp:spPr>
        <a:xfrm>
          <a:off x="0" y="1491"/>
          <a:ext cx="1714633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6.1</a:t>
          </a:r>
          <a:endParaRPr lang="zh-CN" altLang="en-US" sz="2000" kern="1200" dirty="0"/>
        </a:p>
      </dsp:txBody>
      <dsp:txXfrm>
        <a:off x="31838" y="33329"/>
        <a:ext cx="1650957" cy="588533"/>
      </dsp:txXfrm>
    </dsp:sp>
    <dsp:sp modelId="{5D5F9E4F-1427-40BF-A1A1-8095E0576AD7}">
      <dsp:nvSpPr>
        <dsp:cNvPr id="0" name=""/>
        <dsp:cNvSpPr/>
      </dsp:nvSpPr>
      <dsp:spPr>
        <a:xfrm rot="5400000">
          <a:off x="2977869" y="-511702"/>
          <a:ext cx="521767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smtClean="0"/>
            <a:t>.</a:t>
          </a:r>
          <a:r>
            <a:rPr lang="en-US" altLang="en-US" sz="2000" kern="1200" dirty="0" smtClean="0"/>
            <a:t>NET</a:t>
          </a:r>
          <a:r>
            <a:rPr lang="zh-CN" altLang="en-US" sz="2000" kern="1200" dirty="0" smtClean="0"/>
            <a:t>主要成员</a:t>
          </a:r>
          <a:endParaRPr lang="zh-CN" altLang="en-US" sz="2000" kern="1200" dirty="0" smtClean="0"/>
        </a:p>
      </dsp:txBody>
      <dsp:txXfrm rot="-5400000">
        <a:off x="1714634" y="777004"/>
        <a:ext cx="3022767" cy="470825"/>
      </dsp:txXfrm>
    </dsp:sp>
    <dsp:sp modelId="{97B85FA7-97F1-4D45-8E04-47338259BC80}">
      <dsp:nvSpPr>
        <dsp:cNvPr id="0" name=""/>
        <dsp:cNvSpPr/>
      </dsp:nvSpPr>
      <dsp:spPr>
        <a:xfrm>
          <a:off x="0" y="686311"/>
          <a:ext cx="1714633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6.2</a:t>
          </a:r>
          <a:endParaRPr lang="zh-CN" altLang="en-US" sz="2000" kern="1200" dirty="0" smtClean="0"/>
        </a:p>
      </dsp:txBody>
      <dsp:txXfrm>
        <a:off x="31838" y="718149"/>
        <a:ext cx="1650957" cy="588533"/>
      </dsp:txXfrm>
    </dsp:sp>
    <dsp:sp modelId="{B0867817-601F-4728-8A9A-448875227591}">
      <dsp:nvSpPr>
        <dsp:cNvPr id="0" name=""/>
        <dsp:cNvSpPr/>
      </dsp:nvSpPr>
      <dsp:spPr>
        <a:xfrm rot="5400000">
          <a:off x="2977869" y="173116"/>
          <a:ext cx="521767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smtClean="0"/>
            <a:t>.</a:t>
          </a:r>
          <a:r>
            <a:rPr lang="en-US" altLang="en-US" sz="2000" kern="1200" dirty="0" smtClean="0"/>
            <a:t>NET</a:t>
          </a:r>
          <a:r>
            <a:rPr lang="zh-CN" altLang="en-US" sz="2000" kern="1200" dirty="0" smtClean="0"/>
            <a:t>编程语言</a:t>
          </a:r>
          <a:endParaRPr lang="zh-CN" altLang="en-US" sz="2000" kern="1200" dirty="0" smtClean="0"/>
        </a:p>
      </dsp:txBody>
      <dsp:txXfrm rot="-5400000">
        <a:off x="1714634" y="1461823"/>
        <a:ext cx="3022767" cy="470825"/>
      </dsp:txXfrm>
    </dsp:sp>
    <dsp:sp modelId="{4B371AF4-DF2C-47B9-A007-A9245569FDFC}">
      <dsp:nvSpPr>
        <dsp:cNvPr id="0" name=""/>
        <dsp:cNvSpPr/>
      </dsp:nvSpPr>
      <dsp:spPr>
        <a:xfrm>
          <a:off x="0" y="1371131"/>
          <a:ext cx="1714633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6.3</a:t>
          </a:r>
          <a:endParaRPr lang="zh-CN" altLang="en-US" sz="2000" kern="1200" dirty="0" smtClean="0"/>
        </a:p>
      </dsp:txBody>
      <dsp:txXfrm>
        <a:off x="31838" y="1402969"/>
        <a:ext cx="1650957" cy="588533"/>
      </dsp:txXfrm>
    </dsp:sp>
    <dsp:sp modelId="{7AB1B441-24A4-4439-91CB-5FBE77995838}">
      <dsp:nvSpPr>
        <dsp:cNvPr id="0" name=""/>
        <dsp:cNvSpPr/>
      </dsp:nvSpPr>
      <dsp:spPr>
        <a:xfrm rot="5400000">
          <a:off x="2977869" y="857936"/>
          <a:ext cx="521767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smtClean="0"/>
            <a:t>ASP.NET</a:t>
          </a:r>
          <a:r>
            <a:rPr lang="zh-CN" altLang="en-US" sz="2000" kern="1200" dirty="0" smtClean="0"/>
            <a:t>概述</a:t>
          </a:r>
          <a:endParaRPr lang="zh-CN" altLang="en-US" sz="2000" kern="1200" dirty="0" smtClean="0"/>
        </a:p>
      </dsp:txBody>
      <dsp:txXfrm rot="-5400000">
        <a:off x="1714634" y="2146643"/>
        <a:ext cx="3022767" cy="470825"/>
      </dsp:txXfrm>
    </dsp:sp>
    <dsp:sp modelId="{D1DC78B4-2162-4993-93E7-529C774BC533}">
      <dsp:nvSpPr>
        <dsp:cNvPr id="0" name=""/>
        <dsp:cNvSpPr/>
      </dsp:nvSpPr>
      <dsp:spPr>
        <a:xfrm>
          <a:off x="0" y="2055951"/>
          <a:ext cx="1714633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6.4</a:t>
          </a:r>
          <a:endParaRPr lang="zh-CN" altLang="en-US" sz="2000" kern="1200" dirty="0" smtClean="0"/>
        </a:p>
      </dsp:txBody>
      <dsp:txXfrm>
        <a:off x="31838" y="2087789"/>
        <a:ext cx="1650957" cy="588533"/>
      </dsp:txXfrm>
    </dsp:sp>
    <dsp:sp modelId="{3BD0873F-AA4D-4B62-B859-F95C193EEDF1}">
      <dsp:nvSpPr>
        <dsp:cNvPr id="0" name=""/>
        <dsp:cNvSpPr/>
      </dsp:nvSpPr>
      <dsp:spPr>
        <a:xfrm rot="5400000">
          <a:off x="2977869" y="1542756"/>
          <a:ext cx="521767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思考题</a:t>
          </a:r>
          <a:endParaRPr lang="zh-CN" altLang="en-US" sz="2000" kern="1200" dirty="0" smtClean="0"/>
        </a:p>
      </dsp:txBody>
      <dsp:txXfrm rot="-5400000">
        <a:off x="1714634" y="2831463"/>
        <a:ext cx="3022767" cy="470825"/>
      </dsp:txXfrm>
    </dsp:sp>
    <dsp:sp modelId="{9216E9E7-1D90-4461-A588-B21EDE9EB506}">
      <dsp:nvSpPr>
        <dsp:cNvPr id="0" name=""/>
        <dsp:cNvSpPr/>
      </dsp:nvSpPr>
      <dsp:spPr>
        <a:xfrm>
          <a:off x="0" y="2740770"/>
          <a:ext cx="1714633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6.5</a:t>
          </a:r>
          <a:endParaRPr lang="zh-CN" altLang="en-US" sz="2000" kern="1200" dirty="0" smtClean="0"/>
        </a:p>
      </dsp:txBody>
      <dsp:txXfrm>
        <a:off x="31838" y="2772608"/>
        <a:ext cx="1650957" cy="5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DB7D0-4762-41B4-A2CC-271430D41AF0}">
      <dsp:nvSpPr>
        <dsp:cNvPr id="0" name=""/>
        <dsp:cNvSpPr/>
      </dsp:nvSpPr>
      <dsp:spPr>
        <a:xfrm>
          <a:off x="0" y="258440"/>
          <a:ext cx="4042792" cy="41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766" tIns="145796" rIns="3137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微软公司的开发工具包系列产品</a:t>
          </a:r>
          <a:endParaRPr lang="zh-CN" altLang="en-US" sz="1200" kern="1200" dirty="0"/>
        </a:p>
      </dsp:txBody>
      <dsp:txXfrm>
        <a:off x="0" y="258440"/>
        <a:ext cx="4042792" cy="418950"/>
      </dsp:txXfrm>
    </dsp:sp>
    <dsp:sp modelId="{E4DC94A8-1CBA-4387-A369-EF0FC5B55134}">
      <dsp:nvSpPr>
        <dsp:cNvPr id="0" name=""/>
        <dsp:cNvSpPr/>
      </dsp:nvSpPr>
      <dsp:spPr>
        <a:xfrm>
          <a:off x="202139" y="36300"/>
          <a:ext cx="2829954" cy="325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Microsoft Visual Studio</a:t>
          </a:r>
          <a:endParaRPr lang="zh-CN" altLang="en-US" sz="1200" kern="1200" dirty="0"/>
        </a:p>
      </dsp:txBody>
      <dsp:txXfrm>
        <a:off x="218027" y="52188"/>
        <a:ext cx="2798178" cy="293684"/>
      </dsp:txXfrm>
    </dsp:sp>
    <dsp:sp modelId="{406A8939-9121-4FC5-A0DE-6CCA8B3EC05A}">
      <dsp:nvSpPr>
        <dsp:cNvPr id="0" name=""/>
        <dsp:cNvSpPr/>
      </dsp:nvSpPr>
      <dsp:spPr>
        <a:xfrm>
          <a:off x="0" y="937331"/>
          <a:ext cx="4042792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766" tIns="145796" rIns="3137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smtClean="0"/>
            <a:t>Windows</a:t>
          </a:r>
          <a:r>
            <a:rPr lang="zh-CN" altLang="en-US" sz="1200" kern="1200" dirty="0" smtClean="0"/>
            <a:t>应用程序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移动应用程序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smtClean="0"/>
            <a:t>ASP.NET Web</a:t>
          </a:r>
          <a:r>
            <a:rPr lang="zh-CN" altLang="en-US" sz="1200" kern="1200" dirty="0" smtClean="0"/>
            <a:t>应用程序</a:t>
          </a:r>
          <a:endParaRPr lang="zh-CN" altLang="en-US" sz="1200" kern="1200" dirty="0"/>
        </a:p>
      </dsp:txBody>
      <dsp:txXfrm>
        <a:off x="0" y="937331"/>
        <a:ext cx="4042792" cy="859950"/>
      </dsp:txXfrm>
    </dsp:sp>
    <dsp:sp modelId="{F51B8ED7-BF6B-4C0A-A7BC-B60D50B311F8}">
      <dsp:nvSpPr>
        <dsp:cNvPr id="0" name=""/>
        <dsp:cNvSpPr/>
      </dsp:nvSpPr>
      <dsp:spPr>
        <a:xfrm>
          <a:off x="202139" y="715190"/>
          <a:ext cx="2829954" cy="325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开发目标</a:t>
          </a:r>
          <a:endParaRPr lang="zh-CN" altLang="en-US" sz="1200" kern="1200" dirty="0"/>
        </a:p>
      </dsp:txBody>
      <dsp:txXfrm>
        <a:off x="218027" y="731078"/>
        <a:ext cx="2798178" cy="293684"/>
      </dsp:txXfrm>
    </dsp:sp>
    <dsp:sp modelId="{8A60FA32-25F4-463C-8957-5E3EEE949EDF}">
      <dsp:nvSpPr>
        <dsp:cNvPr id="0" name=""/>
        <dsp:cNvSpPr/>
      </dsp:nvSpPr>
      <dsp:spPr>
        <a:xfrm>
          <a:off x="0" y="2057221"/>
          <a:ext cx="4042792" cy="1300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766" tIns="145796" rIns="3137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smtClean="0"/>
            <a:t>Visual Basic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smtClean="0"/>
            <a:t>Visual C#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smtClean="0"/>
            <a:t>Visual C++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smtClean="0"/>
            <a:t>Visual F#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200" kern="1200" dirty="0" smtClean="0"/>
            <a:t>JavaScript</a:t>
          </a:r>
          <a:endParaRPr lang="zh-CN" altLang="en-US" sz="1200" kern="1200" dirty="0"/>
        </a:p>
      </dsp:txBody>
      <dsp:txXfrm>
        <a:off x="0" y="2057221"/>
        <a:ext cx="4042792" cy="1300950"/>
      </dsp:txXfrm>
    </dsp:sp>
    <dsp:sp modelId="{7D954B48-C746-4ECE-A864-85D9724D7D85}">
      <dsp:nvSpPr>
        <dsp:cNvPr id="0" name=""/>
        <dsp:cNvSpPr/>
      </dsp:nvSpPr>
      <dsp:spPr>
        <a:xfrm>
          <a:off x="202139" y="1835081"/>
          <a:ext cx="2829954" cy="325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66" tIns="0" rIns="10696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支持语言</a:t>
          </a:r>
          <a:endParaRPr lang="zh-CN" altLang="en-US" sz="1200" kern="1200" dirty="0"/>
        </a:p>
      </dsp:txBody>
      <dsp:txXfrm>
        <a:off x="218027" y="1850969"/>
        <a:ext cx="2798178" cy="293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F7AA5-9958-4C0F-8329-D5D0D8E8BE39}">
      <dsp:nvSpPr>
        <dsp:cNvPr id="0" name=""/>
        <dsp:cNvSpPr/>
      </dsp:nvSpPr>
      <dsp:spPr>
        <a:xfrm>
          <a:off x="0" y="277377"/>
          <a:ext cx="8229600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C#</a:t>
          </a:r>
          <a:r>
            <a:rPr lang="zh-CN" sz="1200" kern="1200" dirty="0" smtClean="0"/>
            <a:t>是一种面向对象编程语言</a:t>
          </a:r>
          <a:r>
            <a:rPr lang="zh-CN" altLang="en-US" sz="1200" kern="1200" dirty="0" smtClean="0"/>
            <a:t>。</a:t>
          </a:r>
          <a:r>
            <a:rPr lang="en-US" sz="1200" kern="1200" dirty="0" smtClean="0"/>
            <a:t>C#</a:t>
          </a:r>
          <a:r>
            <a:rPr lang="zh-CN" sz="1200" kern="1200" dirty="0" smtClean="0"/>
            <a:t>将使</a:t>
          </a:r>
          <a:r>
            <a:rPr lang="en-US" sz="1200" kern="1200" dirty="0" smtClean="0"/>
            <a:t>C++</a:t>
          </a:r>
          <a:r>
            <a:rPr lang="zh-CN" sz="1200" kern="1200" dirty="0" smtClean="0"/>
            <a:t>程序员可更快开发，同时也不会牺牲</a:t>
          </a:r>
          <a:r>
            <a:rPr lang="en-US" sz="1200" kern="1200" dirty="0" smtClean="0"/>
            <a:t>C++</a:t>
          </a:r>
          <a:r>
            <a:rPr lang="zh-CN" sz="1200" kern="1200" dirty="0" smtClean="0"/>
            <a:t>和</a:t>
          </a:r>
          <a:r>
            <a:rPr lang="en-US" sz="1200" kern="1200" dirty="0" smtClean="0"/>
            <a:t>C</a:t>
          </a:r>
          <a:r>
            <a:rPr lang="zh-CN" sz="1200" kern="1200" dirty="0" smtClean="0"/>
            <a:t>具有的效率和能力。由于这种继承性，熟悉</a:t>
          </a:r>
          <a:r>
            <a:rPr lang="en-US" sz="1200" kern="1200" dirty="0" smtClean="0"/>
            <a:t>C++</a:t>
          </a:r>
          <a:r>
            <a:rPr lang="zh-CN" sz="1200" kern="1200" dirty="0" smtClean="0"/>
            <a:t>和</a:t>
          </a:r>
          <a:r>
            <a:rPr lang="en-US" sz="1200" kern="1200" dirty="0" smtClean="0"/>
            <a:t>C</a:t>
          </a:r>
          <a:r>
            <a:rPr lang="zh-CN" sz="1200" kern="1200" dirty="0" smtClean="0"/>
            <a:t>语言的开发者将会迅速掌握</a:t>
          </a:r>
          <a:r>
            <a:rPr lang="en-US" sz="1200" kern="1200" dirty="0" smtClean="0"/>
            <a:t>C#</a:t>
          </a:r>
          <a:r>
            <a:rPr lang="zh-CN" sz="1200" kern="1200" dirty="0" smtClean="0"/>
            <a:t>。</a:t>
          </a:r>
          <a:endParaRPr lang="zh-CN" altLang="en-US" sz="1200" kern="1200" dirty="0"/>
        </a:p>
      </dsp:txBody>
      <dsp:txXfrm>
        <a:off x="0" y="277377"/>
        <a:ext cx="8229600" cy="718200"/>
      </dsp:txXfrm>
    </dsp:sp>
    <dsp:sp modelId="{2247DC45-5E72-41AC-B080-300FCA606557}">
      <dsp:nvSpPr>
        <dsp:cNvPr id="0" name=""/>
        <dsp:cNvSpPr/>
      </dsp:nvSpPr>
      <dsp:spPr>
        <a:xfrm>
          <a:off x="411480" y="10025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C#</a:t>
          </a:r>
          <a:endParaRPr lang="zh-CN" altLang="en-US" sz="1200" kern="1200" dirty="0"/>
        </a:p>
      </dsp:txBody>
      <dsp:txXfrm>
        <a:off x="428773" y="117550"/>
        <a:ext cx="5726134" cy="319654"/>
      </dsp:txXfrm>
    </dsp:sp>
    <dsp:sp modelId="{FE59491E-DC5C-41A9-8D3F-80DE732C230D}">
      <dsp:nvSpPr>
        <dsp:cNvPr id="0" name=""/>
        <dsp:cNvSpPr/>
      </dsp:nvSpPr>
      <dsp:spPr>
        <a:xfrm>
          <a:off x="0" y="1237497"/>
          <a:ext cx="8229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Visual Basic.NET</a:t>
          </a:r>
          <a:r>
            <a:rPr lang="zh-CN" sz="1200" kern="1200" dirty="0" smtClean="0"/>
            <a:t>是</a:t>
          </a:r>
          <a:r>
            <a:rPr lang="en-US" sz="1200" kern="1200" dirty="0" smtClean="0"/>
            <a:t>Visual Basic</a:t>
          </a:r>
          <a:r>
            <a:rPr lang="zh-CN" sz="1200" kern="1200" dirty="0" smtClean="0"/>
            <a:t>开发系统的新版本，重新设计使下一代</a:t>
          </a:r>
          <a:r>
            <a:rPr lang="en-US" sz="1200" kern="1200" dirty="0" smtClean="0"/>
            <a:t>XML Web</a:t>
          </a:r>
          <a:r>
            <a:rPr lang="zh-CN" sz="1200" kern="1200" dirty="0" smtClean="0"/>
            <a:t>服务的开发不再复杂，并保留了其快速开发</a:t>
          </a:r>
          <a:r>
            <a:rPr lang="en-US" sz="1200" kern="1200" dirty="0" smtClean="0"/>
            <a:t>Windows</a:t>
          </a:r>
          <a:r>
            <a:rPr lang="zh-CN" sz="1200" kern="1200" dirty="0" smtClean="0"/>
            <a:t>应用程序的特性。</a:t>
          </a:r>
          <a:r>
            <a:rPr lang="en-US" sz="1200" kern="1200" dirty="0" smtClean="0"/>
            <a:t>Visual Basic</a:t>
          </a:r>
          <a:r>
            <a:rPr lang="zh-CN" sz="1200" kern="1200" dirty="0" smtClean="0"/>
            <a:t>开发者可以利用</a:t>
          </a:r>
          <a:r>
            <a:rPr lang="en-US" sz="1200" kern="1200" dirty="0" smtClean="0"/>
            <a:t>Visual Basic.NET</a:t>
          </a:r>
          <a:r>
            <a:rPr lang="zh-CN" sz="1200" kern="1200" dirty="0" smtClean="0"/>
            <a:t>中的增强功能创建企业关键分布式</a:t>
          </a:r>
          <a:r>
            <a:rPr lang="en-US" sz="1200" kern="1200" dirty="0" smtClean="0"/>
            <a:t>n</a:t>
          </a:r>
          <a:r>
            <a:rPr lang="zh-CN" sz="1200" kern="1200" dirty="0" smtClean="0"/>
            <a:t>层系统。</a:t>
          </a:r>
          <a:endParaRPr lang="zh-CN" altLang="en-US" sz="1200" kern="1200" dirty="0"/>
        </a:p>
      </dsp:txBody>
      <dsp:txXfrm>
        <a:off x="0" y="1237497"/>
        <a:ext cx="8229600" cy="907200"/>
      </dsp:txXfrm>
    </dsp:sp>
    <dsp:sp modelId="{23580089-B07C-4ED0-A98F-E65A1832DE8A}">
      <dsp:nvSpPr>
        <dsp:cNvPr id="0" name=""/>
        <dsp:cNvSpPr/>
      </dsp:nvSpPr>
      <dsp:spPr>
        <a:xfrm>
          <a:off x="411480" y="106037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VB.NET</a:t>
          </a:r>
          <a:endParaRPr lang="zh-CN" altLang="en-US" sz="1200" kern="1200" dirty="0"/>
        </a:p>
      </dsp:txBody>
      <dsp:txXfrm>
        <a:off x="428773" y="1077670"/>
        <a:ext cx="5726134" cy="319654"/>
      </dsp:txXfrm>
    </dsp:sp>
    <dsp:sp modelId="{9A515E35-E54E-4E39-B83F-10A1AA8D501D}">
      <dsp:nvSpPr>
        <dsp:cNvPr id="0" name=""/>
        <dsp:cNvSpPr/>
      </dsp:nvSpPr>
      <dsp:spPr>
        <a:xfrm>
          <a:off x="0" y="2386617"/>
          <a:ext cx="8229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Visual C++.NET</a:t>
          </a:r>
          <a:r>
            <a:rPr lang="zh-CN" sz="1200" kern="1200" dirty="0" smtClean="0"/>
            <a:t>是一个全面的工具集，用于开发基于</a:t>
          </a:r>
          <a:r>
            <a:rPr lang="en-US" sz="1200" kern="1200" dirty="0" smtClean="0"/>
            <a:t>Windows</a:t>
          </a:r>
          <a:r>
            <a:rPr lang="zh-CN" sz="1200" kern="1200" dirty="0" smtClean="0"/>
            <a:t>和基于</a:t>
          </a:r>
          <a:r>
            <a:rPr lang="en-US" sz="1200" kern="1200" dirty="0" smtClean="0"/>
            <a:t>.NET</a:t>
          </a:r>
          <a:r>
            <a:rPr lang="zh-CN" sz="1200" kern="1200" dirty="0" smtClean="0"/>
            <a:t>的应用程序、动态</a:t>
          </a:r>
          <a:r>
            <a:rPr lang="en-US" sz="1200" kern="1200" dirty="0" smtClean="0"/>
            <a:t>Web</a:t>
          </a:r>
          <a:r>
            <a:rPr lang="zh-CN" sz="1200" kern="1200" dirty="0" smtClean="0"/>
            <a:t>程序及</a:t>
          </a:r>
          <a:r>
            <a:rPr lang="en-US" sz="1200" kern="1200" dirty="0" smtClean="0"/>
            <a:t>XML Web</a:t>
          </a:r>
          <a:r>
            <a:rPr lang="zh-CN" sz="1200" kern="1200" dirty="0" smtClean="0"/>
            <a:t>服务等项目。这一强大的开发环境包括活动模版库（</a:t>
          </a:r>
          <a:r>
            <a:rPr lang="en-US" sz="1200" kern="1200" dirty="0" smtClean="0"/>
            <a:t>ATL</a:t>
          </a:r>
          <a:r>
            <a:rPr lang="zh-CN" sz="1200" kern="1200" dirty="0" smtClean="0"/>
            <a:t>）</a:t>
          </a:r>
          <a:r>
            <a:rPr lang="en-US" sz="1200" kern="1200" dirty="0" smtClean="0"/>
            <a:t>,MFC</a:t>
          </a:r>
          <a:r>
            <a:rPr lang="zh-CN" sz="1200" kern="1200" dirty="0" smtClean="0"/>
            <a:t>库，高级语言扩展与强大的集成开发环境（</a:t>
          </a:r>
          <a:r>
            <a:rPr lang="en-US" sz="1200" kern="1200" dirty="0" smtClean="0"/>
            <a:t>IDE</a:t>
          </a:r>
          <a:r>
            <a:rPr lang="zh-CN" sz="1200" kern="1200" dirty="0" smtClean="0"/>
            <a:t>），这些特性使得开发者可以高效的编辑与调试源代码。</a:t>
          </a:r>
          <a:endParaRPr lang="zh-CN" altLang="en-US" sz="1200" kern="1200" dirty="0"/>
        </a:p>
      </dsp:txBody>
      <dsp:txXfrm>
        <a:off x="0" y="2386617"/>
        <a:ext cx="8229600" cy="907200"/>
      </dsp:txXfrm>
    </dsp:sp>
    <dsp:sp modelId="{97F43D3C-555F-4D15-B7AB-313FFAD82E21}">
      <dsp:nvSpPr>
        <dsp:cNvPr id="0" name=""/>
        <dsp:cNvSpPr/>
      </dsp:nvSpPr>
      <dsp:spPr>
        <a:xfrm>
          <a:off x="411480" y="2209497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C++.NET</a:t>
          </a:r>
          <a:endParaRPr lang="zh-CN" altLang="en-US" sz="1200" kern="1200" dirty="0"/>
        </a:p>
      </dsp:txBody>
      <dsp:txXfrm>
        <a:off x="428773" y="2226790"/>
        <a:ext cx="5726134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43769" y="146585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（</a:t>
          </a:r>
          <a:r>
            <a:rPr lang="en-US" sz="1400" kern="1200" dirty="0" smtClean="0"/>
            <a:t>1</a:t>
          </a:r>
          <a:r>
            <a:rPr lang="zh-CN" sz="1400" kern="1200" dirty="0" smtClean="0"/>
            <a:t>）</a:t>
          </a:r>
          <a:endParaRPr lang="zh-CN" altLang="en-US" sz="1400" kern="1200" dirty="0"/>
        </a:p>
      </dsp:txBody>
      <dsp:txXfrm rot="-5400000">
        <a:off x="1" y="338278"/>
        <a:ext cx="670926" cy="287539"/>
      </dsp:txXfrm>
    </dsp:sp>
    <dsp:sp modelId="{43EEFC3A-8F94-457E-82F4-DAB369B5789A}">
      <dsp:nvSpPr>
        <dsp:cNvPr id="0" name=""/>
        <dsp:cNvSpPr/>
      </dsp:nvSpPr>
      <dsp:spPr>
        <a:xfrm rot="5400000">
          <a:off x="4138761" y="-3465019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smtClean="0"/>
            <a:t>什么是</a:t>
          </a:r>
          <a:r>
            <a:rPr lang="en-US" sz="1400" kern="1200" dirty="0" smtClean="0"/>
            <a:t>.NET</a:t>
          </a:r>
          <a:r>
            <a:rPr lang="zh-CN" sz="1400" kern="1200" dirty="0" smtClean="0"/>
            <a:t>框架，它的主要目标是什么？</a:t>
          </a:r>
          <a:endParaRPr lang="zh-CN" altLang="en-US" sz="1400" kern="1200" dirty="0"/>
        </a:p>
      </dsp:txBody>
      <dsp:txXfrm rot="-5400000">
        <a:off x="670926" y="33228"/>
        <a:ext cx="7528261" cy="562178"/>
      </dsp:txXfrm>
    </dsp:sp>
    <dsp:sp modelId="{A2F2D661-3427-47C7-8B7C-06A296DA652A}">
      <dsp:nvSpPr>
        <dsp:cNvPr id="0" name=""/>
        <dsp:cNvSpPr/>
      </dsp:nvSpPr>
      <dsp:spPr>
        <a:xfrm rot="5400000">
          <a:off x="-143769" y="953345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（</a:t>
          </a:r>
          <a:r>
            <a:rPr lang="en-US" sz="1700" kern="1200" dirty="0" smtClean="0"/>
            <a:t>2</a:t>
          </a:r>
          <a:r>
            <a:rPr lang="zh-CN" sz="1700" kern="1200" dirty="0" smtClean="0"/>
            <a:t>）</a:t>
          </a:r>
          <a:endParaRPr lang="zh-CN" sz="1700" kern="1200" dirty="0"/>
        </a:p>
      </dsp:txBody>
      <dsp:txXfrm rot="-5400000">
        <a:off x="1" y="1145038"/>
        <a:ext cx="670926" cy="287539"/>
      </dsp:txXfrm>
    </dsp:sp>
    <dsp:sp modelId="{BA2DCC42-3C00-415E-B352-BA212717FAB8}">
      <dsp:nvSpPr>
        <dsp:cNvPr id="0" name=""/>
        <dsp:cNvSpPr/>
      </dsp:nvSpPr>
      <dsp:spPr>
        <a:xfrm rot="5400000">
          <a:off x="4138761" y="-2658260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smtClean="0"/>
            <a:t>在</a:t>
          </a:r>
          <a:r>
            <a:rPr lang="zh-CN" sz="1800" kern="1200" dirty="0" smtClean="0"/>
            <a:t>计算机中安装集成开发环境</a:t>
          </a:r>
          <a:r>
            <a:rPr lang="en-US" sz="1800" kern="1200" smtClean="0"/>
            <a:t>Visual Studio</a:t>
          </a:r>
          <a:r>
            <a:rPr lang="zh-CN" sz="1800" kern="1200" dirty="0" smtClean="0"/>
            <a:t>，对其主要的功能进行实践。</a:t>
          </a:r>
          <a:endParaRPr lang="zh-CN" sz="1800" kern="1200" dirty="0"/>
        </a:p>
      </dsp:txBody>
      <dsp:txXfrm rot="-5400000">
        <a:off x="670926" y="839987"/>
        <a:ext cx="7528261" cy="562178"/>
      </dsp:txXfrm>
    </dsp:sp>
    <dsp:sp modelId="{6EB59875-DA9C-4734-967B-08DB5DF82284}">
      <dsp:nvSpPr>
        <dsp:cNvPr id="0" name=""/>
        <dsp:cNvSpPr/>
      </dsp:nvSpPr>
      <dsp:spPr>
        <a:xfrm rot="5400000">
          <a:off x="-143769" y="1760104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（</a:t>
          </a:r>
          <a:r>
            <a:rPr lang="en-US" sz="1700" kern="1200" dirty="0" smtClean="0"/>
            <a:t>3</a:t>
          </a:r>
          <a:r>
            <a:rPr lang="zh-CN" sz="1700" kern="1200" dirty="0" smtClean="0"/>
            <a:t>）</a:t>
          </a:r>
          <a:endParaRPr lang="zh-CN" sz="1700" kern="1200" dirty="0"/>
        </a:p>
      </dsp:txBody>
      <dsp:txXfrm rot="-5400000">
        <a:off x="1" y="1951797"/>
        <a:ext cx="670926" cy="287539"/>
      </dsp:txXfrm>
    </dsp:sp>
    <dsp:sp modelId="{1BE274FA-8F5E-4031-B2BA-0DB3C953F633}">
      <dsp:nvSpPr>
        <dsp:cNvPr id="0" name=""/>
        <dsp:cNvSpPr/>
      </dsp:nvSpPr>
      <dsp:spPr>
        <a:xfrm rot="5400000">
          <a:off x="4138761" y="-1851500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smtClean="0"/>
            <a:t>什么</a:t>
          </a:r>
          <a:r>
            <a:rPr lang="zh-CN" sz="1800" kern="1200" dirty="0" smtClean="0"/>
            <a:t>是</a:t>
          </a:r>
          <a:r>
            <a:rPr lang="en-US" sz="1800" kern="1200" dirty="0" smtClean="0"/>
            <a:t>.NET</a:t>
          </a:r>
          <a:r>
            <a:rPr lang="zh-CN" sz="1800" kern="1200" dirty="0" smtClean="0"/>
            <a:t>的运行时环境，它的主要作用是什么？</a:t>
          </a:r>
          <a:endParaRPr lang="zh-CN" sz="1800" kern="1200" dirty="0"/>
        </a:p>
      </dsp:txBody>
      <dsp:txXfrm rot="-5400000">
        <a:off x="670926" y="1646747"/>
        <a:ext cx="7528261" cy="562178"/>
      </dsp:txXfrm>
    </dsp:sp>
    <dsp:sp modelId="{3D8C0179-0E33-491A-8FCB-4104CCB16060}">
      <dsp:nvSpPr>
        <dsp:cNvPr id="0" name=""/>
        <dsp:cNvSpPr/>
      </dsp:nvSpPr>
      <dsp:spPr>
        <a:xfrm rot="5400000">
          <a:off x="-143769" y="2566864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（</a:t>
          </a:r>
          <a:r>
            <a:rPr lang="en-US" sz="1700" kern="1200" dirty="0" smtClean="0"/>
            <a:t>4</a:t>
          </a:r>
          <a:r>
            <a:rPr lang="zh-CN" sz="1700" kern="1200" dirty="0" smtClean="0"/>
            <a:t>）</a:t>
          </a:r>
          <a:endParaRPr lang="zh-CN" sz="1700" kern="1200" dirty="0"/>
        </a:p>
      </dsp:txBody>
      <dsp:txXfrm rot="-5400000">
        <a:off x="1" y="2758557"/>
        <a:ext cx="670926" cy="287539"/>
      </dsp:txXfrm>
    </dsp:sp>
    <dsp:sp modelId="{5FC3A427-FA39-4EB6-8420-D8ADC546C045}">
      <dsp:nvSpPr>
        <dsp:cNvPr id="0" name=""/>
        <dsp:cNvSpPr/>
      </dsp:nvSpPr>
      <dsp:spPr>
        <a:xfrm rot="5400000">
          <a:off x="4138761" y="-1044741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smtClean="0"/>
            <a:t>作为</a:t>
          </a:r>
          <a:r>
            <a:rPr lang="en-US" sz="1800" kern="1200" dirty="0" smtClean="0"/>
            <a:t>Web</a:t>
          </a:r>
          <a:r>
            <a:rPr lang="zh-CN" sz="1800" kern="1200" dirty="0" smtClean="0"/>
            <a:t>应用程序的编程框架，</a:t>
          </a:r>
          <a:r>
            <a:rPr lang="en-US" sz="1800" kern="1200" dirty="0" smtClean="0"/>
            <a:t>ASP.NET</a:t>
          </a:r>
          <a:r>
            <a:rPr lang="zh-CN" sz="1800" kern="1200" dirty="0" smtClean="0"/>
            <a:t>有哪些特点？</a:t>
          </a:r>
          <a:endParaRPr lang="zh-CN" sz="1800" kern="1200" dirty="0"/>
        </a:p>
      </dsp:txBody>
      <dsp:txXfrm rot="-5400000">
        <a:off x="670926" y="2453506"/>
        <a:ext cx="7528261" cy="562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 smtClean="0"/>
              <a:t>《</a:t>
            </a:r>
            <a:r>
              <a:rPr lang="zh-CN" altLang="en-US" sz="3600" dirty="0" smtClean="0"/>
              <a:t>商务网站设计与开发</a:t>
            </a:r>
            <a:r>
              <a:rPr lang="en-US" altLang="zh-CN" sz="3600" dirty="0" smtClean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</a:t>
            </a:r>
            <a:r>
              <a:rPr lang="zh-CN" altLang="en-US" dirty="0" smtClean="0"/>
              <a:t>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西安电子科技大学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635646"/>
            <a:ext cx="1331625" cy="11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章 </a:t>
            </a:r>
            <a:r>
              <a:rPr lang="en-US" altLang="zh-CN" sz="3600" dirty="0"/>
              <a:t>DOTNET</a:t>
            </a:r>
            <a:r>
              <a:rPr lang="zh-CN" altLang="en-US" sz="3600" dirty="0"/>
              <a:t>技术概述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6.4 ASP.NET</a:t>
            </a:r>
            <a:r>
              <a:rPr lang="zh-CN" altLang="en-US" sz="4800" dirty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ASP.NET</a:t>
            </a:r>
            <a:r>
              <a:rPr lang="zh-CN" altLang="zh-CN" sz="1800" dirty="0"/>
              <a:t>是微软提供的一个</a:t>
            </a:r>
            <a:r>
              <a:rPr lang="en-US" altLang="zh-CN" sz="1800" dirty="0"/>
              <a:t>Web</a:t>
            </a:r>
            <a:r>
              <a:rPr lang="zh-CN" altLang="zh-CN" sz="1800" dirty="0"/>
              <a:t>开发模型，它可能用较少的代码生成企业级</a:t>
            </a:r>
            <a:r>
              <a:rPr lang="en-US" altLang="zh-CN" sz="1800" dirty="0"/>
              <a:t>Web</a:t>
            </a:r>
            <a:r>
              <a:rPr lang="zh-CN" altLang="zh-CN" sz="1800" dirty="0"/>
              <a:t>应用程序所必需的各种服务。</a:t>
            </a:r>
            <a:r>
              <a:rPr lang="en-US" altLang="zh-CN" sz="1800" dirty="0"/>
              <a:t>ASP.NET</a:t>
            </a:r>
            <a:r>
              <a:rPr lang="zh-CN" altLang="zh-CN" sz="1800" dirty="0"/>
              <a:t>是</a:t>
            </a:r>
            <a:r>
              <a:rPr lang="en-US" altLang="zh-CN" sz="1800" dirty="0"/>
              <a:t>.NET Framework</a:t>
            </a:r>
            <a:r>
              <a:rPr lang="zh-CN" altLang="zh-CN" sz="1800" dirty="0"/>
              <a:t>的一个组成部分，可以用任何</a:t>
            </a:r>
            <a:r>
              <a:rPr lang="en-US" altLang="zh-CN" sz="1800" dirty="0"/>
              <a:t>.NET</a:t>
            </a:r>
            <a:r>
              <a:rPr lang="zh-CN" altLang="zh-CN" sz="1800" dirty="0"/>
              <a:t>编程语言来编写代码，并且可以访问</a:t>
            </a:r>
            <a:r>
              <a:rPr lang="en-US" altLang="zh-CN" sz="1800" dirty="0"/>
              <a:t>.NET Framework</a:t>
            </a:r>
            <a:r>
              <a:rPr lang="zh-CN" altLang="zh-CN" sz="1800" dirty="0"/>
              <a:t>中的类。</a:t>
            </a:r>
            <a:r>
              <a:rPr lang="en-US" altLang="zh-CN" sz="1800" dirty="0"/>
              <a:t>ASP.NET</a:t>
            </a:r>
            <a:r>
              <a:rPr lang="zh-CN" altLang="zh-CN" sz="1800" dirty="0"/>
              <a:t>的</a:t>
            </a:r>
            <a:r>
              <a:rPr lang="en-US" altLang="zh-CN" sz="1800" dirty="0"/>
              <a:t>Web</a:t>
            </a:r>
            <a:r>
              <a:rPr lang="zh-CN" altLang="zh-CN" sz="1800" dirty="0"/>
              <a:t>开发技术可以充分利用</a:t>
            </a:r>
            <a:r>
              <a:rPr lang="en-US" altLang="zh-CN" sz="1800" dirty="0"/>
              <a:t>.NET Framework</a:t>
            </a:r>
            <a:r>
              <a:rPr lang="zh-CN" altLang="zh-CN" sz="1800" dirty="0"/>
              <a:t>公共语言运行库、类型安全、继承等方面的优点。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r>
              <a:rPr lang="en-US" altLang="zh-CN" sz="1800" dirty="0"/>
              <a:t>ASP.NET</a:t>
            </a:r>
            <a:r>
              <a:rPr lang="zh-CN" altLang="zh-CN" sz="1800" dirty="0"/>
              <a:t>是一种编程框架，它是在</a:t>
            </a:r>
            <a:r>
              <a:rPr lang="en-US" altLang="zh-CN" sz="1800" dirty="0"/>
              <a:t> Web </a:t>
            </a:r>
            <a:r>
              <a:rPr lang="zh-CN" altLang="zh-CN" sz="1800" dirty="0"/>
              <a:t>服务器上运行，可以动态地生成和呈现</a:t>
            </a:r>
            <a:r>
              <a:rPr lang="en-US" altLang="zh-CN" sz="1800" dirty="0"/>
              <a:t>HTML</a:t>
            </a:r>
            <a:r>
              <a:rPr lang="zh-CN" altLang="zh-CN" sz="1800" dirty="0"/>
              <a:t>网页。用户可以从任何浏览器或客户端设备请求</a:t>
            </a:r>
            <a:r>
              <a:rPr lang="en-US" altLang="zh-CN" sz="1800" dirty="0"/>
              <a:t>ASP.NET</a:t>
            </a:r>
            <a:r>
              <a:rPr lang="zh-CN" altLang="zh-CN" sz="1800" dirty="0"/>
              <a:t>网页，包括微软的</a:t>
            </a:r>
            <a:r>
              <a:rPr lang="en-US" altLang="zh-CN" sz="1800" dirty="0"/>
              <a:t>IE</a:t>
            </a:r>
            <a:r>
              <a:rPr lang="zh-CN" altLang="zh-CN" sz="1800" dirty="0"/>
              <a:t>浏览器或者其它常用的浏览器，还可以支持各种基于</a:t>
            </a:r>
            <a:r>
              <a:rPr lang="en-US" altLang="zh-CN" sz="1800" dirty="0"/>
              <a:t>Web</a:t>
            </a:r>
            <a:r>
              <a:rPr lang="zh-CN" altLang="zh-CN" sz="1800" dirty="0"/>
              <a:t>的设备（如移动电话、平板电脑等）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/>
              <a:t>所有</a:t>
            </a:r>
            <a:r>
              <a:rPr lang="en-US" altLang="zh-CN" sz="1800" dirty="0"/>
              <a:t>ASP.NET</a:t>
            </a:r>
            <a:r>
              <a:rPr lang="zh-CN" altLang="zh-CN" sz="1800" dirty="0"/>
              <a:t>代码在执行前都经过了编译，可提供强类型、性能优化和早期绑定以及其它优点。代码一经编译，公共语言运行库会进一步将</a:t>
            </a:r>
            <a:r>
              <a:rPr lang="en-US" altLang="zh-CN" sz="1800" dirty="0"/>
              <a:t>ASP.NET</a:t>
            </a:r>
            <a:r>
              <a:rPr lang="zh-CN" altLang="zh-CN" sz="1800" dirty="0"/>
              <a:t>编译为本机代码，从而提供增强的性能。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299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6.4 ASP.NET</a:t>
            </a:r>
            <a:r>
              <a:rPr lang="zh-CN" altLang="en-US" sz="4800" dirty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除了</a:t>
            </a:r>
            <a:r>
              <a:rPr lang="en-US" altLang="zh-CN" sz="1800" dirty="0"/>
              <a:t>.NET</a:t>
            </a:r>
            <a:r>
              <a:rPr lang="zh-CN" altLang="zh-CN" sz="1800" dirty="0"/>
              <a:t>本身提供的安全功能外，</a:t>
            </a:r>
            <a:r>
              <a:rPr lang="en-US" altLang="zh-CN" sz="1800" dirty="0"/>
              <a:t>ASP.NET</a:t>
            </a:r>
            <a:r>
              <a:rPr lang="zh-CN" altLang="zh-CN" sz="1800" dirty="0"/>
              <a:t>还提供了高级的安全基础结构，以便对用户进行身份验证和授权，并执行其它与安全相关的功能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HTTP</a:t>
            </a:r>
            <a:r>
              <a:rPr lang="zh-CN" altLang="zh-CN" sz="1800" dirty="0"/>
              <a:t>协议是无状态的，但</a:t>
            </a:r>
            <a:r>
              <a:rPr lang="en-US" altLang="zh-CN" sz="1800" dirty="0"/>
              <a:t>ASP.NET</a:t>
            </a:r>
            <a:r>
              <a:rPr lang="zh-CN" altLang="zh-CN" sz="1800" dirty="0"/>
              <a:t>提供了内部状态管理功能，它使</a:t>
            </a:r>
            <a:r>
              <a:rPr lang="en-US" altLang="zh-CN" sz="1800" dirty="0"/>
              <a:t>Web</a:t>
            </a:r>
            <a:r>
              <a:rPr lang="zh-CN" altLang="zh-CN" sz="1800" dirty="0"/>
              <a:t>程序能够存储页面请求期间的信息，例如客户信息或购物车的内容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/>
              <a:t>通过</a:t>
            </a:r>
            <a:r>
              <a:rPr lang="en-US" altLang="zh-CN" sz="1800" dirty="0"/>
              <a:t>ASP.NET</a:t>
            </a:r>
            <a:r>
              <a:rPr lang="zh-CN" altLang="zh-CN" sz="1800" dirty="0"/>
              <a:t>应用程序使用的配置系统，可以定义</a:t>
            </a:r>
            <a:r>
              <a:rPr lang="en-US" altLang="zh-CN" sz="1800" dirty="0"/>
              <a:t> Web </a:t>
            </a:r>
            <a:r>
              <a:rPr lang="zh-CN" altLang="zh-CN" sz="1800" dirty="0"/>
              <a:t>服务器、网站或单个应用程序的运行方式等参数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ASP.NET</a:t>
            </a:r>
            <a:r>
              <a:rPr lang="zh-CN" altLang="zh-CN" sz="1800" dirty="0"/>
              <a:t>提供了监视</a:t>
            </a:r>
            <a:r>
              <a:rPr lang="en-US" altLang="zh-CN" sz="1800" dirty="0"/>
              <a:t>ASP.NET</a:t>
            </a:r>
            <a:r>
              <a:rPr lang="zh-CN" altLang="zh-CN" sz="1800" dirty="0"/>
              <a:t>应用程序的运行状况和性能的功能。使用</a:t>
            </a:r>
            <a:r>
              <a:rPr lang="en-US" altLang="zh-CN" sz="1800" dirty="0"/>
              <a:t>ASP.NET</a:t>
            </a:r>
            <a:r>
              <a:rPr lang="zh-CN" altLang="zh-CN" sz="1800" dirty="0"/>
              <a:t>运行状况监视可以报告关键事件，包括应用程序的运行状况和错误情况的事件信息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ASP.NET</a:t>
            </a:r>
            <a:r>
              <a:rPr lang="zh-CN" altLang="zh-CN" sz="1800" dirty="0"/>
              <a:t>利用运行库调试基础结构来提供跨语言和跨计算机调试支持，可以调试托管和非托管对象，以及公共语言运行库和脚本语言支持的所有语言。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169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6.4 ASP.NET</a:t>
            </a:r>
            <a:r>
              <a:rPr lang="zh-CN" altLang="en-US" sz="4800" dirty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ASP.NET</a:t>
            </a:r>
            <a:r>
              <a:rPr lang="zh-CN" altLang="zh-CN" sz="1800" dirty="0"/>
              <a:t>支持</a:t>
            </a:r>
            <a:r>
              <a:rPr lang="en-US" altLang="zh-CN" sz="1800" dirty="0"/>
              <a:t> XML Web services</a:t>
            </a:r>
            <a:r>
              <a:rPr lang="zh-CN" altLang="zh-CN" sz="1800" dirty="0"/>
              <a:t>。</a:t>
            </a:r>
            <a:r>
              <a:rPr lang="en-US" altLang="zh-CN" sz="1800" dirty="0"/>
              <a:t>XML Web services </a:t>
            </a:r>
            <a:r>
              <a:rPr lang="zh-CN" altLang="zh-CN" sz="1800" dirty="0"/>
              <a:t>是包含业务功能的组件，利用该业务功能，应用程序可以使用</a:t>
            </a:r>
            <a:r>
              <a:rPr lang="en-US" altLang="zh-CN" sz="1800" dirty="0"/>
              <a:t>HTTP</a:t>
            </a:r>
            <a:r>
              <a:rPr lang="zh-CN" altLang="zh-CN" sz="1800" dirty="0"/>
              <a:t>和</a:t>
            </a:r>
            <a:r>
              <a:rPr lang="en-US" altLang="zh-CN" sz="1800" dirty="0"/>
              <a:t>XML</a:t>
            </a:r>
            <a:r>
              <a:rPr lang="zh-CN" altLang="zh-CN" sz="1800" dirty="0"/>
              <a:t>消息等标准跨越防火墙交换信息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ASP.NET</a:t>
            </a:r>
            <a:r>
              <a:rPr lang="zh-CN" altLang="zh-CN" sz="1800" dirty="0"/>
              <a:t>包括一个可扩展的宿主环境，该环境控制应用程序的生命周期，即从用户首次访问此应用程序中的资源（例如某个</a:t>
            </a:r>
            <a:r>
              <a:rPr lang="en-US" altLang="zh-CN" sz="1800" dirty="0"/>
              <a:t>Web</a:t>
            </a:r>
            <a:r>
              <a:rPr lang="zh-CN" altLang="zh-CN" sz="1800" dirty="0"/>
              <a:t>页面）到应用程序关闭这一期间。虽然</a:t>
            </a:r>
            <a:r>
              <a:rPr lang="en-US" altLang="zh-CN" sz="1800" dirty="0"/>
              <a:t>ASP.NET</a:t>
            </a:r>
            <a:r>
              <a:rPr lang="zh-CN" altLang="zh-CN" sz="1800" dirty="0"/>
              <a:t>依赖作为应用程序宿主的</a:t>
            </a:r>
            <a:r>
              <a:rPr lang="en-US" altLang="zh-CN" sz="1800" dirty="0"/>
              <a:t>Web </a:t>
            </a:r>
            <a:r>
              <a:rPr lang="zh-CN" altLang="zh-CN" sz="1800" dirty="0"/>
              <a:t>服务器，但</a:t>
            </a:r>
            <a:r>
              <a:rPr lang="en-US" altLang="zh-CN" sz="1800" dirty="0"/>
              <a:t>ASP.NET</a:t>
            </a:r>
            <a:r>
              <a:rPr lang="zh-CN" altLang="zh-CN" sz="1800" dirty="0"/>
              <a:t>自身也提供了许多宿主功能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ASP.NET</a:t>
            </a:r>
            <a:r>
              <a:rPr lang="zh-CN" altLang="zh-CN" sz="1800" dirty="0"/>
              <a:t>中提供了基于</a:t>
            </a:r>
            <a:r>
              <a:rPr lang="en-US" altLang="zh-CN" sz="1800" dirty="0"/>
              <a:t>Visual Studio</a:t>
            </a:r>
            <a:r>
              <a:rPr lang="zh-CN" altLang="zh-CN" sz="1800" dirty="0"/>
              <a:t>的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服务器控件设计器的增强。使用设计器可以为自定义控件提供可视化的属性和内容设置方法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346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6.5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41059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80649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3478"/>
            <a:ext cx="3923928" cy="504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.NET</a:t>
            </a:r>
            <a:r>
              <a:rPr lang="zh-CN" altLang="en-US" sz="4800" dirty="0"/>
              <a:t>开发平台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Microsoft .NET</a:t>
            </a:r>
            <a:r>
              <a:rPr lang="zh-CN" altLang="zh-CN" sz="1800" dirty="0"/>
              <a:t>（简称为</a:t>
            </a:r>
            <a:r>
              <a:rPr lang="en-US" altLang="zh-CN" sz="1800" dirty="0"/>
              <a:t>.NET</a:t>
            </a:r>
            <a:r>
              <a:rPr lang="zh-CN" altLang="zh-CN" sz="1800" dirty="0" smtClean="0"/>
              <a:t>）战略</a:t>
            </a:r>
            <a:r>
              <a:rPr lang="zh-CN" altLang="zh-CN" sz="1800" dirty="0"/>
              <a:t>的关键在于：它独立于任何特定的语言或平台，使采用不同程序语言创建的应用程序能相互通信，并可以将其分布到多种移动设备和个人计算机上。</a:t>
            </a:r>
          </a:p>
          <a:p>
            <a:r>
              <a:rPr lang="en-US" altLang="zh-CN" sz="1800" dirty="0"/>
              <a:t>.NET</a:t>
            </a:r>
            <a:r>
              <a:rPr lang="zh-CN" altLang="zh-CN" sz="1800" dirty="0"/>
              <a:t>框架构成了应用程序开发的基础，</a:t>
            </a:r>
            <a:r>
              <a:rPr lang="en-US" altLang="zh-CN" sz="1800" dirty="0"/>
              <a:t>Microsoft Visual Studio</a:t>
            </a:r>
            <a:r>
              <a:rPr lang="zh-CN" altLang="zh-CN" sz="1800" dirty="0"/>
              <a:t>则提供了开发基于</a:t>
            </a:r>
            <a:r>
              <a:rPr lang="en-US" altLang="zh-CN" sz="1800" dirty="0"/>
              <a:t>.NET</a:t>
            </a:r>
            <a:r>
              <a:rPr lang="zh-CN" altLang="zh-CN" sz="1800" dirty="0"/>
              <a:t>框架应用程序的工具集。</a:t>
            </a:r>
          </a:p>
          <a:p>
            <a:r>
              <a:rPr lang="en-US" altLang="zh-CN" sz="1800" dirty="0"/>
              <a:t>.NET </a:t>
            </a:r>
            <a:r>
              <a:rPr lang="zh-CN" altLang="zh-CN" sz="1800" dirty="0"/>
              <a:t>框架有三个主要目标：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简化</a:t>
            </a:r>
            <a:r>
              <a:rPr lang="en-US" altLang="zh-CN" sz="1800" dirty="0"/>
              <a:t>Web</a:t>
            </a:r>
            <a:r>
              <a:rPr lang="zh-CN" altLang="zh-CN" sz="1800" dirty="0"/>
              <a:t>服务与应用程序的开发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提供一套工作于不同编程语言及计算设备的开发工具和库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使</a:t>
            </a:r>
            <a:r>
              <a:rPr lang="en-US" altLang="zh-CN" sz="1800" dirty="0"/>
              <a:t>Microsoft Windows</a:t>
            </a:r>
            <a:r>
              <a:rPr lang="zh-CN" altLang="zh-CN" sz="1800" dirty="0"/>
              <a:t>应用程序更为可靠，安全和易用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.NET</a:t>
            </a:r>
            <a:r>
              <a:rPr lang="zh-CN" altLang="en-US" sz="4800" dirty="0"/>
              <a:t>开发平台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8" y="1203598"/>
            <a:ext cx="806312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68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.NET</a:t>
            </a:r>
            <a:r>
              <a:rPr lang="zh-CN" altLang="en-US" sz="4800" dirty="0"/>
              <a:t>主要成员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3610744" cy="33944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Microsoft Visual Studio</a:t>
            </a:r>
            <a:r>
              <a:rPr lang="zh-CN" altLang="zh-CN" dirty="0"/>
              <a:t>（简称为</a:t>
            </a:r>
            <a:r>
              <a:rPr lang="en-US" altLang="zh-CN" dirty="0"/>
              <a:t>VS</a:t>
            </a:r>
            <a:r>
              <a:rPr lang="zh-CN" altLang="zh-CN" dirty="0"/>
              <a:t>）是美国微软公司的开发工具包系列产品。作为面向</a:t>
            </a:r>
            <a:r>
              <a:rPr lang="en-US" altLang="zh-CN" dirty="0"/>
              <a:t>.NET</a:t>
            </a:r>
            <a:r>
              <a:rPr lang="zh-CN" altLang="zh-CN" dirty="0"/>
              <a:t>构建的集成开发环境</a:t>
            </a:r>
            <a:r>
              <a:rPr lang="en-US" altLang="zh-CN" dirty="0" smtClean="0"/>
              <a:t>(IDE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VS</a:t>
            </a:r>
            <a:r>
              <a:rPr lang="zh-CN" altLang="zh-CN" dirty="0"/>
              <a:t>包括了整个软件生命周期中所需要的大部分</a:t>
            </a:r>
            <a:r>
              <a:rPr lang="zh-CN" altLang="zh-CN" dirty="0" smtClean="0"/>
              <a:t>工具，</a:t>
            </a:r>
            <a:r>
              <a:rPr lang="zh-CN" altLang="zh-CN" dirty="0"/>
              <a:t>可以生成</a:t>
            </a:r>
            <a:r>
              <a:rPr lang="en-US" altLang="zh-CN" dirty="0"/>
              <a:t>Windows</a:t>
            </a:r>
            <a:r>
              <a:rPr lang="zh-CN" altLang="zh-CN" dirty="0"/>
              <a:t>应用程序、移动应用程序和</a:t>
            </a:r>
            <a:r>
              <a:rPr lang="en-US" altLang="zh-CN" dirty="0" err="1"/>
              <a:t>ASP.NETWeb</a:t>
            </a:r>
            <a:r>
              <a:rPr lang="zh-CN" altLang="zh-CN" dirty="0"/>
              <a:t>应用程序等。</a:t>
            </a:r>
          </a:p>
          <a:p>
            <a:r>
              <a:rPr lang="en-US" altLang="zh-CN" dirty="0"/>
              <a:t>VS</a:t>
            </a:r>
            <a:r>
              <a:rPr lang="zh-CN" altLang="zh-CN" dirty="0"/>
              <a:t>支持基于</a:t>
            </a:r>
            <a:r>
              <a:rPr lang="en-US" altLang="zh-CN" dirty="0"/>
              <a:t>.NET</a:t>
            </a:r>
            <a:r>
              <a:rPr lang="zh-CN" altLang="zh-CN" dirty="0"/>
              <a:t>的多种程序设计语言</a:t>
            </a:r>
            <a:r>
              <a:rPr lang="zh-CN" altLang="zh-CN" dirty="0" smtClean="0"/>
              <a:t>，可以</a:t>
            </a:r>
            <a:r>
              <a:rPr lang="zh-CN" altLang="zh-CN" dirty="0"/>
              <a:t>方便地创建基于</a:t>
            </a:r>
            <a:r>
              <a:rPr lang="en-US" altLang="zh-CN" dirty="0"/>
              <a:t>.NET</a:t>
            </a:r>
            <a:r>
              <a:rPr lang="zh-CN" altLang="zh-CN" dirty="0"/>
              <a:t>的混合语言解决方案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634647"/>
              </p:ext>
            </p:extLst>
          </p:nvPr>
        </p:nvGraphicFramePr>
        <p:xfrm>
          <a:off x="4644008" y="1200151"/>
          <a:ext cx="404279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68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.NET</a:t>
            </a:r>
            <a:r>
              <a:rPr lang="zh-CN" altLang="en-US" sz="4800" dirty="0"/>
              <a:t>主要成员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108546"/>
              </p:ext>
            </p:extLst>
          </p:nvPr>
        </p:nvGraphicFramePr>
        <p:xfrm>
          <a:off x="457200" y="1200150"/>
          <a:ext cx="8229600" cy="338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  <a:gridCol w="864096"/>
                <a:gridCol w="3528392"/>
                <a:gridCol w="1378496"/>
              </a:tblGrid>
              <a:tr h="466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产品名称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内部编号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.NET Framework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发布时间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6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Visual Studio .NET (2002)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7.0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1.0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2002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5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Visual Studio .NET 2003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7.1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1.1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2003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5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Visual Studio 2005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8.0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2.0, 3.0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2005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5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Visual Studio 2008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9.0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2.0, 3.0, 3.5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2007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5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Visual Studio 2010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10.0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2.0, 3.0, 3.5, 4.0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2010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5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Visual Studio 2012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11.0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2.0, 3.0, 3.5, 4.0, 4.5, 4.5.1, 4.5.2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2012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5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Visual Studio 2013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12.0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2.0, 3.0, 3.5, 4.0, 4.5, 4.5.1, 4.5.2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/>
                          <a:ea typeface="Times New Roman"/>
                        </a:rPr>
                        <a:t>2013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17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Visual Studio 2015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14.0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2.0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3.0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3.5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4.0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4.5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4.5.1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4.5.3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4.5.5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4.6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5.0</a:t>
                      </a:r>
                      <a:r>
                        <a:rPr kumimoji="0"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、</a:t>
                      </a:r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6.0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2015</a:t>
                      </a:r>
                      <a:endParaRPr kumimoji="0" lang="zh-CN" altLang="en-US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68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.NET</a:t>
            </a:r>
            <a:r>
              <a:rPr lang="zh-CN" altLang="en-US" sz="4800" dirty="0"/>
              <a:t>主要成员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/>
              <a:t>公共语言运行库（</a:t>
            </a:r>
            <a:r>
              <a:rPr lang="en-US" altLang="zh-CN" sz="1800" dirty="0"/>
              <a:t>Common Language Runtime</a:t>
            </a:r>
            <a:r>
              <a:rPr lang="zh-CN" altLang="zh-CN" sz="1800" dirty="0"/>
              <a:t>，简称为</a:t>
            </a:r>
            <a:r>
              <a:rPr lang="en-US" altLang="zh-CN" sz="1800" dirty="0"/>
              <a:t>CLR</a:t>
            </a:r>
            <a:r>
              <a:rPr lang="zh-CN" altLang="zh-CN" sz="1800" dirty="0"/>
              <a:t>）和</a:t>
            </a:r>
            <a:r>
              <a:rPr lang="en-US" altLang="zh-CN" sz="1800" dirty="0"/>
              <a:t>Java</a:t>
            </a:r>
            <a:r>
              <a:rPr lang="zh-CN" altLang="zh-CN" sz="1800" dirty="0"/>
              <a:t>虚拟机（</a:t>
            </a:r>
            <a:r>
              <a:rPr lang="en-US" altLang="zh-CN" sz="1800" dirty="0"/>
              <a:t>JVM</a:t>
            </a:r>
            <a:r>
              <a:rPr lang="zh-CN" altLang="zh-CN" sz="1800" dirty="0"/>
              <a:t>）一样是一个运行时环境。不同的</a:t>
            </a:r>
            <a:r>
              <a:rPr lang="en-US" altLang="zh-CN" sz="1800" dirty="0"/>
              <a:t>.NET</a:t>
            </a:r>
            <a:r>
              <a:rPr lang="zh-CN" altLang="zh-CN" sz="1800" dirty="0"/>
              <a:t>语言，比如</a:t>
            </a:r>
            <a:r>
              <a:rPr lang="en-US" altLang="zh-CN" sz="1800" dirty="0"/>
              <a:t>C#</a:t>
            </a:r>
            <a:r>
              <a:rPr lang="zh-CN" altLang="zh-CN" sz="1800" dirty="0"/>
              <a:t>或</a:t>
            </a:r>
            <a:r>
              <a:rPr lang="en-US" altLang="zh-CN" sz="1800" dirty="0"/>
              <a:t>VB.NET</a:t>
            </a:r>
            <a:r>
              <a:rPr lang="zh-CN" altLang="zh-CN" sz="1800" dirty="0"/>
              <a:t>等，都可以编译为运行在</a:t>
            </a:r>
            <a:r>
              <a:rPr lang="en-US" altLang="zh-CN" sz="1800" dirty="0"/>
              <a:t>CLR</a:t>
            </a:r>
            <a:r>
              <a:rPr lang="zh-CN" altLang="zh-CN" sz="1800" dirty="0"/>
              <a:t>上的可执行程序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CLR</a:t>
            </a:r>
            <a:r>
              <a:rPr lang="zh-CN" altLang="zh-CN" sz="1800" dirty="0"/>
              <a:t>的核心功能包括：内存管理、程序集加载、安全性、异常处理和线程同步。</a:t>
            </a:r>
            <a:r>
              <a:rPr lang="en-US" altLang="zh-CN" sz="1800" dirty="0"/>
              <a:t>CLR</a:t>
            </a:r>
            <a:r>
              <a:rPr lang="zh-CN" altLang="zh-CN" sz="1800" dirty="0"/>
              <a:t>是</a:t>
            </a:r>
            <a:r>
              <a:rPr lang="en-US" altLang="zh-CN" sz="1800" dirty="0"/>
              <a:t>.NET</a:t>
            </a:r>
            <a:r>
              <a:rPr lang="zh-CN" altLang="zh-CN" sz="1800" dirty="0"/>
              <a:t>的执行引擎，它保证了应用程序和底层操作系统之间必要的分离，即</a:t>
            </a:r>
            <a:r>
              <a:rPr lang="en-US" altLang="zh-CN" sz="1800" dirty="0"/>
              <a:t>.NET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应用</a:t>
            </a:r>
            <a:endParaRPr lang="en-US" altLang="zh-CN" sz="1800" dirty="0" smtClean="0"/>
          </a:p>
          <a:p>
            <a:r>
              <a:rPr lang="zh-CN" altLang="zh-CN" sz="1800" dirty="0"/>
              <a:t>虽然从理论上说，</a:t>
            </a:r>
            <a:r>
              <a:rPr lang="en-US" altLang="zh-CN" sz="1800" dirty="0"/>
              <a:t>.NET</a:t>
            </a:r>
            <a:r>
              <a:rPr lang="zh-CN" altLang="zh-CN" sz="1800" dirty="0"/>
              <a:t>应用程序也可以像</a:t>
            </a:r>
            <a:r>
              <a:rPr lang="en-US" altLang="zh-CN" sz="1800" dirty="0"/>
              <a:t>Java</a:t>
            </a:r>
            <a:r>
              <a:rPr lang="zh-CN" altLang="zh-CN" sz="1800" dirty="0"/>
              <a:t>程序一样跨平台执行，但是除了基于</a:t>
            </a:r>
            <a:r>
              <a:rPr lang="en-US" altLang="zh-CN" sz="1800" dirty="0"/>
              <a:t>Windows</a:t>
            </a:r>
            <a:r>
              <a:rPr lang="zh-CN" altLang="zh-CN" sz="1800" dirty="0"/>
              <a:t>系统的</a:t>
            </a:r>
            <a:r>
              <a:rPr lang="en-US" altLang="zh-CN" sz="1800" dirty="0"/>
              <a:t>CLR</a:t>
            </a:r>
            <a:r>
              <a:rPr lang="zh-CN" altLang="zh-CN" sz="1800" dirty="0"/>
              <a:t>，微软公司并没有提供其它操作系统上的</a:t>
            </a:r>
            <a:r>
              <a:rPr lang="en-US" altLang="zh-CN" sz="1800" dirty="0"/>
              <a:t>CLR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 smtClean="0"/>
              <a:t>总之</a:t>
            </a:r>
            <a:r>
              <a:rPr lang="zh-CN" altLang="zh-CN" sz="1800" dirty="0"/>
              <a:t>，</a:t>
            </a:r>
            <a:r>
              <a:rPr lang="en-US" altLang="zh-CN" sz="1800" dirty="0"/>
              <a:t>CLR</a:t>
            </a:r>
            <a:r>
              <a:rPr lang="zh-CN" altLang="zh-CN" sz="1800" dirty="0"/>
              <a:t>并不特别关注跨平台性，而是关注多语言执行环境，它提供众多的数据类型和语言特性，管理着代码的执行，并使开发过程变得更加简单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415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.NET</a:t>
            </a:r>
            <a:r>
              <a:rPr lang="zh-CN" altLang="en-US" sz="4800" dirty="0"/>
              <a:t>主要成员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/>
              <a:t>Microsoft.NET</a:t>
            </a:r>
            <a:r>
              <a:rPr lang="zh-CN" altLang="zh-CN" sz="1800" dirty="0"/>
              <a:t>框架类库主要包括：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基础类库提供了诸如输入／输出、字符串操作、安全性管理、网络通信、线程管理、文本管理及其他函数等标准功能。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Data</a:t>
            </a:r>
            <a:r>
              <a:rPr lang="zh-CN" altLang="zh-CN" sz="1800" dirty="0"/>
              <a:t>类支持稳定的数据管理，并纳入了</a:t>
            </a:r>
            <a:r>
              <a:rPr lang="en-US" altLang="zh-CN" sz="1800" dirty="0"/>
              <a:t>SQL</a:t>
            </a:r>
            <a:r>
              <a:rPr lang="zh-CN" altLang="zh-CN" sz="1800" dirty="0"/>
              <a:t>类以通过标准</a:t>
            </a:r>
            <a:r>
              <a:rPr lang="en-US" altLang="zh-CN" sz="1800" dirty="0"/>
              <a:t>SQL</a:t>
            </a:r>
            <a:r>
              <a:rPr lang="zh-CN" altLang="zh-CN" sz="1800" dirty="0"/>
              <a:t>接口处理稳定的数据存储。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XML</a:t>
            </a:r>
            <a:r>
              <a:rPr lang="zh-CN" altLang="zh-CN" sz="1800" dirty="0"/>
              <a:t>类使得</a:t>
            </a:r>
            <a:r>
              <a:rPr lang="en-US" altLang="zh-CN" sz="1800" dirty="0"/>
              <a:t>XML</a:t>
            </a:r>
            <a:r>
              <a:rPr lang="zh-CN" altLang="zh-CN" sz="1800" dirty="0"/>
              <a:t>数据处理，搜索与转换成为可能。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XML Web</a:t>
            </a:r>
            <a:r>
              <a:rPr lang="zh-CN" altLang="zh-CN" sz="1800" dirty="0"/>
              <a:t>服务类支持轻量级的分布式组件开发，这些组件即使在遇到防火墙和网络地址转换软件时也能正常运行。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Web</a:t>
            </a:r>
            <a:r>
              <a:rPr lang="zh-CN" altLang="zh-CN" sz="1800" dirty="0"/>
              <a:t>窗体包含的类使得用户可以迅速开发</a:t>
            </a:r>
            <a:r>
              <a:rPr lang="en-US" altLang="zh-CN" sz="1800" dirty="0"/>
              <a:t>Web</a:t>
            </a:r>
            <a:r>
              <a:rPr lang="zh-CN" altLang="zh-CN" sz="1800" dirty="0"/>
              <a:t>图形用户界面应用程序。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Windows</a:t>
            </a:r>
            <a:r>
              <a:rPr lang="zh-CN" altLang="zh-CN" sz="1800" dirty="0"/>
              <a:t>窗体支持一组类，这些类可以用来开发基于</a:t>
            </a:r>
            <a:r>
              <a:rPr lang="en-US" altLang="zh-CN" sz="1800" dirty="0"/>
              <a:t>Windows</a:t>
            </a:r>
            <a:r>
              <a:rPr lang="zh-CN" altLang="zh-CN" sz="1800" dirty="0"/>
              <a:t>的图形用户界面（</a:t>
            </a:r>
            <a:r>
              <a:rPr lang="en-US" altLang="zh-CN" sz="1800" dirty="0"/>
              <a:t>GUI</a:t>
            </a:r>
            <a:r>
              <a:rPr lang="zh-CN" altLang="zh-CN" sz="1800" dirty="0"/>
              <a:t>）应用程序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2987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6.3 .NET</a:t>
            </a:r>
            <a:r>
              <a:rPr lang="zh-CN" altLang="en-US" sz="4800" dirty="0"/>
              <a:t>编程语言</a:t>
            </a:r>
            <a:endParaRPr lang="zh-CN" altLang="en-US" sz="4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695173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560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145</TotalTime>
  <Words>1476</Words>
  <Application>Microsoft Office PowerPoint</Application>
  <PresentationFormat>全屏显示(16:9)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主管人员</vt:lpstr>
      <vt:lpstr>《商务网站设计与开发》</vt:lpstr>
      <vt:lpstr>内容</vt:lpstr>
      <vt:lpstr>6.1 .NET开发平台</vt:lpstr>
      <vt:lpstr>6.1 .NET开发平台</vt:lpstr>
      <vt:lpstr>6.2 .NET主要成员</vt:lpstr>
      <vt:lpstr>6.2 .NET主要成员</vt:lpstr>
      <vt:lpstr>6.2 .NET主要成员</vt:lpstr>
      <vt:lpstr>6.2 .NET主要成员</vt:lpstr>
      <vt:lpstr>6.3 .NET编程语言</vt:lpstr>
      <vt:lpstr>6.4 ASP.NET概述</vt:lpstr>
      <vt:lpstr>6.4 ASP.NET概述</vt:lpstr>
      <vt:lpstr>6.4 ASP.NET概述</vt:lpstr>
      <vt:lpstr>6.5 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温浩宇</cp:lastModifiedBy>
  <cp:revision>23</cp:revision>
  <dcterms:created xsi:type="dcterms:W3CDTF">2015-12-06T10:13:51Z</dcterms:created>
  <dcterms:modified xsi:type="dcterms:W3CDTF">2017-04-30T15:45:57Z</dcterms:modified>
</cp:coreProperties>
</file>