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4" r:id="rId3"/>
    <p:sldId id="268" r:id="rId4"/>
    <p:sldId id="274" r:id="rId5"/>
    <p:sldId id="273" r:id="rId6"/>
    <p:sldId id="272" r:id="rId7"/>
    <p:sldId id="275" r:id="rId8"/>
    <p:sldId id="276" r:id="rId9"/>
    <p:sldId id="277" r:id="rId10"/>
    <p:sldId id="271" r:id="rId11"/>
    <p:sldId id="270" r:id="rId12"/>
    <p:sldId id="269" r:id="rId13"/>
    <p:sldId id="280" r:id="rId14"/>
    <p:sldId id="281" r:id="rId15"/>
    <p:sldId id="279" r:id="rId16"/>
    <p:sldId id="282" r:id="rId17"/>
    <p:sldId id="283" r:id="rId18"/>
    <p:sldId id="284" r:id="rId19"/>
    <p:sldId id="285" r:id="rId20"/>
    <p:sldId id="286" r:id="rId21"/>
    <p:sldId id="287" r:id="rId22"/>
    <p:sldId id="278" r:id="rId23"/>
    <p:sldId id="289" r:id="rId24"/>
    <p:sldId id="290" r:id="rId25"/>
    <p:sldId id="288" r:id="rId26"/>
    <p:sldId id="292" r:id="rId27"/>
    <p:sldId id="293" r:id="rId28"/>
    <p:sldId id="294" r:id="rId29"/>
    <p:sldId id="295" r:id="rId30"/>
    <p:sldId id="296" r:id="rId31"/>
    <p:sldId id="297" r:id="rId32"/>
    <p:sldId id="298" r:id="rId33"/>
    <p:sldId id="299" r:id="rId34"/>
    <p:sldId id="300" r:id="rId35"/>
    <p:sldId id="301" r:id="rId36"/>
    <p:sldId id="302" r:id="rId37"/>
    <p:sldId id="304" r:id="rId38"/>
    <p:sldId id="305" r:id="rId39"/>
    <p:sldId id="303" r:id="rId40"/>
    <p:sldId id="267" r:id="rId41"/>
    <p:sldId id="306" r:id="rId42"/>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6" d="100"/>
          <a:sy n="96" d="100"/>
        </p:scale>
        <p:origin x="-102" y="-63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E26EDF-4141-49C6-B378-4DAB828C0508}"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58F708FC-8532-424A-8D9C-0A5EECA1FC6A}">
      <dgm:prSet phldrT="[文本]" custT="1"/>
      <dgm:spPr/>
      <dgm:t>
        <a:bodyPr/>
        <a:lstStyle/>
        <a:p>
          <a:r>
            <a:rPr lang="en-US" altLang="en-US" sz="2000" dirty="0" smtClean="0"/>
            <a:t>7.1</a:t>
          </a:r>
          <a:endParaRPr lang="zh-CN" altLang="en-US" sz="2000" dirty="0"/>
        </a:p>
      </dgm:t>
    </dgm:pt>
    <dgm:pt modelId="{C9C3A5EC-EC69-4BCA-9401-5F8FE94BFE91}" type="parTrans" cxnId="{736394EC-F449-4ED2-A006-91B7CA95C929}">
      <dgm:prSet/>
      <dgm:spPr/>
      <dgm:t>
        <a:bodyPr/>
        <a:lstStyle/>
        <a:p>
          <a:endParaRPr lang="zh-CN" altLang="en-US" sz="2000"/>
        </a:p>
      </dgm:t>
    </dgm:pt>
    <dgm:pt modelId="{208A91F6-41A3-4197-9C9F-D158E78718C5}" type="sibTrans" cxnId="{736394EC-F449-4ED2-A006-91B7CA95C929}">
      <dgm:prSet/>
      <dgm:spPr/>
      <dgm:t>
        <a:bodyPr/>
        <a:lstStyle/>
        <a:p>
          <a:endParaRPr lang="zh-CN" altLang="en-US" sz="2000"/>
        </a:p>
      </dgm:t>
    </dgm:pt>
    <dgm:pt modelId="{DDD301FD-D683-4F5A-B3D9-DEEEA62588F3}">
      <dgm:prSet custT="1"/>
      <dgm:spPr/>
      <dgm:t>
        <a:bodyPr/>
        <a:lstStyle/>
        <a:p>
          <a:r>
            <a:rPr lang="en-US" altLang="en-US" sz="2000" dirty="0" smtClean="0"/>
            <a:t>7.2</a:t>
          </a:r>
          <a:endParaRPr lang="zh-CN" altLang="en-US" sz="2000" dirty="0" smtClean="0"/>
        </a:p>
      </dgm:t>
    </dgm:pt>
    <dgm:pt modelId="{A44D8579-DDBB-498F-B2A9-CD276794D48C}" type="parTrans" cxnId="{E38FF3AC-8FE1-4489-93E2-C03635ED2ADB}">
      <dgm:prSet/>
      <dgm:spPr/>
      <dgm:t>
        <a:bodyPr/>
        <a:lstStyle/>
        <a:p>
          <a:endParaRPr lang="zh-CN" altLang="en-US"/>
        </a:p>
      </dgm:t>
    </dgm:pt>
    <dgm:pt modelId="{F39569EA-B3FE-440A-9275-1BA5F4410192}" type="sibTrans" cxnId="{E38FF3AC-8FE1-4489-93E2-C03635ED2ADB}">
      <dgm:prSet/>
      <dgm:spPr/>
      <dgm:t>
        <a:bodyPr/>
        <a:lstStyle/>
        <a:p>
          <a:endParaRPr lang="zh-CN" altLang="en-US"/>
        </a:p>
      </dgm:t>
    </dgm:pt>
    <dgm:pt modelId="{8714A70C-999C-4D60-BA5B-04D17CB916B0}">
      <dgm:prSet custT="1"/>
      <dgm:spPr/>
      <dgm:t>
        <a:bodyPr/>
        <a:lstStyle/>
        <a:p>
          <a:r>
            <a:rPr lang="en-US" altLang="en-US" sz="2000" dirty="0" smtClean="0"/>
            <a:t>7.3</a:t>
          </a:r>
          <a:endParaRPr lang="zh-CN" altLang="en-US" sz="2000" dirty="0" smtClean="0"/>
        </a:p>
      </dgm:t>
    </dgm:pt>
    <dgm:pt modelId="{FED04057-A37F-44C3-A40A-37D7D847ADAB}" type="parTrans" cxnId="{5292DD2C-D25B-448C-BD1B-8416A2BEF883}">
      <dgm:prSet/>
      <dgm:spPr/>
      <dgm:t>
        <a:bodyPr/>
        <a:lstStyle/>
        <a:p>
          <a:endParaRPr lang="zh-CN" altLang="en-US"/>
        </a:p>
      </dgm:t>
    </dgm:pt>
    <dgm:pt modelId="{EAE14723-00B8-40A5-A54F-B5AD0EB9B577}" type="sibTrans" cxnId="{5292DD2C-D25B-448C-BD1B-8416A2BEF883}">
      <dgm:prSet/>
      <dgm:spPr/>
      <dgm:t>
        <a:bodyPr/>
        <a:lstStyle/>
        <a:p>
          <a:endParaRPr lang="zh-CN" altLang="en-US"/>
        </a:p>
      </dgm:t>
    </dgm:pt>
    <dgm:pt modelId="{6E1DC718-1A13-4CBB-ACE1-DBE89EA8B311}">
      <dgm:prSet custT="1"/>
      <dgm:spPr/>
      <dgm:t>
        <a:bodyPr/>
        <a:lstStyle/>
        <a:p>
          <a:r>
            <a:rPr lang="en-US" altLang="en-US" sz="2000" dirty="0" smtClean="0"/>
            <a:t>7.4</a:t>
          </a:r>
          <a:endParaRPr lang="zh-CN" altLang="en-US" sz="2000" dirty="0" smtClean="0"/>
        </a:p>
      </dgm:t>
    </dgm:pt>
    <dgm:pt modelId="{20402926-1EF9-4316-A704-C1E0C83D2132}" type="parTrans" cxnId="{E6F87203-ED2F-44E7-B99E-871C3711B736}">
      <dgm:prSet/>
      <dgm:spPr/>
      <dgm:t>
        <a:bodyPr/>
        <a:lstStyle/>
        <a:p>
          <a:endParaRPr lang="zh-CN" altLang="en-US"/>
        </a:p>
      </dgm:t>
    </dgm:pt>
    <dgm:pt modelId="{6A17D8BE-06DC-499F-BB98-818702DC79CB}" type="sibTrans" cxnId="{E6F87203-ED2F-44E7-B99E-871C3711B736}">
      <dgm:prSet/>
      <dgm:spPr/>
      <dgm:t>
        <a:bodyPr/>
        <a:lstStyle/>
        <a:p>
          <a:endParaRPr lang="zh-CN" altLang="en-US"/>
        </a:p>
      </dgm:t>
    </dgm:pt>
    <dgm:pt modelId="{D8FA54AD-37A3-4D3B-B578-4DFDE2751275}">
      <dgm:prSet phldrT="[文本]" custT="1"/>
      <dgm:spPr/>
      <dgm:t>
        <a:bodyPr/>
        <a:lstStyle/>
        <a:p>
          <a:r>
            <a:rPr lang="en-US" altLang="en-US" sz="2000" dirty="0" smtClean="0"/>
            <a:t>C#</a:t>
          </a:r>
          <a:r>
            <a:rPr lang="zh-CN" altLang="en-US" sz="2000" dirty="0" smtClean="0"/>
            <a:t>概述</a:t>
          </a:r>
          <a:endParaRPr lang="zh-CN" altLang="en-US" sz="2000" dirty="0"/>
        </a:p>
      </dgm:t>
    </dgm:pt>
    <dgm:pt modelId="{D60F468C-5AFA-457D-A590-654221B403AF}" type="parTrans" cxnId="{C1CE2FB9-45A3-410D-8679-0B17B0FE502A}">
      <dgm:prSet/>
      <dgm:spPr/>
      <dgm:t>
        <a:bodyPr/>
        <a:lstStyle/>
        <a:p>
          <a:endParaRPr lang="zh-CN" altLang="en-US"/>
        </a:p>
      </dgm:t>
    </dgm:pt>
    <dgm:pt modelId="{298E9607-4E14-458C-A8DC-073970BC2F41}" type="sibTrans" cxnId="{C1CE2FB9-45A3-410D-8679-0B17B0FE502A}">
      <dgm:prSet/>
      <dgm:spPr/>
      <dgm:t>
        <a:bodyPr/>
        <a:lstStyle/>
        <a:p>
          <a:endParaRPr lang="zh-CN" altLang="en-US"/>
        </a:p>
      </dgm:t>
    </dgm:pt>
    <dgm:pt modelId="{1B6338CD-23A9-47B5-BC43-E3D75B3927EA}">
      <dgm:prSet custT="1"/>
      <dgm:spPr/>
      <dgm:t>
        <a:bodyPr/>
        <a:lstStyle/>
        <a:p>
          <a:r>
            <a:rPr lang="en-US" altLang="en-US" sz="2000" dirty="0" smtClean="0"/>
            <a:t>C#</a:t>
          </a:r>
          <a:r>
            <a:rPr lang="zh-CN" altLang="en-US" sz="2000" dirty="0" smtClean="0"/>
            <a:t>基本语法</a:t>
          </a:r>
        </a:p>
      </dgm:t>
    </dgm:pt>
    <dgm:pt modelId="{30778EFC-E3EC-4CF0-8510-97677333CD7D}" type="parTrans" cxnId="{EBDDB275-3FE0-4BEB-8B79-66F413ACE0B3}">
      <dgm:prSet/>
      <dgm:spPr/>
      <dgm:t>
        <a:bodyPr/>
        <a:lstStyle/>
        <a:p>
          <a:endParaRPr lang="zh-CN" altLang="en-US"/>
        </a:p>
      </dgm:t>
    </dgm:pt>
    <dgm:pt modelId="{7C26E685-8141-40D9-A9C9-B5A200F5EBF2}" type="sibTrans" cxnId="{EBDDB275-3FE0-4BEB-8B79-66F413ACE0B3}">
      <dgm:prSet/>
      <dgm:spPr/>
      <dgm:t>
        <a:bodyPr/>
        <a:lstStyle/>
        <a:p>
          <a:endParaRPr lang="zh-CN" altLang="en-US"/>
        </a:p>
      </dgm:t>
    </dgm:pt>
    <dgm:pt modelId="{965F7542-D8FB-449F-B1BB-6FB8CBCA2640}">
      <dgm:prSet custT="1"/>
      <dgm:spPr/>
      <dgm:t>
        <a:bodyPr/>
        <a:lstStyle/>
        <a:p>
          <a:r>
            <a:rPr lang="en-US" altLang="en-US" sz="2000" dirty="0" smtClean="0"/>
            <a:t>C#</a:t>
          </a:r>
          <a:r>
            <a:rPr lang="zh-CN" altLang="en-US" sz="2000" dirty="0" smtClean="0"/>
            <a:t>面向对象程序设计</a:t>
          </a:r>
        </a:p>
      </dgm:t>
    </dgm:pt>
    <dgm:pt modelId="{D89E17A4-E4D7-44C1-8452-8E274D2FA44F}" type="parTrans" cxnId="{BBBFB02B-A05C-497D-A08C-4B8B61B16D33}">
      <dgm:prSet/>
      <dgm:spPr/>
      <dgm:t>
        <a:bodyPr/>
        <a:lstStyle/>
        <a:p>
          <a:endParaRPr lang="zh-CN" altLang="en-US"/>
        </a:p>
      </dgm:t>
    </dgm:pt>
    <dgm:pt modelId="{8F994D1F-A058-4937-8B6F-DD345DCDB2F9}" type="sibTrans" cxnId="{BBBFB02B-A05C-497D-A08C-4B8B61B16D33}">
      <dgm:prSet/>
      <dgm:spPr/>
      <dgm:t>
        <a:bodyPr/>
        <a:lstStyle/>
        <a:p>
          <a:endParaRPr lang="zh-CN" altLang="en-US"/>
        </a:p>
      </dgm:t>
    </dgm:pt>
    <dgm:pt modelId="{B8C7D786-637E-4A90-B086-05FA6BA79F4B}">
      <dgm:prSet custT="1"/>
      <dgm:spPr/>
      <dgm:t>
        <a:bodyPr/>
        <a:lstStyle/>
        <a:p>
          <a:r>
            <a:rPr lang="zh-CN" altLang="en-US" sz="2000" smtClean="0"/>
            <a:t>思考题</a:t>
          </a:r>
          <a:endParaRPr lang="zh-CN" altLang="en-US" sz="2000" dirty="0" smtClean="0"/>
        </a:p>
      </dgm:t>
    </dgm:pt>
    <dgm:pt modelId="{9F74FAF1-F141-49A2-9538-53416F78F578}" type="parTrans" cxnId="{A1EED433-54C5-4D86-8529-D5AC5BEFC926}">
      <dgm:prSet/>
      <dgm:spPr/>
      <dgm:t>
        <a:bodyPr/>
        <a:lstStyle/>
        <a:p>
          <a:endParaRPr lang="zh-CN" altLang="en-US"/>
        </a:p>
      </dgm:t>
    </dgm:pt>
    <dgm:pt modelId="{2BB83998-D699-4B47-818A-FE8224C94141}" type="sibTrans" cxnId="{A1EED433-54C5-4D86-8529-D5AC5BEFC926}">
      <dgm:prSet/>
      <dgm:spPr/>
      <dgm:t>
        <a:bodyPr/>
        <a:lstStyle/>
        <a:p>
          <a:endParaRPr lang="zh-CN" altLang="en-US"/>
        </a:p>
      </dgm:t>
    </dgm:pt>
    <dgm:pt modelId="{09FC3EB1-8F84-4535-9FF7-07F4F55FCE21}" type="pres">
      <dgm:prSet presAssocID="{E8E26EDF-4141-49C6-B378-4DAB828C0508}" presName="Name0" presStyleCnt="0">
        <dgm:presLayoutVars>
          <dgm:dir/>
          <dgm:animLvl val="lvl"/>
          <dgm:resizeHandles val="exact"/>
        </dgm:presLayoutVars>
      </dgm:prSet>
      <dgm:spPr/>
      <dgm:t>
        <a:bodyPr/>
        <a:lstStyle/>
        <a:p>
          <a:endParaRPr lang="zh-CN" altLang="en-US"/>
        </a:p>
      </dgm:t>
    </dgm:pt>
    <dgm:pt modelId="{5C4F8155-B2F2-4B44-AD4A-F24CEEABD493}" type="pres">
      <dgm:prSet presAssocID="{58F708FC-8532-424A-8D9C-0A5EECA1FC6A}" presName="linNode" presStyleCnt="0"/>
      <dgm:spPr/>
    </dgm:pt>
    <dgm:pt modelId="{21827C47-2338-4C19-8C80-BA25B5266472}" type="pres">
      <dgm:prSet presAssocID="{58F708FC-8532-424A-8D9C-0A5EECA1FC6A}" presName="parentText" presStyleLbl="node1" presStyleIdx="0" presStyleCnt="4">
        <dgm:presLayoutVars>
          <dgm:chMax val="1"/>
          <dgm:bulletEnabled val="1"/>
        </dgm:presLayoutVars>
      </dgm:prSet>
      <dgm:spPr/>
      <dgm:t>
        <a:bodyPr/>
        <a:lstStyle/>
        <a:p>
          <a:endParaRPr lang="zh-CN" altLang="en-US"/>
        </a:p>
      </dgm:t>
    </dgm:pt>
    <dgm:pt modelId="{996B9283-EB76-47D4-AB70-AE02EF9EC7BC}" type="pres">
      <dgm:prSet presAssocID="{58F708FC-8532-424A-8D9C-0A5EECA1FC6A}" presName="descendantText" presStyleLbl="alignAccFollowNode1" presStyleIdx="0" presStyleCnt="4">
        <dgm:presLayoutVars>
          <dgm:bulletEnabled val="1"/>
        </dgm:presLayoutVars>
      </dgm:prSet>
      <dgm:spPr/>
      <dgm:t>
        <a:bodyPr/>
        <a:lstStyle/>
        <a:p>
          <a:endParaRPr lang="zh-CN" altLang="en-US"/>
        </a:p>
      </dgm:t>
    </dgm:pt>
    <dgm:pt modelId="{69997213-B166-491A-8434-D6EBE25EF5E0}" type="pres">
      <dgm:prSet presAssocID="{208A91F6-41A3-4197-9C9F-D158E78718C5}" presName="sp" presStyleCnt="0"/>
      <dgm:spPr/>
    </dgm:pt>
    <dgm:pt modelId="{D5B9CFE5-9A1C-4F32-A61A-714F980ACC75}" type="pres">
      <dgm:prSet presAssocID="{DDD301FD-D683-4F5A-B3D9-DEEEA62588F3}" presName="linNode" presStyleCnt="0"/>
      <dgm:spPr/>
    </dgm:pt>
    <dgm:pt modelId="{EA2DDE17-AB91-4789-A23D-EFD5E31EC6E0}" type="pres">
      <dgm:prSet presAssocID="{DDD301FD-D683-4F5A-B3D9-DEEEA62588F3}" presName="parentText" presStyleLbl="node1" presStyleIdx="1" presStyleCnt="4">
        <dgm:presLayoutVars>
          <dgm:chMax val="1"/>
          <dgm:bulletEnabled val="1"/>
        </dgm:presLayoutVars>
      </dgm:prSet>
      <dgm:spPr/>
      <dgm:t>
        <a:bodyPr/>
        <a:lstStyle/>
        <a:p>
          <a:endParaRPr lang="zh-CN" altLang="en-US"/>
        </a:p>
      </dgm:t>
    </dgm:pt>
    <dgm:pt modelId="{95C5A0FB-800D-41BA-AFCA-C92E0F18596E}" type="pres">
      <dgm:prSet presAssocID="{DDD301FD-D683-4F5A-B3D9-DEEEA62588F3}" presName="descendantText" presStyleLbl="alignAccFollowNode1" presStyleIdx="1" presStyleCnt="4">
        <dgm:presLayoutVars>
          <dgm:bulletEnabled val="1"/>
        </dgm:presLayoutVars>
      </dgm:prSet>
      <dgm:spPr/>
      <dgm:t>
        <a:bodyPr/>
        <a:lstStyle/>
        <a:p>
          <a:endParaRPr lang="zh-CN" altLang="en-US"/>
        </a:p>
      </dgm:t>
    </dgm:pt>
    <dgm:pt modelId="{8604B2F5-4C83-4D3B-8717-4650CB2F7FA2}" type="pres">
      <dgm:prSet presAssocID="{F39569EA-B3FE-440A-9275-1BA5F4410192}" presName="sp" presStyleCnt="0"/>
      <dgm:spPr/>
    </dgm:pt>
    <dgm:pt modelId="{C66775F9-FFA9-43B1-B9CD-74CE3AA91CEE}" type="pres">
      <dgm:prSet presAssocID="{8714A70C-999C-4D60-BA5B-04D17CB916B0}" presName="linNode" presStyleCnt="0"/>
      <dgm:spPr/>
    </dgm:pt>
    <dgm:pt modelId="{E94674B5-EF9F-429B-B324-D88A385E03EA}" type="pres">
      <dgm:prSet presAssocID="{8714A70C-999C-4D60-BA5B-04D17CB916B0}" presName="parentText" presStyleLbl="node1" presStyleIdx="2" presStyleCnt="4">
        <dgm:presLayoutVars>
          <dgm:chMax val="1"/>
          <dgm:bulletEnabled val="1"/>
        </dgm:presLayoutVars>
      </dgm:prSet>
      <dgm:spPr/>
      <dgm:t>
        <a:bodyPr/>
        <a:lstStyle/>
        <a:p>
          <a:endParaRPr lang="zh-CN" altLang="en-US"/>
        </a:p>
      </dgm:t>
    </dgm:pt>
    <dgm:pt modelId="{1670788F-6924-456E-9678-48A60E7F7357}" type="pres">
      <dgm:prSet presAssocID="{8714A70C-999C-4D60-BA5B-04D17CB916B0}" presName="descendantText" presStyleLbl="alignAccFollowNode1" presStyleIdx="2" presStyleCnt="4">
        <dgm:presLayoutVars>
          <dgm:bulletEnabled val="1"/>
        </dgm:presLayoutVars>
      </dgm:prSet>
      <dgm:spPr/>
      <dgm:t>
        <a:bodyPr/>
        <a:lstStyle/>
        <a:p>
          <a:endParaRPr lang="zh-CN" altLang="en-US"/>
        </a:p>
      </dgm:t>
    </dgm:pt>
    <dgm:pt modelId="{A377E9C9-405E-4C09-A3D9-181236DAF04D}" type="pres">
      <dgm:prSet presAssocID="{EAE14723-00B8-40A5-A54F-B5AD0EB9B577}" presName="sp" presStyleCnt="0"/>
      <dgm:spPr/>
    </dgm:pt>
    <dgm:pt modelId="{AE68E592-5107-4EBA-AC37-A530F706DB2C}" type="pres">
      <dgm:prSet presAssocID="{6E1DC718-1A13-4CBB-ACE1-DBE89EA8B311}" presName="linNode" presStyleCnt="0"/>
      <dgm:spPr/>
    </dgm:pt>
    <dgm:pt modelId="{819E560C-DFBC-43F5-B3E1-A7B193F9E31B}" type="pres">
      <dgm:prSet presAssocID="{6E1DC718-1A13-4CBB-ACE1-DBE89EA8B311}" presName="parentText" presStyleLbl="node1" presStyleIdx="3" presStyleCnt="4">
        <dgm:presLayoutVars>
          <dgm:chMax val="1"/>
          <dgm:bulletEnabled val="1"/>
        </dgm:presLayoutVars>
      </dgm:prSet>
      <dgm:spPr/>
      <dgm:t>
        <a:bodyPr/>
        <a:lstStyle/>
        <a:p>
          <a:endParaRPr lang="zh-CN" altLang="en-US"/>
        </a:p>
      </dgm:t>
    </dgm:pt>
    <dgm:pt modelId="{BB0A8D14-36AF-4391-95BF-95B0BF5E007D}" type="pres">
      <dgm:prSet presAssocID="{6E1DC718-1A13-4CBB-ACE1-DBE89EA8B311}" presName="descendantText" presStyleLbl="alignAccFollowNode1" presStyleIdx="3" presStyleCnt="4">
        <dgm:presLayoutVars>
          <dgm:bulletEnabled val="1"/>
        </dgm:presLayoutVars>
      </dgm:prSet>
      <dgm:spPr/>
      <dgm:t>
        <a:bodyPr/>
        <a:lstStyle/>
        <a:p>
          <a:endParaRPr lang="zh-CN" altLang="en-US"/>
        </a:p>
      </dgm:t>
    </dgm:pt>
  </dgm:ptLst>
  <dgm:cxnLst>
    <dgm:cxn modelId="{2F76725A-BACF-4BC1-966D-97AAD6A97884}" type="presOf" srcId="{965F7542-D8FB-449F-B1BB-6FB8CBCA2640}" destId="{1670788F-6924-456E-9678-48A60E7F7357}" srcOrd="0" destOrd="0" presId="urn:microsoft.com/office/officeart/2005/8/layout/vList5"/>
    <dgm:cxn modelId="{E6F87203-ED2F-44E7-B99E-871C3711B736}" srcId="{E8E26EDF-4141-49C6-B378-4DAB828C0508}" destId="{6E1DC718-1A13-4CBB-ACE1-DBE89EA8B311}" srcOrd="3" destOrd="0" parTransId="{20402926-1EF9-4316-A704-C1E0C83D2132}" sibTransId="{6A17D8BE-06DC-499F-BB98-818702DC79CB}"/>
    <dgm:cxn modelId="{5292DD2C-D25B-448C-BD1B-8416A2BEF883}" srcId="{E8E26EDF-4141-49C6-B378-4DAB828C0508}" destId="{8714A70C-999C-4D60-BA5B-04D17CB916B0}" srcOrd="2" destOrd="0" parTransId="{FED04057-A37F-44C3-A40A-37D7D847ADAB}" sibTransId="{EAE14723-00B8-40A5-A54F-B5AD0EB9B577}"/>
    <dgm:cxn modelId="{F2CA3D08-2E71-4258-843F-5F5DF6DA2845}" type="presOf" srcId="{DDD301FD-D683-4F5A-B3D9-DEEEA62588F3}" destId="{EA2DDE17-AB91-4789-A23D-EFD5E31EC6E0}" srcOrd="0" destOrd="0" presId="urn:microsoft.com/office/officeart/2005/8/layout/vList5"/>
    <dgm:cxn modelId="{EBDDB275-3FE0-4BEB-8B79-66F413ACE0B3}" srcId="{DDD301FD-D683-4F5A-B3D9-DEEEA62588F3}" destId="{1B6338CD-23A9-47B5-BC43-E3D75B3927EA}" srcOrd="0" destOrd="0" parTransId="{30778EFC-E3EC-4CF0-8510-97677333CD7D}" sibTransId="{7C26E685-8141-40D9-A9C9-B5A200F5EBF2}"/>
    <dgm:cxn modelId="{7A50E560-13CD-4F7B-94CE-6D1DB01F5154}" type="presOf" srcId="{1B6338CD-23A9-47B5-BC43-E3D75B3927EA}" destId="{95C5A0FB-800D-41BA-AFCA-C92E0F18596E}" srcOrd="0" destOrd="0" presId="urn:microsoft.com/office/officeart/2005/8/layout/vList5"/>
    <dgm:cxn modelId="{C1CE2FB9-45A3-410D-8679-0B17B0FE502A}" srcId="{58F708FC-8532-424A-8D9C-0A5EECA1FC6A}" destId="{D8FA54AD-37A3-4D3B-B578-4DFDE2751275}" srcOrd="0" destOrd="0" parTransId="{D60F468C-5AFA-457D-A590-654221B403AF}" sibTransId="{298E9607-4E14-458C-A8DC-073970BC2F41}"/>
    <dgm:cxn modelId="{736394EC-F449-4ED2-A006-91B7CA95C929}" srcId="{E8E26EDF-4141-49C6-B378-4DAB828C0508}" destId="{58F708FC-8532-424A-8D9C-0A5EECA1FC6A}" srcOrd="0" destOrd="0" parTransId="{C9C3A5EC-EC69-4BCA-9401-5F8FE94BFE91}" sibTransId="{208A91F6-41A3-4197-9C9F-D158E78718C5}"/>
    <dgm:cxn modelId="{66A48490-36DA-48F3-80BC-FC1613CF2AC1}" type="presOf" srcId="{E8E26EDF-4141-49C6-B378-4DAB828C0508}" destId="{09FC3EB1-8F84-4535-9FF7-07F4F55FCE21}" srcOrd="0" destOrd="0" presId="urn:microsoft.com/office/officeart/2005/8/layout/vList5"/>
    <dgm:cxn modelId="{A1EED433-54C5-4D86-8529-D5AC5BEFC926}" srcId="{6E1DC718-1A13-4CBB-ACE1-DBE89EA8B311}" destId="{B8C7D786-637E-4A90-B086-05FA6BA79F4B}" srcOrd="0" destOrd="0" parTransId="{9F74FAF1-F141-49A2-9538-53416F78F578}" sibTransId="{2BB83998-D699-4B47-818A-FE8224C94141}"/>
    <dgm:cxn modelId="{D0748015-3F37-4C00-81BF-167AF05F045D}" type="presOf" srcId="{8714A70C-999C-4D60-BA5B-04D17CB916B0}" destId="{E94674B5-EF9F-429B-B324-D88A385E03EA}" srcOrd="0" destOrd="0" presId="urn:microsoft.com/office/officeart/2005/8/layout/vList5"/>
    <dgm:cxn modelId="{25246450-1F54-460D-915C-FE2F3B723F05}" type="presOf" srcId="{6E1DC718-1A13-4CBB-ACE1-DBE89EA8B311}" destId="{819E560C-DFBC-43F5-B3E1-A7B193F9E31B}" srcOrd="0" destOrd="0" presId="urn:microsoft.com/office/officeart/2005/8/layout/vList5"/>
    <dgm:cxn modelId="{E38FF3AC-8FE1-4489-93E2-C03635ED2ADB}" srcId="{E8E26EDF-4141-49C6-B378-4DAB828C0508}" destId="{DDD301FD-D683-4F5A-B3D9-DEEEA62588F3}" srcOrd="1" destOrd="0" parTransId="{A44D8579-DDBB-498F-B2A9-CD276794D48C}" sibTransId="{F39569EA-B3FE-440A-9275-1BA5F4410192}"/>
    <dgm:cxn modelId="{BBBFB02B-A05C-497D-A08C-4B8B61B16D33}" srcId="{8714A70C-999C-4D60-BA5B-04D17CB916B0}" destId="{965F7542-D8FB-449F-B1BB-6FB8CBCA2640}" srcOrd="0" destOrd="0" parTransId="{D89E17A4-E4D7-44C1-8452-8E274D2FA44F}" sibTransId="{8F994D1F-A058-4937-8B6F-DD345DCDB2F9}"/>
    <dgm:cxn modelId="{5C0CBEF9-71C1-4FD2-A3F1-46B59E8E80BE}" type="presOf" srcId="{58F708FC-8532-424A-8D9C-0A5EECA1FC6A}" destId="{21827C47-2338-4C19-8C80-BA25B5266472}" srcOrd="0" destOrd="0" presId="urn:microsoft.com/office/officeart/2005/8/layout/vList5"/>
    <dgm:cxn modelId="{65825648-D829-4214-B5A1-C402E2E967BB}" type="presOf" srcId="{D8FA54AD-37A3-4D3B-B578-4DFDE2751275}" destId="{996B9283-EB76-47D4-AB70-AE02EF9EC7BC}" srcOrd="0" destOrd="0" presId="urn:microsoft.com/office/officeart/2005/8/layout/vList5"/>
    <dgm:cxn modelId="{DF080D0E-F56E-4B33-8AA2-B7FDDF9C0E24}" type="presOf" srcId="{B8C7D786-637E-4A90-B086-05FA6BA79F4B}" destId="{BB0A8D14-36AF-4391-95BF-95B0BF5E007D}" srcOrd="0" destOrd="0" presId="urn:microsoft.com/office/officeart/2005/8/layout/vList5"/>
    <dgm:cxn modelId="{8D85FFE9-E747-4339-83FB-7FE4ED3475AD}" type="presParOf" srcId="{09FC3EB1-8F84-4535-9FF7-07F4F55FCE21}" destId="{5C4F8155-B2F2-4B44-AD4A-F24CEEABD493}" srcOrd="0" destOrd="0" presId="urn:microsoft.com/office/officeart/2005/8/layout/vList5"/>
    <dgm:cxn modelId="{617EF682-A7D2-44B1-8694-BED90C5E30B2}" type="presParOf" srcId="{5C4F8155-B2F2-4B44-AD4A-F24CEEABD493}" destId="{21827C47-2338-4C19-8C80-BA25B5266472}" srcOrd="0" destOrd="0" presId="urn:microsoft.com/office/officeart/2005/8/layout/vList5"/>
    <dgm:cxn modelId="{A3A562A9-94E9-4882-AE27-160164DB982C}" type="presParOf" srcId="{5C4F8155-B2F2-4B44-AD4A-F24CEEABD493}" destId="{996B9283-EB76-47D4-AB70-AE02EF9EC7BC}" srcOrd="1" destOrd="0" presId="urn:microsoft.com/office/officeart/2005/8/layout/vList5"/>
    <dgm:cxn modelId="{031C238B-5188-4442-AEC4-B941FE52CCE8}" type="presParOf" srcId="{09FC3EB1-8F84-4535-9FF7-07F4F55FCE21}" destId="{69997213-B166-491A-8434-D6EBE25EF5E0}" srcOrd="1" destOrd="0" presId="urn:microsoft.com/office/officeart/2005/8/layout/vList5"/>
    <dgm:cxn modelId="{A9688529-9ABD-4C1E-9B07-134D6A9CC63B}" type="presParOf" srcId="{09FC3EB1-8F84-4535-9FF7-07F4F55FCE21}" destId="{D5B9CFE5-9A1C-4F32-A61A-714F980ACC75}" srcOrd="2" destOrd="0" presId="urn:microsoft.com/office/officeart/2005/8/layout/vList5"/>
    <dgm:cxn modelId="{87C002F1-074B-45B2-8ECE-BBAEAD0AC3C9}" type="presParOf" srcId="{D5B9CFE5-9A1C-4F32-A61A-714F980ACC75}" destId="{EA2DDE17-AB91-4789-A23D-EFD5E31EC6E0}" srcOrd="0" destOrd="0" presId="urn:microsoft.com/office/officeart/2005/8/layout/vList5"/>
    <dgm:cxn modelId="{0338E7E3-7047-470D-9DAD-1BFCF61E2D4C}" type="presParOf" srcId="{D5B9CFE5-9A1C-4F32-A61A-714F980ACC75}" destId="{95C5A0FB-800D-41BA-AFCA-C92E0F18596E}" srcOrd="1" destOrd="0" presId="urn:microsoft.com/office/officeart/2005/8/layout/vList5"/>
    <dgm:cxn modelId="{5B2F76E9-294B-48CB-ACB4-4C4099A7B936}" type="presParOf" srcId="{09FC3EB1-8F84-4535-9FF7-07F4F55FCE21}" destId="{8604B2F5-4C83-4D3B-8717-4650CB2F7FA2}" srcOrd="3" destOrd="0" presId="urn:microsoft.com/office/officeart/2005/8/layout/vList5"/>
    <dgm:cxn modelId="{96D0D116-B34C-4885-AEDE-3BE68710CC1A}" type="presParOf" srcId="{09FC3EB1-8F84-4535-9FF7-07F4F55FCE21}" destId="{C66775F9-FFA9-43B1-B9CD-74CE3AA91CEE}" srcOrd="4" destOrd="0" presId="urn:microsoft.com/office/officeart/2005/8/layout/vList5"/>
    <dgm:cxn modelId="{825036BF-759C-4F29-B9EE-3D3C1C5B0ACF}" type="presParOf" srcId="{C66775F9-FFA9-43B1-B9CD-74CE3AA91CEE}" destId="{E94674B5-EF9F-429B-B324-D88A385E03EA}" srcOrd="0" destOrd="0" presId="urn:microsoft.com/office/officeart/2005/8/layout/vList5"/>
    <dgm:cxn modelId="{9F6BDC8C-84A1-483E-AC04-771B10D39575}" type="presParOf" srcId="{C66775F9-FFA9-43B1-B9CD-74CE3AA91CEE}" destId="{1670788F-6924-456E-9678-48A60E7F7357}" srcOrd="1" destOrd="0" presId="urn:microsoft.com/office/officeart/2005/8/layout/vList5"/>
    <dgm:cxn modelId="{3516B922-443D-4DE9-90B7-D4E84587DECF}" type="presParOf" srcId="{09FC3EB1-8F84-4535-9FF7-07F4F55FCE21}" destId="{A377E9C9-405E-4C09-A3D9-181236DAF04D}" srcOrd="5" destOrd="0" presId="urn:microsoft.com/office/officeart/2005/8/layout/vList5"/>
    <dgm:cxn modelId="{AA32724A-966B-4E5D-B7A7-68DDB65F06F9}" type="presParOf" srcId="{09FC3EB1-8F84-4535-9FF7-07F4F55FCE21}" destId="{AE68E592-5107-4EBA-AC37-A530F706DB2C}" srcOrd="6" destOrd="0" presId="urn:microsoft.com/office/officeart/2005/8/layout/vList5"/>
    <dgm:cxn modelId="{AF7849F8-8125-4EBD-872D-60AF613287EE}" type="presParOf" srcId="{AE68E592-5107-4EBA-AC37-A530F706DB2C}" destId="{819E560C-DFBC-43F5-B3E1-A7B193F9E31B}" srcOrd="0" destOrd="0" presId="urn:microsoft.com/office/officeart/2005/8/layout/vList5"/>
    <dgm:cxn modelId="{234D2652-585E-4DEA-BB23-65623F87B772}" type="presParOf" srcId="{AE68E592-5107-4EBA-AC37-A530F706DB2C}" destId="{BB0A8D14-36AF-4391-95BF-95B0BF5E007D}"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992E7B-E1CD-4B33-982D-6FA1E737D485}"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zh-CN" altLang="en-US"/>
        </a:p>
      </dgm:t>
    </dgm:pt>
    <dgm:pt modelId="{874EEBDC-D116-41DC-A372-29C8BF3FFB30}">
      <dgm:prSet phldrT="[文本]"/>
      <dgm:spPr/>
      <dgm:t>
        <a:bodyPr/>
        <a:lstStyle/>
        <a:p>
          <a:r>
            <a:rPr lang="zh-CN" altLang="en-US" dirty="0" smtClean="0"/>
            <a:t>数组</a:t>
          </a:r>
          <a:endParaRPr lang="zh-CN" altLang="en-US" dirty="0"/>
        </a:p>
      </dgm:t>
    </dgm:pt>
    <dgm:pt modelId="{B9B4A82C-BF91-4F90-AEC1-D75BD3522DC7}" type="parTrans" cxnId="{497895D9-63CD-4247-A561-FA6BB45E3F6E}">
      <dgm:prSet/>
      <dgm:spPr/>
      <dgm:t>
        <a:bodyPr/>
        <a:lstStyle/>
        <a:p>
          <a:endParaRPr lang="zh-CN" altLang="en-US"/>
        </a:p>
      </dgm:t>
    </dgm:pt>
    <dgm:pt modelId="{B2BB4869-FC1F-4B66-8024-2C8441E300A8}" type="sibTrans" cxnId="{497895D9-63CD-4247-A561-FA6BB45E3F6E}">
      <dgm:prSet/>
      <dgm:spPr/>
      <dgm:t>
        <a:bodyPr/>
        <a:lstStyle/>
        <a:p>
          <a:endParaRPr lang="zh-CN" altLang="en-US"/>
        </a:p>
      </dgm:t>
    </dgm:pt>
    <dgm:pt modelId="{F3DA9006-2189-465F-8DF8-E8CE5CF18173}">
      <dgm:prSet phldrT="[文本]"/>
      <dgm:spPr/>
      <dgm:t>
        <a:bodyPr/>
        <a:lstStyle/>
        <a:p>
          <a:r>
            <a:rPr lang="zh-CN" altLang="en-US" dirty="0" smtClean="0"/>
            <a:t>类类型</a:t>
          </a:r>
          <a:endParaRPr lang="zh-CN" altLang="en-US" dirty="0"/>
        </a:p>
      </dgm:t>
    </dgm:pt>
    <dgm:pt modelId="{5A4A5A09-6B04-48B6-BA77-6F47CF341B72}" type="parTrans" cxnId="{B6270F16-6958-410E-8777-3DC9F903F520}">
      <dgm:prSet/>
      <dgm:spPr/>
      <dgm:t>
        <a:bodyPr/>
        <a:lstStyle/>
        <a:p>
          <a:endParaRPr lang="zh-CN" altLang="en-US"/>
        </a:p>
      </dgm:t>
    </dgm:pt>
    <dgm:pt modelId="{23852656-AC72-4040-8686-BAA72B787D18}" type="sibTrans" cxnId="{B6270F16-6958-410E-8777-3DC9F903F520}">
      <dgm:prSet/>
      <dgm:spPr/>
      <dgm:t>
        <a:bodyPr/>
        <a:lstStyle/>
        <a:p>
          <a:endParaRPr lang="zh-CN" altLang="en-US"/>
        </a:p>
      </dgm:t>
    </dgm:pt>
    <dgm:pt modelId="{EFC993E8-ED47-4574-976A-A1D701C740D2}">
      <dgm:prSet phldrT="[文本]"/>
      <dgm:spPr/>
      <dgm:t>
        <a:bodyPr/>
        <a:lstStyle/>
        <a:p>
          <a:r>
            <a:rPr lang="zh-CN" altLang="en-US" dirty="0" smtClean="0"/>
            <a:t>字符串类型</a:t>
          </a:r>
          <a:endParaRPr lang="zh-CN" altLang="en-US" dirty="0"/>
        </a:p>
      </dgm:t>
    </dgm:pt>
    <dgm:pt modelId="{4F5D535E-CEE9-4B71-BE66-A0787A5B73C4}" type="parTrans" cxnId="{71F5C9C8-6DE7-462E-B779-F15E2E887517}">
      <dgm:prSet/>
      <dgm:spPr/>
      <dgm:t>
        <a:bodyPr/>
        <a:lstStyle/>
        <a:p>
          <a:endParaRPr lang="zh-CN" altLang="en-US"/>
        </a:p>
      </dgm:t>
    </dgm:pt>
    <dgm:pt modelId="{183E79AC-2138-46AF-96AD-3023BEC28B27}" type="sibTrans" cxnId="{71F5C9C8-6DE7-462E-B779-F15E2E887517}">
      <dgm:prSet/>
      <dgm:spPr/>
      <dgm:t>
        <a:bodyPr/>
        <a:lstStyle/>
        <a:p>
          <a:endParaRPr lang="zh-CN" altLang="en-US"/>
        </a:p>
      </dgm:t>
    </dgm:pt>
    <dgm:pt modelId="{E055992F-BC7F-43A7-B884-B27E6684E25E}">
      <dgm:prSet phldrT="[文本]"/>
      <dgm:spPr/>
      <dgm:t>
        <a:bodyPr/>
        <a:lstStyle/>
        <a:p>
          <a:r>
            <a:rPr lang="zh-CN" altLang="en-US" dirty="0" smtClean="0"/>
            <a:t>接口</a:t>
          </a:r>
          <a:endParaRPr lang="zh-CN" altLang="en-US" dirty="0"/>
        </a:p>
      </dgm:t>
    </dgm:pt>
    <dgm:pt modelId="{B913181C-3CA6-4F06-9E68-B728D9A70746}" type="parTrans" cxnId="{B0091588-CA39-476A-8008-6D7BA7E180D6}">
      <dgm:prSet/>
      <dgm:spPr/>
      <dgm:t>
        <a:bodyPr/>
        <a:lstStyle/>
        <a:p>
          <a:endParaRPr lang="zh-CN" altLang="en-US"/>
        </a:p>
      </dgm:t>
    </dgm:pt>
    <dgm:pt modelId="{9CE5F6C1-087A-4E88-911B-72CAF08743D1}" type="sibTrans" cxnId="{B0091588-CA39-476A-8008-6D7BA7E180D6}">
      <dgm:prSet/>
      <dgm:spPr/>
      <dgm:t>
        <a:bodyPr/>
        <a:lstStyle/>
        <a:p>
          <a:endParaRPr lang="zh-CN" altLang="en-US"/>
        </a:p>
      </dgm:t>
    </dgm:pt>
    <dgm:pt modelId="{C7ADCD07-313B-4381-B051-3539ABAE0ED1}">
      <dgm:prSet phldrT="[文本]"/>
      <dgm:spPr/>
      <dgm:t>
        <a:bodyPr/>
        <a:lstStyle/>
        <a:p>
          <a:r>
            <a:rPr lang="zh-CN" altLang="en-US" dirty="0" smtClean="0"/>
            <a:t>委托</a:t>
          </a:r>
          <a:endParaRPr lang="zh-CN" altLang="en-US" dirty="0"/>
        </a:p>
      </dgm:t>
    </dgm:pt>
    <dgm:pt modelId="{B936DDCD-23FF-4D73-88AF-DCB85CB8C901}" type="parTrans" cxnId="{4B22C6E5-B8A8-4978-B3B5-2FBADBBF0CB1}">
      <dgm:prSet/>
      <dgm:spPr/>
      <dgm:t>
        <a:bodyPr/>
        <a:lstStyle/>
        <a:p>
          <a:endParaRPr lang="zh-CN" altLang="en-US"/>
        </a:p>
      </dgm:t>
    </dgm:pt>
    <dgm:pt modelId="{B133C5F4-9490-4310-AC98-C42A54495CE0}" type="sibTrans" cxnId="{4B22C6E5-B8A8-4978-B3B5-2FBADBBF0CB1}">
      <dgm:prSet/>
      <dgm:spPr/>
      <dgm:t>
        <a:bodyPr/>
        <a:lstStyle/>
        <a:p>
          <a:endParaRPr lang="zh-CN" altLang="en-US"/>
        </a:p>
      </dgm:t>
    </dgm:pt>
    <dgm:pt modelId="{3D4A5A3A-3478-49EE-9E72-F139C8E2105C}">
      <dgm:prSet phldrT="[文本]"/>
      <dgm:spPr/>
      <dgm:t>
        <a:bodyPr/>
        <a:lstStyle/>
        <a:p>
          <a:r>
            <a:rPr lang="zh-CN" altLang="en-US" dirty="0" smtClean="0"/>
            <a:t>对象类型</a:t>
          </a:r>
          <a:endParaRPr lang="zh-CN" altLang="en-US" dirty="0"/>
        </a:p>
      </dgm:t>
    </dgm:pt>
    <dgm:pt modelId="{66F659D1-E1E5-48B7-A957-D6029C342EBD}" type="parTrans" cxnId="{9D1FF28A-04B7-4A04-9152-6FEA0FCF410D}">
      <dgm:prSet/>
      <dgm:spPr/>
      <dgm:t>
        <a:bodyPr/>
        <a:lstStyle/>
        <a:p>
          <a:endParaRPr lang="zh-CN" altLang="en-US"/>
        </a:p>
      </dgm:t>
    </dgm:pt>
    <dgm:pt modelId="{FBDB03E8-3641-497D-9493-DD915EDF8EC2}" type="sibTrans" cxnId="{9D1FF28A-04B7-4A04-9152-6FEA0FCF410D}">
      <dgm:prSet/>
      <dgm:spPr/>
      <dgm:t>
        <a:bodyPr/>
        <a:lstStyle/>
        <a:p>
          <a:endParaRPr lang="zh-CN" altLang="en-US"/>
        </a:p>
      </dgm:t>
    </dgm:pt>
    <dgm:pt modelId="{AF6E806E-7244-40ED-A5DE-FAFF9227E5B4}">
      <dgm:prSet phldrT="[文本]" custT="1"/>
      <dgm:spPr/>
      <dgm:t>
        <a:bodyPr/>
        <a:lstStyle/>
        <a:p>
          <a:r>
            <a:rPr lang="zh-CN" sz="1400" dirty="0" smtClean="0"/>
            <a:t>数组作为应用类型可以指向一个包含一个或多个特定类型元素的内存空间，采用索引可以访问到某一个数组元素。</a:t>
          </a:r>
          <a:endParaRPr lang="zh-CN" altLang="en-US" sz="1400" dirty="0"/>
        </a:p>
      </dgm:t>
    </dgm:pt>
    <dgm:pt modelId="{DC547DA5-ED18-4080-B439-AFFF5A3BB912}" type="parTrans" cxnId="{77B03818-792F-4BDC-BEE5-A963C0B47024}">
      <dgm:prSet/>
      <dgm:spPr/>
      <dgm:t>
        <a:bodyPr/>
        <a:lstStyle/>
        <a:p>
          <a:endParaRPr lang="zh-CN" altLang="en-US"/>
        </a:p>
      </dgm:t>
    </dgm:pt>
    <dgm:pt modelId="{4301E987-748E-42B3-AC55-2117DC73D8E6}" type="sibTrans" cxnId="{77B03818-792F-4BDC-BEE5-A963C0B47024}">
      <dgm:prSet/>
      <dgm:spPr/>
      <dgm:t>
        <a:bodyPr/>
        <a:lstStyle/>
        <a:p>
          <a:endParaRPr lang="zh-CN" altLang="en-US"/>
        </a:p>
      </dgm:t>
    </dgm:pt>
    <dgm:pt modelId="{F535AF02-48AF-49D5-A89A-641DA30D1A5F}">
      <dgm:prSet phldrT="[文本]" custT="1"/>
      <dgm:spPr/>
      <dgm:t>
        <a:bodyPr/>
        <a:lstStyle/>
        <a:p>
          <a:r>
            <a:rPr lang="zh-CN" sz="1400" dirty="0" smtClean="0"/>
            <a:t>作为面向对象的程序设计语言，</a:t>
          </a:r>
          <a:r>
            <a:rPr lang="en-US" sz="1400" dirty="0" smtClean="0"/>
            <a:t>C#</a:t>
          </a:r>
          <a:r>
            <a:rPr lang="zh-CN" sz="1400" dirty="0" smtClean="0"/>
            <a:t>中所有的类型都是</a:t>
          </a:r>
          <a:r>
            <a:rPr lang="en-US" sz="1400" dirty="0" smtClean="0"/>
            <a:t>“</a:t>
          </a:r>
          <a:r>
            <a:rPr lang="zh-CN" sz="1400" dirty="0" smtClean="0"/>
            <a:t>类</a:t>
          </a:r>
          <a:r>
            <a:rPr lang="en-US" sz="1400" dirty="0" smtClean="0"/>
            <a:t>”</a:t>
          </a:r>
          <a:r>
            <a:rPr lang="zh-CN" sz="1400" dirty="0" smtClean="0"/>
            <a:t>。可以将上文中的值类型看作是预定义的类，而开发者的任务就是自定义类。</a:t>
          </a:r>
          <a:endParaRPr lang="zh-CN" altLang="en-US" sz="1400" dirty="0"/>
        </a:p>
      </dgm:t>
    </dgm:pt>
    <dgm:pt modelId="{8C4865D3-C0B6-420A-A248-E887B13A20DB}" type="parTrans" cxnId="{24FE11FD-CD4F-4813-881E-036302DCEEF8}">
      <dgm:prSet/>
      <dgm:spPr/>
      <dgm:t>
        <a:bodyPr/>
        <a:lstStyle/>
        <a:p>
          <a:endParaRPr lang="zh-CN" altLang="en-US"/>
        </a:p>
      </dgm:t>
    </dgm:pt>
    <dgm:pt modelId="{38AFFE8F-C1BD-4163-A180-10470D0B76C5}" type="sibTrans" cxnId="{24FE11FD-CD4F-4813-881E-036302DCEEF8}">
      <dgm:prSet/>
      <dgm:spPr/>
      <dgm:t>
        <a:bodyPr/>
        <a:lstStyle/>
        <a:p>
          <a:endParaRPr lang="zh-CN" altLang="en-US"/>
        </a:p>
      </dgm:t>
    </dgm:pt>
    <dgm:pt modelId="{BECBB4ED-A0A3-4DF3-9337-B25B43F82AC7}">
      <dgm:prSet phldrT="[文本]" custT="1"/>
      <dgm:spPr/>
      <dgm:t>
        <a:bodyPr/>
        <a:lstStyle/>
        <a:p>
          <a:r>
            <a:rPr lang="en-US" sz="1400" smtClean="0"/>
            <a:t>C#</a:t>
          </a:r>
          <a:r>
            <a:rPr lang="zh-CN" sz="1400" smtClean="0"/>
            <a:t>中的字符串可以通过</a:t>
          </a:r>
          <a:r>
            <a:rPr lang="en-US" sz="1400" smtClean="0"/>
            <a:t>System.String</a:t>
          </a:r>
          <a:r>
            <a:rPr lang="zh-CN" sz="1400" smtClean="0"/>
            <a:t>类或</a:t>
          </a:r>
          <a:r>
            <a:rPr lang="en-US" sz="1400" smtClean="0"/>
            <a:t>string</a:t>
          </a:r>
          <a:r>
            <a:rPr lang="zh-CN" sz="1400" smtClean="0"/>
            <a:t>类型来定义，当然由于后者简单直观，多数开发者会选择使用</a:t>
          </a:r>
          <a:r>
            <a:rPr lang="en-US" sz="1400" smtClean="0"/>
            <a:t>string</a:t>
          </a:r>
          <a:r>
            <a:rPr lang="zh-CN" sz="1400" smtClean="0"/>
            <a:t>来定义字符串实例。</a:t>
          </a:r>
          <a:endParaRPr lang="zh-CN" altLang="en-US" sz="1400" dirty="0"/>
        </a:p>
      </dgm:t>
    </dgm:pt>
    <dgm:pt modelId="{57810058-5D20-4687-A71E-050E8B42C1B1}" type="parTrans" cxnId="{7C05199C-537B-44A5-94D2-8ABF826952DE}">
      <dgm:prSet/>
      <dgm:spPr/>
      <dgm:t>
        <a:bodyPr/>
        <a:lstStyle/>
        <a:p>
          <a:endParaRPr lang="zh-CN" altLang="en-US"/>
        </a:p>
      </dgm:t>
    </dgm:pt>
    <dgm:pt modelId="{6D7CE874-D07F-4029-88D7-EF30E4E9B1ED}" type="sibTrans" cxnId="{7C05199C-537B-44A5-94D2-8ABF826952DE}">
      <dgm:prSet/>
      <dgm:spPr/>
      <dgm:t>
        <a:bodyPr/>
        <a:lstStyle/>
        <a:p>
          <a:endParaRPr lang="zh-CN" altLang="en-US"/>
        </a:p>
      </dgm:t>
    </dgm:pt>
    <dgm:pt modelId="{E8C88909-8ABA-41AF-9C60-66F2BD9BE3A8}">
      <dgm:prSet phldrT="[文本]" custT="1"/>
      <dgm:spPr/>
      <dgm:t>
        <a:bodyPr/>
        <a:lstStyle/>
        <a:p>
          <a:r>
            <a:rPr lang="zh-CN" altLang="en-US" sz="1400" smtClean="0"/>
            <a:t>接口是一种包含成员定义却不给出实现的数据结构，一个接口变量就是一个实现了该接口的类的实例引用。</a:t>
          </a:r>
          <a:endParaRPr lang="zh-CN" altLang="en-US" sz="1400" dirty="0"/>
        </a:p>
      </dgm:t>
    </dgm:pt>
    <dgm:pt modelId="{FB018805-5D6F-453D-8A90-4C6171EC9A1F}" type="parTrans" cxnId="{B6CFE044-F696-4794-9458-B8EFB0C830BD}">
      <dgm:prSet/>
      <dgm:spPr/>
      <dgm:t>
        <a:bodyPr/>
        <a:lstStyle/>
        <a:p>
          <a:endParaRPr lang="zh-CN" altLang="en-US"/>
        </a:p>
      </dgm:t>
    </dgm:pt>
    <dgm:pt modelId="{87BB6B10-DDFC-4919-A0B0-71C588D984F9}" type="sibTrans" cxnId="{B6CFE044-F696-4794-9458-B8EFB0C830BD}">
      <dgm:prSet/>
      <dgm:spPr/>
      <dgm:t>
        <a:bodyPr/>
        <a:lstStyle/>
        <a:p>
          <a:endParaRPr lang="zh-CN" altLang="en-US"/>
        </a:p>
      </dgm:t>
    </dgm:pt>
    <dgm:pt modelId="{BFF9451B-5DAB-41D7-9C7A-67563BE44B31}">
      <dgm:prSet phldrT="[文本]" custT="1"/>
      <dgm:spPr/>
      <dgm:t>
        <a:bodyPr/>
        <a:lstStyle/>
        <a:p>
          <a:r>
            <a:rPr lang="zh-CN" sz="1400" smtClean="0"/>
            <a:t>委托（代表元）类似与</a:t>
          </a:r>
          <a:r>
            <a:rPr lang="en-US" sz="1400" smtClean="0"/>
            <a:t>C++</a:t>
          </a:r>
          <a:r>
            <a:rPr lang="zh-CN" sz="1400" smtClean="0"/>
            <a:t>中的函数指针类型，使用</a:t>
          </a:r>
          <a:r>
            <a:rPr lang="en-US" sz="1400" smtClean="0"/>
            <a:t>delegate</a:t>
          </a:r>
          <a:r>
            <a:rPr lang="zh-CN" sz="1400" smtClean="0"/>
            <a:t>来定义。通过委托，可以将函数作为参数进行传递，同时保持类型安全。</a:t>
          </a:r>
          <a:endParaRPr lang="zh-CN" altLang="en-US" sz="1400" dirty="0"/>
        </a:p>
      </dgm:t>
    </dgm:pt>
    <dgm:pt modelId="{68612C93-DB44-4F01-B735-2297524085F6}" type="parTrans" cxnId="{708D5E21-739F-462C-B426-C0FD7901BEE3}">
      <dgm:prSet/>
      <dgm:spPr/>
      <dgm:t>
        <a:bodyPr/>
        <a:lstStyle/>
        <a:p>
          <a:endParaRPr lang="zh-CN" altLang="en-US"/>
        </a:p>
      </dgm:t>
    </dgm:pt>
    <dgm:pt modelId="{E9B3A14C-F188-49C7-9E94-E81E9463D968}" type="sibTrans" cxnId="{708D5E21-739F-462C-B426-C0FD7901BEE3}">
      <dgm:prSet/>
      <dgm:spPr/>
      <dgm:t>
        <a:bodyPr/>
        <a:lstStyle/>
        <a:p>
          <a:endParaRPr lang="zh-CN" altLang="en-US"/>
        </a:p>
      </dgm:t>
    </dgm:pt>
    <dgm:pt modelId="{44E16292-D883-4F99-A146-1AD5D7CBDDC6}">
      <dgm:prSet phldrT="[文本]" custT="1"/>
      <dgm:spPr/>
      <dgm:t>
        <a:bodyPr/>
        <a:lstStyle/>
        <a:p>
          <a:r>
            <a:rPr lang="en-US" sz="1400" smtClean="0"/>
            <a:t>object</a:t>
          </a:r>
          <a:r>
            <a:rPr lang="zh-CN" sz="1400" smtClean="0"/>
            <a:t>类型是</a:t>
          </a:r>
          <a:r>
            <a:rPr lang="en-US" sz="1400" smtClean="0"/>
            <a:t>C#</a:t>
          </a:r>
          <a:r>
            <a:rPr lang="zh-CN" sz="1400" smtClean="0"/>
            <a:t>中所有类型的基类，不论是引用类型还是值类型，不论是预定义类型还是用户自定义类型，都是直接或间接从</a:t>
          </a:r>
          <a:r>
            <a:rPr lang="en-US" sz="1400" smtClean="0"/>
            <a:t> Object </a:t>
          </a:r>
          <a:r>
            <a:rPr lang="zh-CN" sz="1400" smtClean="0"/>
            <a:t>继承的。</a:t>
          </a:r>
          <a:endParaRPr lang="zh-CN" altLang="en-US" sz="1400" dirty="0"/>
        </a:p>
      </dgm:t>
    </dgm:pt>
    <dgm:pt modelId="{E46BD8FC-FD3E-4B63-ACFB-717CEE5EA6D5}" type="parTrans" cxnId="{5AB62888-1D20-4FF9-9549-5053117CC1DC}">
      <dgm:prSet/>
      <dgm:spPr/>
      <dgm:t>
        <a:bodyPr/>
        <a:lstStyle/>
        <a:p>
          <a:endParaRPr lang="zh-CN" altLang="en-US"/>
        </a:p>
      </dgm:t>
    </dgm:pt>
    <dgm:pt modelId="{C71F1099-B5E2-44CA-81D6-5DF07D6A15CA}" type="sibTrans" cxnId="{5AB62888-1D20-4FF9-9549-5053117CC1DC}">
      <dgm:prSet/>
      <dgm:spPr/>
      <dgm:t>
        <a:bodyPr/>
        <a:lstStyle/>
        <a:p>
          <a:endParaRPr lang="zh-CN" altLang="en-US"/>
        </a:p>
      </dgm:t>
    </dgm:pt>
    <dgm:pt modelId="{D04CD400-0722-444B-9B41-42968BFCBCFB}" type="pres">
      <dgm:prSet presAssocID="{44992E7B-E1CD-4B33-982D-6FA1E737D485}" presName="Name0" presStyleCnt="0">
        <dgm:presLayoutVars>
          <dgm:dir/>
          <dgm:animLvl val="lvl"/>
          <dgm:resizeHandles/>
        </dgm:presLayoutVars>
      </dgm:prSet>
      <dgm:spPr/>
      <dgm:t>
        <a:bodyPr/>
        <a:lstStyle/>
        <a:p>
          <a:endParaRPr lang="zh-CN" altLang="en-US"/>
        </a:p>
      </dgm:t>
    </dgm:pt>
    <dgm:pt modelId="{944E8D8A-72A9-4BF0-8FC3-503B42BA1DF0}" type="pres">
      <dgm:prSet presAssocID="{874EEBDC-D116-41DC-A372-29C8BF3FFB30}" presName="linNode" presStyleCnt="0"/>
      <dgm:spPr/>
    </dgm:pt>
    <dgm:pt modelId="{A962CD2B-6EAD-4C2B-9145-BAE99E044038}" type="pres">
      <dgm:prSet presAssocID="{874EEBDC-D116-41DC-A372-29C8BF3FFB30}" presName="parentShp" presStyleLbl="node1" presStyleIdx="0" presStyleCnt="6">
        <dgm:presLayoutVars>
          <dgm:bulletEnabled val="1"/>
        </dgm:presLayoutVars>
      </dgm:prSet>
      <dgm:spPr/>
      <dgm:t>
        <a:bodyPr/>
        <a:lstStyle/>
        <a:p>
          <a:endParaRPr lang="zh-CN" altLang="en-US"/>
        </a:p>
      </dgm:t>
    </dgm:pt>
    <dgm:pt modelId="{4716B015-6A86-4A9B-9598-E9E58FA62754}" type="pres">
      <dgm:prSet presAssocID="{874EEBDC-D116-41DC-A372-29C8BF3FFB30}" presName="childShp" presStyleLbl="bgAccFollowNode1" presStyleIdx="0" presStyleCnt="6" custScaleX="221233">
        <dgm:presLayoutVars>
          <dgm:bulletEnabled val="1"/>
        </dgm:presLayoutVars>
      </dgm:prSet>
      <dgm:spPr/>
      <dgm:t>
        <a:bodyPr/>
        <a:lstStyle/>
        <a:p>
          <a:endParaRPr lang="zh-CN" altLang="en-US"/>
        </a:p>
      </dgm:t>
    </dgm:pt>
    <dgm:pt modelId="{B0F44514-973C-4C2B-AC6B-9587027B632F}" type="pres">
      <dgm:prSet presAssocID="{B2BB4869-FC1F-4B66-8024-2C8441E300A8}" presName="spacing" presStyleCnt="0"/>
      <dgm:spPr/>
    </dgm:pt>
    <dgm:pt modelId="{460B4809-80B7-41D2-9BD8-E7B7F9F9F590}" type="pres">
      <dgm:prSet presAssocID="{F3DA9006-2189-465F-8DF8-E8CE5CF18173}" presName="linNode" presStyleCnt="0"/>
      <dgm:spPr/>
    </dgm:pt>
    <dgm:pt modelId="{D2AC9654-67C5-4B35-8C5A-EDB29C91DAEE}" type="pres">
      <dgm:prSet presAssocID="{F3DA9006-2189-465F-8DF8-E8CE5CF18173}" presName="parentShp" presStyleLbl="node1" presStyleIdx="1" presStyleCnt="6">
        <dgm:presLayoutVars>
          <dgm:bulletEnabled val="1"/>
        </dgm:presLayoutVars>
      </dgm:prSet>
      <dgm:spPr/>
      <dgm:t>
        <a:bodyPr/>
        <a:lstStyle/>
        <a:p>
          <a:endParaRPr lang="zh-CN" altLang="en-US"/>
        </a:p>
      </dgm:t>
    </dgm:pt>
    <dgm:pt modelId="{933127C0-5934-4791-9EB1-F9E3C04BD78A}" type="pres">
      <dgm:prSet presAssocID="{F3DA9006-2189-465F-8DF8-E8CE5CF18173}" presName="childShp" presStyleLbl="bgAccFollowNode1" presStyleIdx="1" presStyleCnt="6" custScaleX="221233">
        <dgm:presLayoutVars>
          <dgm:bulletEnabled val="1"/>
        </dgm:presLayoutVars>
      </dgm:prSet>
      <dgm:spPr/>
      <dgm:t>
        <a:bodyPr/>
        <a:lstStyle/>
        <a:p>
          <a:endParaRPr lang="zh-CN" altLang="en-US"/>
        </a:p>
      </dgm:t>
    </dgm:pt>
    <dgm:pt modelId="{EF5C63E9-D1A2-498B-8880-406DAC9158FA}" type="pres">
      <dgm:prSet presAssocID="{23852656-AC72-4040-8686-BAA72B787D18}" presName="spacing" presStyleCnt="0"/>
      <dgm:spPr/>
    </dgm:pt>
    <dgm:pt modelId="{7BF92E89-974B-4238-A8C1-DA93371640BD}" type="pres">
      <dgm:prSet presAssocID="{EFC993E8-ED47-4574-976A-A1D701C740D2}" presName="linNode" presStyleCnt="0"/>
      <dgm:spPr/>
    </dgm:pt>
    <dgm:pt modelId="{AA1F0675-0189-421A-A432-F1E5AE1D52C5}" type="pres">
      <dgm:prSet presAssocID="{EFC993E8-ED47-4574-976A-A1D701C740D2}" presName="parentShp" presStyleLbl="node1" presStyleIdx="2" presStyleCnt="6">
        <dgm:presLayoutVars>
          <dgm:bulletEnabled val="1"/>
        </dgm:presLayoutVars>
      </dgm:prSet>
      <dgm:spPr/>
      <dgm:t>
        <a:bodyPr/>
        <a:lstStyle/>
        <a:p>
          <a:endParaRPr lang="zh-CN" altLang="en-US"/>
        </a:p>
      </dgm:t>
    </dgm:pt>
    <dgm:pt modelId="{8D669B4D-E87D-44DC-B12A-345CC7B78229}" type="pres">
      <dgm:prSet presAssocID="{EFC993E8-ED47-4574-976A-A1D701C740D2}" presName="childShp" presStyleLbl="bgAccFollowNode1" presStyleIdx="2" presStyleCnt="6" custScaleX="221233">
        <dgm:presLayoutVars>
          <dgm:bulletEnabled val="1"/>
        </dgm:presLayoutVars>
      </dgm:prSet>
      <dgm:spPr/>
      <dgm:t>
        <a:bodyPr/>
        <a:lstStyle/>
        <a:p>
          <a:endParaRPr lang="zh-CN" altLang="en-US"/>
        </a:p>
      </dgm:t>
    </dgm:pt>
    <dgm:pt modelId="{5DEF4AAB-17D0-48FA-8DFF-33B441617344}" type="pres">
      <dgm:prSet presAssocID="{183E79AC-2138-46AF-96AD-3023BEC28B27}" presName="spacing" presStyleCnt="0"/>
      <dgm:spPr/>
    </dgm:pt>
    <dgm:pt modelId="{2C305F7E-72C8-440C-98EF-2BAB2ED93E63}" type="pres">
      <dgm:prSet presAssocID="{E055992F-BC7F-43A7-B884-B27E6684E25E}" presName="linNode" presStyleCnt="0"/>
      <dgm:spPr/>
    </dgm:pt>
    <dgm:pt modelId="{0F511D0E-1A02-46F1-9FF0-4F86A13479F0}" type="pres">
      <dgm:prSet presAssocID="{E055992F-BC7F-43A7-B884-B27E6684E25E}" presName="parentShp" presStyleLbl="node1" presStyleIdx="3" presStyleCnt="6">
        <dgm:presLayoutVars>
          <dgm:bulletEnabled val="1"/>
        </dgm:presLayoutVars>
      </dgm:prSet>
      <dgm:spPr/>
      <dgm:t>
        <a:bodyPr/>
        <a:lstStyle/>
        <a:p>
          <a:endParaRPr lang="zh-CN" altLang="en-US"/>
        </a:p>
      </dgm:t>
    </dgm:pt>
    <dgm:pt modelId="{D4EDA9E9-1BE4-415F-9F78-4E0EDCB15E7A}" type="pres">
      <dgm:prSet presAssocID="{E055992F-BC7F-43A7-B884-B27E6684E25E}" presName="childShp" presStyleLbl="bgAccFollowNode1" presStyleIdx="3" presStyleCnt="6" custScaleX="221233">
        <dgm:presLayoutVars>
          <dgm:bulletEnabled val="1"/>
        </dgm:presLayoutVars>
      </dgm:prSet>
      <dgm:spPr/>
      <dgm:t>
        <a:bodyPr/>
        <a:lstStyle/>
        <a:p>
          <a:endParaRPr lang="zh-CN" altLang="en-US"/>
        </a:p>
      </dgm:t>
    </dgm:pt>
    <dgm:pt modelId="{40883C9E-7633-4B11-972E-FF7AC43B5066}" type="pres">
      <dgm:prSet presAssocID="{9CE5F6C1-087A-4E88-911B-72CAF08743D1}" presName="spacing" presStyleCnt="0"/>
      <dgm:spPr/>
    </dgm:pt>
    <dgm:pt modelId="{BB6E5816-40AD-43F2-973F-3484877FFA35}" type="pres">
      <dgm:prSet presAssocID="{C7ADCD07-313B-4381-B051-3539ABAE0ED1}" presName="linNode" presStyleCnt="0"/>
      <dgm:spPr/>
    </dgm:pt>
    <dgm:pt modelId="{9A67B7AE-DEA9-423F-B28E-104255CC1BE9}" type="pres">
      <dgm:prSet presAssocID="{C7ADCD07-313B-4381-B051-3539ABAE0ED1}" presName="parentShp" presStyleLbl="node1" presStyleIdx="4" presStyleCnt="6">
        <dgm:presLayoutVars>
          <dgm:bulletEnabled val="1"/>
        </dgm:presLayoutVars>
      </dgm:prSet>
      <dgm:spPr/>
      <dgm:t>
        <a:bodyPr/>
        <a:lstStyle/>
        <a:p>
          <a:endParaRPr lang="zh-CN" altLang="en-US"/>
        </a:p>
      </dgm:t>
    </dgm:pt>
    <dgm:pt modelId="{C06FAFD0-ACDB-46E6-A641-93396F166C57}" type="pres">
      <dgm:prSet presAssocID="{C7ADCD07-313B-4381-B051-3539ABAE0ED1}" presName="childShp" presStyleLbl="bgAccFollowNode1" presStyleIdx="4" presStyleCnt="6" custScaleX="221233">
        <dgm:presLayoutVars>
          <dgm:bulletEnabled val="1"/>
        </dgm:presLayoutVars>
      </dgm:prSet>
      <dgm:spPr/>
      <dgm:t>
        <a:bodyPr/>
        <a:lstStyle/>
        <a:p>
          <a:endParaRPr lang="zh-CN" altLang="en-US"/>
        </a:p>
      </dgm:t>
    </dgm:pt>
    <dgm:pt modelId="{080FA444-8E2B-40BD-B5EC-37FA64004065}" type="pres">
      <dgm:prSet presAssocID="{B133C5F4-9490-4310-AC98-C42A54495CE0}" presName="spacing" presStyleCnt="0"/>
      <dgm:spPr/>
    </dgm:pt>
    <dgm:pt modelId="{2F0A9794-A072-40C0-8A88-9982E55C0236}" type="pres">
      <dgm:prSet presAssocID="{3D4A5A3A-3478-49EE-9E72-F139C8E2105C}" presName="linNode" presStyleCnt="0"/>
      <dgm:spPr/>
    </dgm:pt>
    <dgm:pt modelId="{44A533CB-9EAD-4788-8919-412ACF0D6406}" type="pres">
      <dgm:prSet presAssocID="{3D4A5A3A-3478-49EE-9E72-F139C8E2105C}" presName="parentShp" presStyleLbl="node1" presStyleIdx="5" presStyleCnt="6">
        <dgm:presLayoutVars>
          <dgm:bulletEnabled val="1"/>
        </dgm:presLayoutVars>
      </dgm:prSet>
      <dgm:spPr/>
      <dgm:t>
        <a:bodyPr/>
        <a:lstStyle/>
        <a:p>
          <a:endParaRPr lang="zh-CN" altLang="en-US"/>
        </a:p>
      </dgm:t>
    </dgm:pt>
    <dgm:pt modelId="{F440F423-0870-4043-B46A-ADBD84FFF80F}" type="pres">
      <dgm:prSet presAssocID="{3D4A5A3A-3478-49EE-9E72-F139C8E2105C}" presName="childShp" presStyleLbl="bgAccFollowNode1" presStyleIdx="5" presStyleCnt="6" custScaleX="221233">
        <dgm:presLayoutVars>
          <dgm:bulletEnabled val="1"/>
        </dgm:presLayoutVars>
      </dgm:prSet>
      <dgm:spPr/>
      <dgm:t>
        <a:bodyPr/>
        <a:lstStyle/>
        <a:p>
          <a:endParaRPr lang="zh-CN" altLang="en-US"/>
        </a:p>
      </dgm:t>
    </dgm:pt>
  </dgm:ptLst>
  <dgm:cxnLst>
    <dgm:cxn modelId="{24FE11FD-CD4F-4813-881E-036302DCEEF8}" srcId="{F3DA9006-2189-465F-8DF8-E8CE5CF18173}" destId="{F535AF02-48AF-49D5-A89A-641DA30D1A5F}" srcOrd="0" destOrd="0" parTransId="{8C4865D3-C0B6-420A-A248-E887B13A20DB}" sibTransId="{38AFFE8F-C1BD-4163-A180-10470D0B76C5}"/>
    <dgm:cxn modelId="{497895D9-63CD-4247-A561-FA6BB45E3F6E}" srcId="{44992E7B-E1CD-4B33-982D-6FA1E737D485}" destId="{874EEBDC-D116-41DC-A372-29C8BF3FFB30}" srcOrd="0" destOrd="0" parTransId="{B9B4A82C-BF91-4F90-AEC1-D75BD3522DC7}" sibTransId="{B2BB4869-FC1F-4B66-8024-2C8441E300A8}"/>
    <dgm:cxn modelId="{E9A25C4E-8A4D-407C-B04C-ADCEF324B670}" type="presOf" srcId="{E055992F-BC7F-43A7-B884-B27E6684E25E}" destId="{0F511D0E-1A02-46F1-9FF0-4F86A13479F0}" srcOrd="0" destOrd="0" presId="urn:microsoft.com/office/officeart/2005/8/layout/vList6"/>
    <dgm:cxn modelId="{B6CFE044-F696-4794-9458-B8EFB0C830BD}" srcId="{E055992F-BC7F-43A7-B884-B27E6684E25E}" destId="{E8C88909-8ABA-41AF-9C60-66F2BD9BE3A8}" srcOrd="0" destOrd="0" parTransId="{FB018805-5D6F-453D-8A90-4C6171EC9A1F}" sibTransId="{87BB6B10-DDFC-4919-A0B0-71C588D984F9}"/>
    <dgm:cxn modelId="{9D1FF28A-04B7-4A04-9152-6FEA0FCF410D}" srcId="{44992E7B-E1CD-4B33-982D-6FA1E737D485}" destId="{3D4A5A3A-3478-49EE-9E72-F139C8E2105C}" srcOrd="5" destOrd="0" parTransId="{66F659D1-E1E5-48B7-A957-D6029C342EBD}" sibTransId="{FBDB03E8-3641-497D-9493-DD915EDF8EC2}"/>
    <dgm:cxn modelId="{DD9AA245-5DDA-466B-8C92-6DE97886DEF9}" type="presOf" srcId="{3D4A5A3A-3478-49EE-9E72-F139C8E2105C}" destId="{44A533CB-9EAD-4788-8919-412ACF0D6406}" srcOrd="0" destOrd="0" presId="urn:microsoft.com/office/officeart/2005/8/layout/vList6"/>
    <dgm:cxn modelId="{71F5C9C8-6DE7-462E-B779-F15E2E887517}" srcId="{44992E7B-E1CD-4B33-982D-6FA1E737D485}" destId="{EFC993E8-ED47-4574-976A-A1D701C740D2}" srcOrd="2" destOrd="0" parTransId="{4F5D535E-CEE9-4B71-BE66-A0787A5B73C4}" sibTransId="{183E79AC-2138-46AF-96AD-3023BEC28B27}"/>
    <dgm:cxn modelId="{3B1E45D5-5DF3-43DF-80AA-E3549357DC04}" type="presOf" srcId="{EFC993E8-ED47-4574-976A-A1D701C740D2}" destId="{AA1F0675-0189-421A-A432-F1E5AE1D52C5}" srcOrd="0" destOrd="0" presId="urn:microsoft.com/office/officeart/2005/8/layout/vList6"/>
    <dgm:cxn modelId="{2B181C0D-0BD4-4FC8-9755-D0D62078ED2C}" type="presOf" srcId="{BFF9451B-5DAB-41D7-9C7A-67563BE44B31}" destId="{C06FAFD0-ACDB-46E6-A641-93396F166C57}" srcOrd="0" destOrd="0" presId="urn:microsoft.com/office/officeart/2005/8/layout/vList6"/>
    <dgm:cxn modelId="{5AB62888-1D20-4FF9-9549-5053117CC1DC}" srcId="{3D4A5A3A-3478-49EE-9E72-F139C8E2105C}" destId="{44E16292-D883-4F99-A146-1AD5D7CBDDC6}" srcOrd="0" destOrd="0" parTransId="{E46BD8FC-FD3E-4B63-ACFB-717CEE5EA6D5}" sibTransId="{C71F1099-B5E2-44CA-81D6-5DF07D6A15CA}"/>
    <dgm:cxn modelId="{D0594A3D-3846-4C7E-9CAB-8B736ED515F3}" type="presOf" srcId="{C7ADCD07-313B-4381-B051-3539ABAE0ED1}" destId="{9A67B7AE-DEA9-423F-B28E-104255CC1BE9}" srcOrd="0" destOrd="0" presId="urn:microsoft.com/office/officeart/2005/8/layout/vList6"/>
    <dgm:cxn modelId="{D1CDD167-3687-4BEF-8A61-FF9B1355DDEB}" type="presOf" srcId="{44992E7B-E1CD-4B33-982D-6FA1E737D485}" destId="{D04CD400-0722-444B-9B41-42968BFCBCFB}" srcOrd="0" destOrd="0" presId="urn:microsoft.com/office/officeart/2005/8/layout/vList6"/>
    <dgm:cxn modelId="{15CEDC64-1588-4224-A53C-A07D6EF3C4FE}" type="presOf" srcId="{E8C88909-8ABA-41AF-9C60-66F2BD9BE3A8}" destId="{D4EDA9E9-1BE4-415F-9F78-4E0EDCB15E7A}" srcOrd="0" destOrd="0" presId="urn:microsoft.com/office/officeart/2005/8/layout/vList6"/>
    <dgm:cxn modelId="{1935CCEE-2FE4-400E-80DD-02D8296F69CD}" type="presOf" srcId="{F3DA9006-2189-465F-8DF8-E8CE5CF18173}" destId="{D2AC9654-67C5-4B35-8C5A-EDB29C91DAEE}" srcOrd="0" destOrd="0" presId="urn:microsoft.com/office/officeart/2005/8/layout/vList6"/>
    <dgm:cxn modelId="{B6270F16-6958-410E-8777-3DC9F903F520}" srcId="{44992E7B-E1CD-4B33-982D-6FA1E737D485}" destId="{F3DA9006-2189-465F-8DF8-E8CE5CF18173}" srcOrd="1" destOrd="0" parTransId="{5A4A5A09-6B04-48B6-BA77-6F47CF341B72}" sibTransId="{23852656-AC72-4040-8686-BAA72B787D18}"/>
    <dgm:cxn modelId="{B656FA02-13D0-4FE8-8DE3-6F2E9F74A8C1}" type="presOf" srcId="{BECBB4ED-A0A3-4DF3-9337-B25B43F82AC7}" destId="{8D669B4D-E87D-44DC-B12A-345CC7B78229}" srcOrd="0" destOrd="0" presId="urn:microsoft.com/office/officeart/2005/8/layout/vList6"/>
    <dgm:cxn modelId="{B0091588-CA39-476A-8008-6D7BA7E180D6}" srcId="{44992E7B-E1CD-4B33-982D-6FA1E737D485}" destId="{E055992F-BC7F-43A7-B884-B27E6684E25E}" srcOrd="3" destOrd="0" parTransId="{B913181C-3CA6-4F06-9E68-B728D9A70746}" sibTransId="{9CE5F6C1-087A-4E88-911B-72CAF08743D1}"/>
    <dgm:cxn modelId="{4B22C6E5-B8A8-4978-B3B5-2FBADBBF0CB1}" srcId="{44992E7B-E1CD-4B33-982D-6FA1E737D485}" destId="{C7ADCD07-313B-4381-B051-3539ABAE0ED1}" srcOrd="4" destOrd="0" parTransId="{B936DDCD-23FF-4D73-88AF-DCB85CB8C901}" sibTransId="{B133C5F4-9490-4310-AC98-C42A54495CE0}"/>
    <dgm:cxn modelId="{7C05199C-537B-44A5-94D2-8ABF826952DE}" srcId="{EFC993E8-ED47-4574-976A-A1D701C740D2}" destId="{BECBB4ED-A0A3-4DF3-9337-B25B43F82AC7}" srcOrd="0" destOrd="0" parTransId="{57810058-5D20-4687-A71E-050E8B42C1B1}" sibTransId="{6D7CE874-D07F-4029-88D7-EF30E4E9B1ED}"/>
    <dgm:cxn modelId="{708D5E21-739F-462C-B426-C0FD7901BEE3}" srcId="{C7ADCD07-313B-4381-B051-3539ABAE0ED1}" destId="{BFF9451B-5DAB-41D7-9C7A-67563BE44B31}" srcOrd="0" destOrd="0" parTransId="{68612C93-DB44-4F01-B735-2297524085F6}" sibTransId="{E9B3A14C-F188-49C7-9E94-E81E9463D968}"/>
    <dgm:cxn modelId="{77B03818-792F-4BDC-BEE5-A963C0B47024}" srcId="{874EEBDC-D116-41DC-A372-29C8BF3FFB30}" destId="{AF6E806E-7244-40ED-A5DE-FAFF9227E5B4}" srcOrd="0" destOrd="0" parTransId="{DC547DA5-ED18-4080-B439-AFFF5A3BB912}" sibTransId="{4301E987-748E-42B3-AC55-2117DC73D8E6}"/>
    <dgm:cxn modelId="{91E31DEB-63B3-4E41-93CE-F809233B8F0B}" type="presOf" srcId="{F535AF02-48AF-49D5-A89A-641DA30D1A5F}" destId="{933127C0-5934-4791-9EB1-F9E3C04BD78A}" srcOrd="0" destOrd="0" presId="urn:microsoft.com/office/officeart/2005/8/layout/vList6"/>
    <dgm:cxn modelId="{718876AB-8810-4BA0-BEB3-5D50F4536DBA}" type="presOf" srcId="{AF6E806E-7244-40ED-A5DE-FAFF9227E5B4}" destId="{4716B015-6A86-4A9B-9598-E9E58FA62754}" srcOrd="0" destOrd="0" presId="urn:microsoft.com/office/officeart/2005/8/layout/vList6"/>
    <dgm:cxn modelId="{8F4DA2C4-71D6-4AA3-A9C3-3D929182AD92}" type="presOf" srcId="{874EEBDC-D116-41DC-A372-29C8BF3FFB30}" destId="{A962CD2B-6EAD-4C2B-9145-BAE99E044038}" srcOrd="0" destOrd="0" presId="urn:microsoft.com/office/officeart/2005/8/layout/vList6"/>
    <dgm:cxn modelId="{72EA2BCE-7EC3-410A-A86B-4338BE0E9289}" type="presOf" srcId="{44E16292-D883-4F99-A146-1AD5D7CBDDC6}" destId="{F440F423-0870-4043-B46A-ADBD84FFF80F}" srcOrd="0" destOrd="0" presId="urn:microsoft.com/office/officeart/2005/8/layout/vList6"/>
    <dgm:cxn modelId="{7AD1F724-409C-4F6E-9768-93CB7F5DCC04}" type="presParOf" srcId="{D04CD400-0722-444B-9B41-42968BFCBCFB}" destId="{944E8D8A-72A9-4BF0-8FC3-503B42BA1DF0}" srcOrd="0" destOrd="0" presId="urn:microsoft.com/office/officeart/2005/8/layout/vList6"/>
    <dgm:cxn modelId="{077ED014-DF64-49D2-848B-5DE22CE2031B}" type="presParOf" srcId="{944E8D8A-72A9-4BF0-8FC3-503B42BA1DF0}" destId="{A962CD2B-6EAD-4C2B-9145-BAE99E044038}" srcOrd="0" destOrd="0" presId="urn:microsoft.com/office/officeart/2005/8/layout/vList6"/>
    <dgm:cxn modelId="{F7E85878-0C1F-4480-AC81-4730B715AEFA}" type="presParOf" srcId="{944E8D8A-72A9-4BF0-8FC3-503B42BA1DF0}" destId="{4716B015-6A86-4A9B-9598-E9E58FA62754}" srcOrd="1" destOrd="0" presId="urn:microsoft.com/office/officeart/2005/8/layout/vList6"/>
    <dgm:cxn modelId="{54F1B985-A92B-48FB-8C3E-8337C3F53BF9}" type="presParOf" srcId="{D04CD400-0722-444B-9B41-42968BFCBCFB}" destId="{B0F44514-973C-4C2B-AC6B-9587027B632F}" srcOrd="1" destOrd="0" presId="urn:microsoft.com/office/officeart/2005/8/layout/vList6"/>
    <dgm:cxn modelId="{46D0EB9F-0E76-4CC2-8029-FD6D6E2DFCF0}" type="presParOf" srcId="{D04CD400-0722-444B-9B41-42968BFCBCFB}" destId="{460B4809-80B7-41D2-9BD8-E7B7F9F9F590}" srcOrd="2" destOrd="0" presId="urn:microsoft.com/office/officeart/2005/8/layout/vList6"/>
    <dgm:cxn modelId="{6859C2F9-93D0-460B-B4C9-B2A0CE6E82CB}" type="presParOf" srcId="{460B4809-80B7-41D2-9BD8-E7B7F9F9F590}" destId="{D2AC9654-67C5-4B35-8C5A-EDB29C91DAEE}" srcOrd="0" destOrd="0" presId="urn:microsoft.com/office/officeart/2005/8/layout/vList6"/>
    <dgm:cxn modelId="{B2779E49-5152-4811-A4CD-2B2ABDEF9DF3}" type="presParOf" srcId="{460B4809-80B7-41D2-9BD8-E7B7F9F9F590}" destId="{933127C0-5934-4791-9EB1-F9E3C04BD78A}" srcOrd="1" destOrd="0" presId="urn:microsoft.com/office/officeart/2005/8/layout/vList6"/>
    <dgm:cxn modelId="{84A131C5-CB47-42F4-80DC-8DC8184958C0}" type="presParOf" srcId="{D04CD400-0722-444B-9B41-42968BFCBCFB}" destId="{EF5C63E9-D1A2-498B-8880-406DAC9158FA}" srcOrd="3" destOrd="0" presId="urn:microsoft.com/office/officeart/2005/8/layout/vList6"/>
    <dgm:cxn modelId="{C14A7FAA-3EBB-4238-A5C5-D8D19D6D95B7}" type="presParOf" srcId="{D04CD400-0722-444B-9B41-42968BFCBCFB}" destId="{7BF92E89-974B-4238-A8C1-DA93371640BD}" srcOrd="4" destOrd="0" presId="urn:microsoft.com/office/officeart/2005/8/layout/vList6"/>
    <dgm:cxn modelId="{F6D3D976-E4A9-4DAE-827C-1F1A62EA30FD}" type="presParOf" srcId="{7BF92E89-974B-4238-A8C1-DA93371640BD}" destId="{AA1F0675-0189-421A-A432-F1E5AE1D52C5}" srcOrd="0" destOrd="0" presId="urn:microsoft.com/office/officeart/2005/8/layout/vList6"/>
    <dgm:cxn modelId="{28B311EE-B84B-4423-B9EF-DECAE3A173B5}" type="presParOf" srcId="{7BF92E89-974B-4238-A8C1-DA93371640BD}" destId="{8D669B4D-E87D-44DC-B12A-345CC7B78229}" srcOrd="1" destOrd="0" presId="urn:microsoft.com/office/officeart/2005/8/layout/vList6"/>
    <dgm:cxn modelId="{4DC2F6F2-3C66-4DE6-AD0F-774519E70E00}" type="presParOf" srcId="{D04CD400-0722-444B-9B41-42968BFCBCFB}" destId="{5DEF4AAB-17D0-48FA-8DFF-33B441617344}" srcOrd="5" destOrd="0" presId="urn:microsoft.com/office/officeart/2005/8/layout/vList6"/>
    <dgm:cxn modelId="{6EA49D91-479E-4632-B5D3-A8D62A25B2C9}" type="presParOf" srcId="{D04CD400-0722-444B-9B41-42968BFCBCFB}" destId="{2C305F7E-72C8-440C-98EF-2BAB2ED93E63}" srcOrd="6" destOrd="0" presId="urn:microsoft.com/office/officeart/2005/8/layout/vList6"/>
    <dgm:cxn modelId="{A17BA987-4C87-4DB9-BE1B-50840057454E}" type="presParOf" srcId="{2C305F7E-72C8-440C-98EF-2BAB2ED93E63}" destId="{0F511D0E-1A02-46F1-9FF0-4F86A13479F0}" srcOrd="0" destOrd="0" presId="urn:microsoft.com/office/officeart/2005/8/layout/vList6"/>
    <dgm:cxn modelId="{8239A4E4-7631-4252-99E8-25C7E9275BC2}" type="presParOf" srcId="{2C305F7E-72C8-440C-98EF-2BAB2ED93E63}" destId="{D4EDA9E9-1BE4-415F-9F78-4E0EDCB15E7A}" srcOrd="1" destOrd="0" presId="urn:microsoft.com/office/officeart/2005/8/layout/vList6"/>
    <dgm:cxn modelId="{55D676B1-A7F4-4128-93FA-7AC1CE49EA3A}" type="presParOf" srcId="{D04CD400-0722-444B-9B41-42968BFCBCFB}" destId="{40883C9E-7633-4B11-972E-FF7AC43B5066}" srcOrd="7" destOrd="0" presId="urn:microsoft.com/office/officeart/2005/8/layout/vList6"/>
    <dgm:cxn modelId="{8242065B-7D4E-4175-8820-5D8BB49DC8B9}" type="presParOf" srcId="{D04CD400-0722-444B-9B41-42968BFCBCFB}" destId="{BB6E5816-40AD-43F2-973F-3484877FFA35}" srcOrd="8" destOrd="0" presId="urn:microsoft.com/office/officeart/2005/8/layout/vList6"/>
    <dgm:cxn modelId="{DAA4E906-4F25-49F1-8A43-09D28CF53807}" type="presParOf" srcId="{BB6E5816-40AD-43F2-973F-3484877FFA35}" destId="{9A67B7AE-DEA9-423F-B28E-104255CC1BE9}" srcOrd="0" destOrd="0" presId="urn:microsoft.com/office/officeart/2005/8/layout/vList6"/>
    <dgm:cxn modelId="{0AF60903-C1CC-4016-83F3-6F5F889AAE47}" type="presParOf" srcId="{BB6E5816-40AD-43F2-973F-3484877FFA35}" destId="{C06FAFD0-ACDB-46E6-A641-93396F166C57}" srcOrd="1" destOrd="0" presId="urn:microsoft.com/office/officeart/2005/8/layout/vList6"/>
    <dgm:cxn modelId="{098CD093-ECC9-45F5-B3B3-8AFC6AB4389F}" type="presParOf" srcId="{D04CD400-0722-444B-9B41-42968BFCBCFB}" destId="{080FA444-8E2B-40BD-B5EC-37FA64004065}" srcOrd="9" destOrd="0" presId="urn:microsoft.com/office/officeart/2005/8/layout/vList6"/>
    <dgm:cxn modelId="{85E978C1-8C1A-4932-A105-04A8F6CF6AF3}" type="presParOf" srcId="{D04CD400-0722-444B-9B41-42968BFCBCFB}" destId="{2F0A9794-A072-40C0-8A88-9982E55C0236}" srcOrd="10" destOrd="0" presId="urn:microsoft.com/office/officeart/2005/8/layout/vList6"/>
    <dgm:cxn modelId="{12072D98-E74B-4D9F-93B7-0573A0D4B2BC}" type="presParOf" srcId="{2F0A9794-A072-40C0-8A88-9982E55C0236}" destId="{44A533CB-9EAD-4788-8919-412ACF0D6406}" srcOrd="0" destOrd="0" presId="urn:microsoft.com/office/officeart/2005/8/layout/vList6"/>
    <dgm:cxn modelId="{FB29889A-28AA-4434-82FB-4365A8B3480E}" type="presParOf" srcId="{2F0A9794-A072-40C0-8A88-9982E55C0236}" destId="{F440F423-0870-4043-B46A-ADBD84FFF80F}"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180879B-94D4-4073-8F12-8D8EAE59EFF8}"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9419A75F-B6F7-41CF-9F94-993691EBD35F}">
      <dgm:prSet phldrT="[文本]" custT="1"/>
      <dgm:spPr/>
      <dgm:t>
        <a:bodyPr/>
        <a:lstStyle/>
        <a:p>
          <a:r>
            <a:rPr lang="zh-CN" sz="1400" dirty="0" smtClean="0"/>
            <a:t>（1）</a:t>
          </a:r>
          <a:endParaRPr lang="zh-CN" altLang="en-US" sz="1400" dirty="0"/>
        </a:p>
      </dgm:t>
    </dgm:pt>
    <dgm:pt modelId="{4AC02537-1934-464B-866B-D058A33D3632}" type="parTrans" cxnId="{DB48549B-F72A-4BCF-9A97-05C3EA663FCE}">
      <dgm:prSet/>
      <dgm:spPr/>
      <dgm:t>
        <a:bodyPr/>
        <a:lstStyle/>
        <a:p>
          <a:endParaRPr lang="zh-CN" altLang="en-US" sz="1400"/>
        </a:p>
      </dgm:t>
    </dgm:pt>
    <dgm:pt modelId="{319A5170-87F3-4DD9-BBB8-E6F34D2D99D4}" type="sibTrans" cxnId="{DB48549B-F72A-4BCF-9A97-05C3EA663FCE}">
      <dgm:prSet/>
      <dgm:spPr/>
      <dgm:t>
        <a:bodyPr/>
        <a:lstStyle/>
        <a:p>
          <a:endParaRPr lang="zh-CN" altLang="en-US" sz="1400"/>
        </a:p>
      </dgm:t>
    </dgm:pt>
    <dgm:pt modelId="{C3295E8E-544B-4961-91BD-1C6F47E99D0A}">
      <dgm:prSet custT="1"/>
      <dgm:spPr/>
      <dgm:t>
        <a:bodyPr/>
        <a:lstStyle/>
        <a:p>
          <a:r>
            <a:rPr lang="zh-CN" altLang="en-US" sz="1400" dirty="0" smtClean="0"/>
            <a:t>（</a:t>
          </a:r>
          <a:r>
            <a:rPr lang="en-US" altLang="zh-CN" sz="1400" dirty="0" smtClean="0"/>
            <a:t>2</a:t>
          </a:r>
          <a:r>
            <a:rPr lang="zh-CN" altLang="en-US" sz="1400" dirty="0" smtClean="0"/>
            <a:t>）</a:t>
          </a:r>
          <a:endParaRPr lang="zh-CN" altLang="en-US" sz="1400" dirty="0"/>
        </a:p>
      </dgm:t>
    </dgm:pt>
    <dgm:pt modelId="{1DAC3AFB-6FAA-4E8D-B37B-8A958CD82244}" type="parTrans" cxnId="{31FD7901-18B0-48E6-81C1-6F8F730D965E}">
      <dgm:prSet/>
      <dgm:spPr/>
      <dgm:t>
        <a:bodyPr/>
        <a:lstStyle/>
        <a:p>
          <a:endParaRPr lang="zh-CN" altLang="en-US" sz="1400"/>
        </a:p>
      </dgm:t>
    </dgm:pt>
    <dgm:pt modelId="{56B34770-4903-494C-90AC-6DFBC5EBF23B}" type="sibTrans" cxnId="{31FD7901-18B0-48E6-81C1-6F8F730D965E}">
      <dgm:prSet/>
      <dgm:spPr/>
      <dgm:t>
        <a:bodyPr/>
        <a:lstStyle/>
        <a:p>
          <a:endParaRPr lang="zh-CN" altLang="en-US" sz="1400"/>
        </a:p>
      </dgm:t>
    </dgm:pt>
    <dgm:pt modelId="{DADC2BD7-5568-406D-B6DA-F56875D6639E}">
      <dgm:prSet custT="1"/>
      <dgm:spPr/>
      <dgm:t>
        <a:bodyPr/>
        <a:lstStyle/>
        <a:p>
          <a:r>
            <a:rPr lang="zh-CN" altLang="en-US" sz="1400" dirty="0" smtClean="0"/>
            <a:t>（</a:t>
          </a:r>
          <a:r>
            <a:rPr lang="en-US" altLang="zh-CN" sz="1400" dirty="0" smtClean="0"/>
            <a:t>3</a:t>
          </a:r>
          <a:r>
            <a:rPr lang="zh-CN" altLang="en-US" sz="1400" dirty="0" smtClean="0"/>
            <a:t>）</a:t>
          </a:r>
          <a:endParaRPr lang="zh-CN" altLang="en-US" sz="1400" dirty="0"/>
        </a:p>
      </dgm:t>
    </dgm:pt>
    <dgm:pt modelId="{CADDE9E7-1F49-4DFF-82E4-157512000603}" type="parTrans" cxnId="{35CDDE89-49FF-4A61-BEAA-5BB17B3B364A}">
      <dgm:prSet/>
      <dgm:spPr/>
      <dgm:t>
        <a:bodyPr/>
        <a:lstStyle/>
        <a:p>
          <a:endParaRPr lang="zh-CN" altLang="en-US" sz="1400"/>
        </a:p>
      </dgm:t>
    </dgm:pt>
    <dgm:pt modelId="{37DE53B8-6E38-47B5-9997-2D2CD30B9151}" type="sibTrans" cxnId="{35CDDE89-49FF-4A61-BEAA-5BB17B3B364A}">
      <dgm:prSet/>
      <dgm:spPr/>
      <dgm:t>
        <a:bodyPr/>
        <a:lstStyle/>
        <a:p>
          <a:endParaRPr lang="zh-CN" altLang="en-US" sz="1400"/>
        </a:p>
      </dgm:t>
    </dgm:pt>
    <dgm:pt modelId="{84F2D4B2-D665-4A4C-91CE-35F30A77C9A9}">
      <dgm:prSet custT="1"/>
      <dgm:spPr/>
      <dgm:t>
        <a:bodyPr/>
        <a:lstStyle/>
        <a:p>
          <a:r>
            <a:rPr lang="zh-CN" altLang="en-US" sz="1400" dirty="0" smtClean="0"/>
            <a:t>（</a:t>
          </a:r>
          <a:r>
            <a:rPr lang="en-US" altLang="zh-CN" sz="1400" dirty="0" smtClean="0"/>
            <a:t>4</a:t>
          </a:r>
          <a:r>
            <a:rPr lang="zh-CN" altLang="en-US" sz="1400" dirty="0" smtClean="0"/>
            <a:t>）</a:t>
          </a:r>
          <a:endParaRPr lang="zh-CN" altLang="en-US" sz="1400" dirty="0"/>
        </a:p>
      </dgm:t>
    </dgm:pt>
    <dgm:pt modelId="{2A59560D-EBA9-4ECC-96F1-5049B148EC90}" type="parTrans" cxnId="{E34AE495-A861-44F4-942F-9ECB1DEBAA3D}">
      <dgm:prSet/>
      <dgm:spPr/>
      <dgm:t>
        <a:bodyPr/>
        <a:lstStyle/>
        <a:p>
          <a:endParaRPr lang="zh-CN" altLang="en-US" sz="1400"/>
        </a:p>
      </dgm:t>
    </dgm:pt>
    <dgm:pt modelId="{0293311D-3295-4B2B-B8CE-78069D7EA567}" type="sibTrans" cxnId="{E34AE495-A861-44F4-942F-9ECB1DEBAA3D}">
      <dgm:prSet/>
      <dgm:spPr/>
      <dgm:t>
        <a:bodyPr/>
        <a:lstStyle/>
        <a:p>
          <a:endParaRPr lang="zh-CN" altLang="en-US" sz="1400"/>
        </a:p>
      </dgm:t>
    </dgm:pt>
    <dgm:pt modelId="{B751A81C-2D95-4CE3-882D-D9547F9A5AC1}">
      <dgm:prSet custT="1"/>
      <dgm:spPr/>
      <dgm:t>
        <a:bodyPr/>
        <a:lstStyle/>
        <a:p>
          <a:r>
            <a:rPr lang="zh-CN" altLang="en-US" sz="1400" dirty="0" smtClean="0"/>
            <a:t>（</a:t>
          </a:r>
          <a:r>
            <a:rPr lang="en-US" altLang="zh-CN" sz="1400" dirty="0" smtClean="0"/>
            <a:t>5</a:t>
          </a:r>
          <a:r>
            <a:rPr lang="zh-CN" altLang="en-US" sz="1400" dirty="0" smtClean="0"/>
            <a:t>）</a:t>
          </a:r>
          <a:endParaRPr lang="zh-CN" altLang="en-US" sz="1400" dirty="0"/>
        </a:p>
      </dgm:t>
    </dgm:pt>
    <dgm:pt modelId="{26A6778B-897D-4EB6-B37C-C8A4918406E4}" type="parTrans" cxnId="{E569A300-B640-4225-A6FF-751AADC11B61}">
      <dgm:prSet/>
      <dgm:spPr/>
      <dgm:t>
        <a:bodyPr/>
        <a:lstStyle/>
        <a:p>
          <a:endParaRPr lang="zh-CN" altLang="en-US" sz="1400"/>
        </a:p>
      </dgm:t>
    </dgm:pt>
    <dgm:pt modelId="{AA5C1A18-3248-4532-A422-4C1EB1447079}" type="sibTrans" cxnId="{E569A300-B640-4225-A6FF-751AADC11B61}">
      <dgm:prSet/>
      <dgm:spPr/>
      <dgm:t>
        <a:bodyPr/>
        <a:lstStyle/>
        <a:p>
          <a:endParaRPr lang="zh-CN" altLang="en-US" sz="1400"/>
        </a:p>
      </dgm:t>
    </dgm:pt>
    <dgm:pt modelId="{DCECEE27-FA01-4ADF-BED5-B6F756F540B5}">
      <dgm:prSet custT="1"/>
      <dgm:spPr/>
      <dgm:t>
        <a:bodyPr/>
        <a:lstStyle/>
        <a:p>
          <a:r>
            <a:rPr lang="zh-CN" altLang="en-US" sz="1400" dirty="0" smtClean="0"/>
            <a:t>（</a:t>
          </a:r>
          <a:r>
            <a:rPr lang="en-US" altLang="zh-CN" sz="1400" dirty="0" smtClean="0"/>
            <a:t>6</a:t>
          </a:r>
          <a:r>
            <a:rPr lang="zh-CN" altLang="en-US" sz="1400" dirty="0" smtClean="0"/>
            <a:t>）</a:t>
          </a:r>
          <a:endParaRPr lang="zh-CN" altLang="en-US" sz="1400" dirty="0"/>
        </a:p>
      </dgm:t>
    </dgm:pt>
    <dgm:pt modelId="{F1127D31-1EF8-449C-92FB-2E362C1CF75E}" type="parTrans" cxnId="{11B755A3-07EB-40BD-BBF0-AA4BDFEC03CF}">
      <dgm:prSet/>
      <dgm:spPr/>
      <dgm:t>
        <a:bodyPr/>
        <a:lstStyle/>
        <a:p>
          <a:endParaRPr lang="zh-CN" altLang="en-US" sz="1400"/>
        </a:p>
      </dgm:t>
    </dgm:pt>
    <dgm:pt modelId="{A2CD4668-82DA-440B-B856-2A4E597A316C}" type="sibTrans" cxnId="{11B755A3-07EB-40BD-BBF0-AA4BDFEC03CF}">
      <dgm:prSet/>
      <dgm:spPr/>
      <dgm:t>
        <a:bodyPr/>
        <a:lstStyle/>
        <a:p>
          <a:endParaRPr lang="zh-CN" altLang="en-US" sz="1400"/>
        </a:p>
      </dgm:t>
    </dgm:pt>
    <dgm:pt modelId="{C85F440E-EBB1-405E-BCA5-D19EFC3CF998}">
      <dgm:prSet phldrT="[文本]" custT="1"/>
      <dgm:spPr/>
      <dgm:t>
        <a:bodyPr/>
        <a:lstStyle/>
        <a:p>
          <a:r>
            <a:rPr lang="en-US" sz="1400" dirty="0" smtClean="0"/>
            <a:t>C#</a:t>
          </a:r>
          <a:r>
            <a:rPr lang="zh-CN" sz="1400" dirty="0" smtClean="0"/>
            <a:t>是中有哪两种基本数据类型？与</a:t>
          </a:r>
          <a:r>
            <a:rPr lang="en-US" sz="1400" dirty="0" smtClean="0"/>
            <a:t>C/C++</a:t>
          </a:r>
          <a:r>
            <a:rPr lang="zh-CN" sz="1400" dirty="0" smtClean="0"/>
            <a:t>语言有何异同？</a:t>
          </a:r>
          <a:endParaRPr lang="zh-CN" altLang="en-US" sz="1400" dirty="0"/>
        </a:p>
      </dgm:t>
    </dgm:pt>
    <dgm:pt modelId="{9BBC170A-2B36-4228-8736-92C065B5105E}" type="parTrans" cxnId="{68DC2932-F9D3-4874-81EB-38FF257472D0}">
      <dgm:prSet/>
      <dgm:spPr/>
      <dgm:t>
        <a:bodyPr/>
        <a:lstStyle/>
        <a:p>
          <a:endParaRPr lang="zh-CN" altLang="en-US" sz="1400"/>
        </a:p>
      </dgm:t>
    </dgm:pt>
    <dgm:pt modelId="{D1F89AE4-ABBD-40CF-9B76-19F1088F9738}" type="sibTrans" cxnId="{68DC2932-F9D3-4874-81EB-38FF257472D0}">
      <dgm:prSet/>
      <dgm:spPr/>
      <dgm:t>
        <a:bodyPr/>
        <a:lstStyle/>
        <a:p>
          <a:endParaRPr lang="zh-CN" altLang="en-US" sz="1400"/>
        </a:p>
      </dgm:t>
    </dgm:pt>
    <dgm:pt modelId="{601E012E-CD50-4624-BBCE-0B9CF6B7C0E2}">
      <dgm:prSet custT="1"/>
      <dgm:spPr/>
      <dgm:t>
        <a:bodyPr/>
        <a:lstStyle/>
        <a:p>
          <a:r>
            <a:rPr lang="zh-CN" sz="1400" smtClean="0"/>
            <a:t>举例说明</a:t>
          </a:r>
          <a:r>
            <a:rPr lang="zh-CN" sz="1400" dirty="0" smtClean="0"/>
            <a:t>，在</a:t>
          </a:r>
          <a:r>
            <a:rPr lang="en-US" sz="1400" dirty="0" smtClean="0"/>
            <a:t>C#</a:t>
          </a:r>
          <a:r>
            <a:rPr lang="zh-CN" sz="1400" dirty="0" smtClean="0"/>
            <a:t>如何定义一个一维数组，如何给数组赋初值？</a:t>
          </a:r>
          <a:endParaRPr lang="zh-CN" sz="1400" dirty="0"/>
        </a:p>
      </dgm:t>
    </dgm:pt>
    <dgm:pt modelId="{49CD3CE5-9A4D-4110-B910-E6B9D629A538}" type="parTrans" cxnId="{17F4A730-248F-4B86-BD8A-975F0F4220B4}">
      <dgm:prSet/>
      <dgm:spPr/>
      <dgm:t>
        <a:bodyPr/>
        <a:lstStyle/>
        <a:p>
          <a:endParaRPr lang="zh-CN" altLang="en-US" sz="1400"/>
        </a:p>
      </dgm:t>
    </dgm:pt>
    <dgm:pt modelId="{6DFD21AB-6759-4152-B03B-ACF8DB6793E2}" type="sibTrans" cxnId="{17F4A730-248F-4B86-BD8A-975F0F4220B4}">
      <dgm:prSet/>
      <dgm:spPr/>
      <dgm:t>
        <a:bodyPr/>
        <a:lstStyle/>
        <a:p>
          <a:endParaRPr lang="zh-CN" altLang="en-US" sz="1400"/>
        </a:p>
      </dgm:t>
    </dgm:pt>
    <dgm:pt modelId="{8AB87E85-8B22-4977-95A3-EB42837D8008}">
      <dgm:prSet custT="1"/>
      <dgm:spPr/>
      <dgm:t>
        <a:bodyPr/>
        <a:lstStyle/>
        <a:p>
          <a:r>
            <a:rPr lang="zh-CN" sz="1400" dirty="0" smtClean="0"/>
            <a:t>举例说明，在</a:t>
          </a:r>
          <a:r>
            <a:rPr lang="en-US" sz="1400" dirty="0" smtClean="0"/>
            <a:t>C#</a:t>
          </a:r>
          <a:r>
            <a:rPr lang="zh-CN" sz="1400" dirty="0" smtClean="0"/>
            <a:t>如何定义一个二维数组，如何给数组赋初值？</a:t>
          </a:r>
          <a:endParaRPr lang="zh-CN" sz="1400" dirty="0"/>
        </a:p>
      </dgm:t>
    </dgm:pt>
    <dgm:pt modelId="{02C000A3-E279-4DDD-861C-234F271163B1}" type="parTrans" cxnId="{215DA05F-AD37-4B7D-90D8-5EEF856DE124}">
      <dgm:prSet/>
      <dgm:spPr/>
      <dgm:t>
        <a:bodyPr/>
        <a:lstStyle/>
        <a:p>
          <a:endParaRPr lang="zh-CN" altLang="en-US" sz="1400"/>
        </a:p>
      </dgm:t>
    </dgm:pt>
    <dgm:pt modelId="{60B64437-CB5E-4853-BF71-032517CD3D8F}" type="sibTrans" cxnId="{215DA05F-AD37-4B7D-90D8-5EEF856DE124}">
      <dgm:prSet/>
      <dgm:spPr/>
      <dgm:t>
        <a:bodyPr/>
        <a:lstStyle/>
        <a:p>
          <a:endParaRPr lang="zh-CN" altLang="en-US" sz="1400"/>
        </a:p>
      </dgm:t>
    </dgm:pt>
    <dgm:pt modelId="{06C1D293-DF28-484C-8FDB-E4B9F9449D44}">
      <dgm:prSet custT="1"/>
      <dgm:spPr/>
      <dgm:t>
        <a:bodyPr/>
        <a:lstStyle/>
        <a:p>
          <a:r>
            <a:rPr lang="en-US" sz="1400" smtClean="0"/>
            <a:t>C</a:t>
          </a:r>
          <a:r>
            <a:rPr lang="en-US" sz="1400" dirty="0" smtClean="0"/>
            <a:t>#</a:t>
          </a:r>
          <a:r>
            <a:rPr lang="zh-CN" sz="1400" dirty="0" smtClean="0"/>
            <a:t>中值类型和引用类型在内存回收、赋值操作、函数参数传递等方面有何区别？</a:t>
          </a:r>
          <a:endParaRPr lang="zh-CN" sz="1400" dirty="0"/>
        </a:p>
      </dgm:t>
    </dgm:pt>
    <dgm:pt modelId="{F0E648C5-BA35-4932-B2BA-B290593D416B}" type="parTrans" cxnId="{58C5D8FE-AC38-4C00-88D2-FF503B9BEBBF}">
      <dgm:prSet/>
      <dgm:spPr/>
      <dgm:t>
        <a:bodyPr/>
        <a:lstStyle/>
        <a:p>
          <a:endParaRPr lang="zh-CN" altLang="en-US" sz="1400"/>
        </a:p>
      </dgm:t>
    </dgm:pt>
    <dgm:pt modelId="{85E166BC-C9C6-4FC7-8458-F571DA0C9093}" type="sibTrans" cxnId="{58C5D8FE-AC38-4C00-88D2-FF503B9BEBBF}">
      <dgm:prSet/>
      <dgm:spPr/>
      <dgm:t>
        <a:bodyPr/>
        <a:lstStyle/>
        <a:p>
          <a:endParaRPr lang="zh-CN" altLang="en-US" sz="1400"/>
        </a:p>
      </dgm:t>
    </dgm:pt>
    <dgm:pt modelId="{19B91060-4D18-44D5-9815-99E82AC0E5F9}">
      <dgm:prSet custT="1"/>
      <dgm:spPr/>
      <dgm:t>
        <a:bodyPr/>
        <a:lstStyle/>
        <a:p>
          <a:r>
            <a:rPr lang="zh-CN" altLang="en-US" sz="1400" smtClean="0"/>
            <a:t>什么</a:t>
          </a:r>
          <a:r>
            <a:rPr lang="zh-CN" altLang="en-US" sz="1400" dirty="0" smtClean="0"/>
            <a:t>是命名空间？它的主要作用是什么？</a:t>
          </a:r>
          <a:endParaRPr lang="zh-CN" altLang="en-US" sz="1400" dirty="0"/>
        </a:p>
      </dgm:t>
    </dgm:pt>
    <dgm:pt modelId="{21E5554B-C761-48CD-B1D0-CFCACDD5FF1D}" type="parTrans" cxnId="{CC94B70C-580C-41E0-9F0F-19DE193525AE}">
      <dgm:prSet/>
      <dgm:spPr/>
      <dgm:t>
        <a:bodyPr/>
        <a:lstStyle/>
        <a:p>
          <a:endParaRPr lang="zh-CN" altLang="en-US" sz="1400"/>
        </a:p>
      </dgm:t>
    </dgm:pt>
    <dgm:pt modelId="{3BDD9992-78ED-4BA2-8819-9F441053FE8F}" type="sibTrans" cxnId="{CC94B70C-580C-41E0-9F0F-19DE193525AE}">
      <dgm:prSet/>
      <dgm:spPr/>
      <dgm:t>
        <a:bodyPr/>
        <a:lstStyle/>
        <a:p>
          <a:endParaRPr lang="zh-CN" altLang="en-US" sz="1400"/>
        </a:p>
      </dgm:t>
    </dgm:pt>
    <dgm:pt modelId="{83EE9EE7-675E-4638-A518-E947E811C21E}">
      <dgm:prSet custT="1"/>
      <dgm:spPr/>
      <dgm:t>
        <a:bodyPr/>
        <a:lstStyle/>
        <a:p>
          <a:r>
            <a:rPr lang="zh-CN" sz="1400" smtClean="0"/>
            <a:t>相比</a:t>
          </a:r>
          <a:r>
            <a:rPr lang="zh-CN" sz="1400" dirty="0" smtClean="0"/>
            <a:t>for语句，</a:t>
          </a:r>
          <a:r>
            <a:rPr lang="en-US" sz="1400" dirty="0" err="1" smtClean="0"/>
            <a:t>foreach</a:t>
          </a:r>
          <a:r>
            <a:rPr lang="zh-CN" sz="1400" dirty="0" smtClean="0"/>
            <a:t>语句的主要优点是什么？在哪些情况下适合使用</a:t>
          </a:r>
          <a:r>
            <a:rPr lang="en-US" sz="1400" dirty="0" err="1" smtClean="0"/>
            <a:t>foreach</a:t>
          </a:r>
          <a:r>
            <a:rPr lang="zh-CN" sz="1400" dirty="0" smtClean="0"/>
            <a:t>语句？</a:t>
          </a:r>
          <a:endParaRPr lang="zh-CN" sz="1400" dirty="0"/>
        </a:p>
      </dgm:t>
    </dgm:pt>
    <dgm:pt modelId="{F4DF17C6-1E2D-45AA-BE2E-41A78F603915}" type="parTrans" cxnId="{5239CA69-06F5-43F1-B7C8-AF2F3902B123}">
      <dgm:prSet/>
      <dgm:spPr/>
      <dgm:t>
        <a:bodyPr/>
        <a:lstStyle/>
        <a:p>
          <a:endParaRPr lang="zh-CN" altLang="en-US" sz="1400"/>
        </a:p>
      </dgm:t>
    </dgm:pt>
    <dgm:pt modelId="{E7DBC539-223E-4AA4-ACFD-5561EDA89555}" type="sibTrans" cxnId="{5239CA69-06F5-43F1-B7C8-AF2F3902B123}">
      <dgm:prSet/>
      <dgm:spPr/>
      <dgm:t>
        <a:bodyPr/>
        <a:lstStyle/>
        <a:p>
          <a:endParaRPr lang="zh-CN" altLang="en-US" sz="1400"/>
        </a:p>
      </dgm:t>
    </dgm:pt>
    <dgm:pt modelId="{71D37719-A4DF-4669-B8E3-76CB9B3DF9C8}" type="pres">
      <dgm:prSet presAssocID="{B180879B-94D4-4073-8F12-8D8EAE59EFF8}" presName="linearFlow" presStyleCnt="0">
        <dgm:presLayoutVars>
          <dgm:dir/>
          <dgm:animLvl val="lvl"/>
          <dgm:resizeHandles val="exact"/>
        </dgm:presLayoutVars>
      </dgm:prSet>
      <dgm:spPr/>
      <dgm:t>
        <a:bodyPr/>
        <a:lstStyle/>
        <a:p>
          <a:endParaRPr lang="zh-CN" altLang="en-US"/>
        </a:p>
      </dgm:t>
    </dgm:pt>
    <dgm:pt modelId="{47BCF49A-0C4A-4881-A712-37049CA04ED3}" type="pres">
      <dgm:prSet presAssocID="{9419A75F-B6F7-41CF-9F94-993691EBD35F}" presName="composite" presStyleCnt="0"/>
      <dgm:spPr/>
    </dgm:pt>
    <dgm:pt modelId="{C2A54C91-1D53-4AE0-96D7-9EF1EC6127E4}" type="pres">
      <dgm:prSet presAssocID="{9419A75F-B6F7-41CF-9F94-993691EBD35F}" presName="parentText" presStyleLbl="alignNode1" presStyleIdx="0" presStyleCnt="6">
        <dgm:presLayoutVars>
          <dgm:chMax val="1"/>
          <dgm:bulletEnabled val="1"/>
        </dgm:presLayoutVars>
      </dgm:prSet>
      <dgm:spPr/>
      <dgm:t>
        <a:bodyPr/>
        <a:lstStyle/>
        <a:p>
          <a:endParaRPr lang="zh-CN" altLang="en-US"/>
        </a:p>
      </dgm:t>
    </dgm:pt>
    <dgm:pt modelId="{43EEFC3A-8F94-457E-82F4-DAB369B5789A}" type="pres">
      <dgm:prSet presAssocID="{9419A75F-B6F7-41CF-9F94-993691EBD35F}" presName="descendantText" presStyleLbl="alignAcc1" presStyleIdx="0" presStyleCnt="6">
        <dgm:presLayoutVars>
          <dgm:bulletEnabled val="1"/>
        </dgm:presLayoutVars>
      </dgm:prSet>
      <dgm:spPr/>
      <dgm:t>
        <a:bodyPr/>
        <a:lstStyle/>
        <a:p>
          <a:endParaRPr lang="zh-CN" altLang="en-US"/>
        </a:p>
      </dgm:t>
    </dgm:pt>
    <dgm:pt modelId="{208BE8CF-8F69-485C-A108-44B1724C0746}" type="pres">
      <dgm:prSet presAssocID="{319A5170-87F3-4DD9-BBB8-E6F34D2D99D4}" presName="sp" presStyleCnt="0"/>
      <dgm:spPr/>
    </dgm:pt>
    <dgm:pt modelId="{7C4E0B63-2A74-4692-8615-0640698AA95A}" type="pres">
      <dgm:prSet presAssocID="{C3295E8E-544B-4961-91BD-1C6F47E99D0A}" presName="composite" presStyleCnt="0"/>
      <dgm:spPr/>
    </dgm:pt>
    <dgm:pt modelId="{B38DACFF-0784-4DB8-98CC-BC5BC00EC451}" type="pres">
      <dgm:prSet presAssocID="{C3295E8E-544B-4961-91BD-1C6F47E99D0A}" presName="parentText" presStyleLbl="alignNode1" presStyleIdx="1" presStyleCnt="6">
        <dgm:presLayoutVars>
          <dgm:chMax val="1"/>
          <dgm:bulletEnabled val="1"/>
        </dgm:presLayoutVars>
      </dgm:prSet>
      <dgm:spPr/>
    </dgm:pt>
    <dgm:pt modelId="{8E07547C-A40A-474A-A323-18C15BDB277D}" type="pres">
      <dgm:prSet presAssocID="{C3295E8E-544B-4961-91BD-1C6F47E99D0A}" presName="descendantText" presStyleLbl="alignAcc1" presStyleIdx="1" presStyleCnt="6">
        <dgm:presLayoutVars>
          <dgm:bulletEnabled val="1"/>
        </dgm:presLayoutVars>
      </dgm:prSet>
      <dgm:spPr/>
    </dgm:pt>
    <dgm:pt modelId="{0D087E50-BA4E-4C55-B65A-28C96C82CA91}" type="pres">
      <dgm:prSet presAssocID="{56B34770-4903-494C-90AC-6DFBC5EBF23B}" presName="sp" presStyleCnt="0"/>
      <dgm:spPr/>
    </dgm:pt>
    <dgm:pt modelId="{E3D8F6E7-7C4A-44D3-BD10-80A501CF675E}" type="pres">
      <dgm:prSet presAssocID="{DADC2BD7-5568-406D-B6DA-F56875D6639E}" presName="composite" presStyleCnt="0"/>
      <dgm:spPr/>
    </dgm:pt>
    <dgm:pt modelId="{1B3446F9-56BD-4DF5-8F3D-F829C97BB1B7}" type="pres">
      <dgm:prSet presAssocID="{DADC2BD7-5568-406D-B6DA-F56875D6639E}" presName="parentText" presStyleLbl="alignNode1" presStyleIdx="2" presStyleCnt="6">
        <dgm:presLayoutVars>
          <dgm:chMax val="1"/>
          <dgm:bulletEnabled val="1"/>
        </dgm:presLayoutVars>
      </dgm:prSet>
      <dgm:spPr/>
    </dgm:pt>
    <dgm:pt modelId="{2EE5A667-1F72-45E1-AE43-2B201800CEBE}" type="pres">
      <dgm:prSet presAssocID="{DADC2BD7-5568-406D-B6DA-F56875D6639E}" presName="descendantText" presStyleLbl="alignAcc1" presStyleIdx="2" presStyleCnt="6">
        <dgm:presLayoutVars>
          <dgm:bulletEnabled val="1"/>
        </dgm:presLayoutVars>
      </dgm:prSet>
      <dgm:spPr/>
    </dgm:pt>
    <dgm:pt modelId="{F3B59E7E-BEED-44E9-AB2E-38BD1584359E}" type="pres">
      <dgm:prSet presAssocID="{37DE53B8-6E38-47B5-9997-2D2CD30B9151}" presName="sp" presStyleCnt="0"/>
      <dgm:spPr/>
    </dgm:pt>
    <dgm:pt modelId="{49993724-15FF-4F3A-A36E-3B1165CC1F2A}" type="pres">
      <dgm:prSet presAssocID="{84F2D4B2-D665-4A4C-91CE-35F30A77C9A9}" presName="composite" presStyleCnt="0"/>
      <dgm:spPr/>
    </dgm:pt>
    <dgm:pt modelId="{515B5E31-3808-4965-8C44-3F2E6CF0B934}" type="pres">
      <dgm:prSet presAssocID="{84F2D4B2-D665-4A4C-91CE-35F30A77C9A9}" presName="parentText" presStyleLbl="alignNode1" presStyleIdx="3" presStyleCnt="6">
        <dgm:presLayoutVars>
          <dgm:chMax val="1"/>
          <dgm:bulletEnabled val="1"/>
        </dgm:presLayoutVars>
      </dgm:prSet>
      <dgm:spPr/>
    </dgm:pt>
    <dgm:pt modelId="{DB77E36E-2B25-444D-9DF7-174B70900F90}" type="pres">
      <dgm:prSet presAssocID="{84F2D4B2-D665-4A4C-91CE-35F30A77C9A9}" presName="descendantText" presStyleLbl="alignAcc1" presStyleIdx="3" presStyleCnt="6">
        <dgm:presLayoutVars>
          <dgm:bulletEnabled val="1"/>
        </dgm:presLayoutVars>
      </dgm:prSet>
      <dgm:spPr/>
    </dgm:pt>
    <dgm:pt modelId="{3135358C-F3AE-4EB0-A646-5C54A953CEED}" type="pres">
      <dgm:prSet presAssocID="{0293311D-3295-4B2B-B8CE-78069D7EA567}" presName="sp" presStyleCnt="0"/>
      <dgm:spPr/>
    </dgm:pt>
    <dgm:pt modelId="{78FE3973-2227-46BA-812F-8CFD3A017615}" type="pres">
      <dgm:prSet presAssocID="{B751A81C-2D95-4CE3-882D-D9547F9A5AC1}" presName="composite" presStyleCnt="0"/>
      <dgm:spPr/>
    </dgm:pt>
    <dgm:pt modelId="{60E26253-FA7A-43E5-B4FB-CC1BF1D72F6C}" type="pres">
      <dgm:prSet presAssocID="{B751A81C-2D95-4CE3-882D-D9547F9A5AC1}" presName="parentText" presStyleLbl="alignNode1" presStyleIdx="4" presStyleCnt="6">
        <dgm:presLayoutVars>
          <dgm:chMax val="1"/>
          <dgm:bulletEnabled val="1"/>
        </dgm:presLayoutVars>
      </dgm:prSet>
      <dgm:spPr/>
    </dgm:pt>
    <dgm:pt modelId="{039989B4-58FF-4FDA-8971-B9B7BB35541D}" type="pres">
      <dgm:prSet presAssocID="{B751A81C-2D95-4CE3-882D-D9547F9A5AC1}" presName="descendantText" presStyleLbl="alignAcc1" presStyleIdx="4" presStyleCnt="6">
        <dgm:presLayoutVars>
          <dgm:bulletEnabled val="1"/>
        </dgm:presLayoutVars>
      </dgm:prSet>
      <dgm:spPr/>
    </dgm:pt>
    <dgm:pt modelId="{CD5305BC-44A1-4BBC-A51E-1B5E0CD4808D}" type="pres">
      <dgm:prSet presAssocID="{AA5C1A18-3248-4532-A422-4C1EB1447079}" presName="sp" presStyleCnt="0"/>
      <dgm:spPr/>
    </dgm:pt>
    <dgm:pt modelId="{45646825-4B6F-48DB-933A-24224735ECAD}" type="pres">
      <dgm:prSet presAssocID="{DCECEE27-FA01-4ADF-BED5-B6F756F540B5}" presName="composite" presStyleCnt="0"/>
      <dgm:spPr/>
    </dgm:pt>
    <dgm:pt modelId="{654BF67B-A333-432A-8767-ECC0BA461CBE}" type="pres">
      <dgm:prSet presAssocID="{DCECEE27-FA01-4ADF-BED5-B6F756F540B5}" presName="parentText" presStyleLbl="alignNode1" presStyleIdx="5" presStyleCnt="6">
        <dgm:presLayoutVars>
          <dgm:chMax val="1"/>
          <dgm:bulletEnabled val="1"/>
        </dgm:presLayoutVars>
      </dgm:prSet>
      <dgm:spPr/>
    </dgm:pt>
    <dgm:pt modelId="{EF0324F2-0893-4BF9-A640-AE20B6B6530B}" type="pres">
      <dgm:prSet presAssocID="{DCECEE27-FA01-4ADF-BED5-B6F756F540B5}" presName="descendantText" presStyleLbl="alignAcc1" presStyleIdx="5" presStyleCnt="6">
        <dgm:presLayoutVars>
          <dgm:bulletEnabled val="1"/>
        </dgm:presLayoutVars>
      </dgm:prSet>
      <dgm:spPr/>
    </dgm:pt>
  </dgm:ptLst>
  <dgm:cxnLst>
    <dgm:cxn modelId="{58C5D8FE-AC38-4C00-88D2-FF503B9BEBBF}" srcId="{84F2D4B2-D665-4A4C-91CE-35F30A77C9A9}" destId="{06C1D293-DF28-484C-8FDB-E4B9F9449D44}" srcOrd="0" destOrd="0" parTransId="{F0E648C5-BA35-4932-B2BA-B290593D416B}" sibTransId="{85E166BC-C9C6-4FC7-8458-F571DA0C9093}"/>
    <dgm:cxn modelId="{CC94B70C-580C-41E0-9F0F-19DE193525AE}" srcId="{B751A81C-2D95-4CE3-882D-D9547F9A5AC1}" destId="{19B91060-4D18-44D5-9815-99E82AC0E5F9}" srcOrd="0" destOrd="0" parTransId="{21E5554B-C761-48CD-B1D0-CFCACDD5FF1D}" sibTransId="{3BDD9992-78ED-4BA2-8819-9F441053FE8F}"/>
    <dgm:cxn modelId="{DB48549B-F72A-4BCF-9A97-05C3EA663FCE}" srcId="{B180879B-94D4-4073-8F12-8D8EAE59EFF8}" destId="{9419A75F-B6F7-41CF-9F94-993691EBD35F}" srcOrd="0" destOrd="0" parTransId="{4AC02537-1934-464B-866B-D058A33D3632}" sibTransId="{319A5170-87F3-4DD9-BBB8-E6F34D2D99D4}"/>
    <dgm:cxn modelId="{E34AE495-A861-44F4-942F-9ECB1DEBAA3D}" srcId="{B180879B-94D4-4073-8F12-8D8EAE59EFF8}" destId="{84F2D4B2-D665-4A4C-91CE-35F30A77C9A9}" srcOrd="3" destOrd="0" parTransId="{2A59560D-EBA9-4ECC-96F1-5049B148EC90}" sibTransId="{0293311D-3295-4B2B-B8CE-78069D7EA567}"/>
    <dgm:cxn modelId="{CDC2FC78-5678-4088-B74A-36DB5A7A36C5}" type="presOf" srcId="{C85F440E-EBB1-405E-BCA5-D19EFC3CF998}" destId="{43EEFC3A-8F94-457E-82F4-DAB369B5789A}" srcOrd="0" destOrd="0" presId="urn:microsoft.com/office/officeart/2005/8/layout/chevron2"/>
    <dgm:cxn modelId="{D5C20753-D0BF-4DF8-973C-6CD782E7CF81}" type="presOf" srcId="{84F2D4B2-D665-4A4C-91CE-35F30A77C9A9}" destId="{515B5E31-3808-4965-8C44-3F2E6CF0B934}" srcOrd="0" destOrd="0" presId="urn:microsoft.com/office/officeart/2005/8/layout/chevron2"/>
    <dgm:cxn modelId="{215DA05F-AD37-4B7D-90D8-5EEF856DE124}" srcId="{DADC2BD7-5568-406D-B6DA-F56875D6639E}" destId="{8AB87E85-8B22-4977-95A3-EB42837D8008}" srcOrd="0" destOrd="0" parTransId="{02C000A3-E279-4DDD-861C-234F271163B1}" sibTransId="{60B64437-CB5E-4853-BF71-032517CD3D8F}"/>
    <dgm:cxn modelId="{EC8FAB93-A23B-4AD7-B66B-D9B2EA21CA08}" type="presOf" srcId="{DCECEE27-FA01-4ADF-BED5-B6F756F540B5}" destId="{654BF67B-A333-432A-8767-ECC0BA461CBE}" srcOrd="0" destOrd="0" presId="urn:microsoft.com/office/officeart/2005/8/layout/chevron2"/>
    <dgm:cxn modelId="{20BF16F2-AC22-461D-B8F1-63B0A90036A2}" type="presOf" srcId="{C3295E8E-544B-4961-91BD-1C6F47E99D0A}" destId="{B38DACFF-0784-4DB8-98CC-BC5BC00EC451}" srcOrd="0" destOrd="0" presId="urn:microsoft.com/office/officeart/2005/8/layout/chevron2"/>
    <dgm:cxn modelId="{68DC2932-F9D3-4874-81EB-38FF257472D0}" srcId="{9419A75F-B6F7-41CF-9F94-993691EBD35F}" destId="{C85F440E-EBB1-405E-BCA5-D19EFC3CF998}" srcOrd="0" destOrd="0" parTransId="{9BBC170A-2B36-4228-8736-92C065B5105E}" sibTransId="{D1F89AE4-ABBD-40CF-9B76-19F1088F9738}"/>
    <dgm:cxn modelId="{35CDDE89-49FF-4A61-BEAA-5BB17B3B364A}" srcId="{B180879B-94D4-4073-8F12-8D8EAE59EFF8}" destId="{DADC2BD7-5568-406D-B6DA-F56875D6639E}" srcOrd="2" destOrd="0" parTransId="{CADDE9E7-1F49-4DFF-82E4-157512000603}" sibTransId="{37DE53B8-6E38-47B5-9997-2D2CD30B9151}"/>
    <dgm:cxn modelId="{11B755A3-07EB-40BD-BBF0-AA4BDFEC03CF}" srcId="{B180879B-94D4-4073-8F12-8D8EAE59EFF8}" destId="{DCECEE27-FA01-4ADF-BED5-B6F756F540B5}" srcOrd="5" destOrd="0" parTransId="{F1127D31-1EF8-449C-92FB-2E362C1CF75E}" sibTransId="{A2CD4668-82DA-440B-B856-2A4E597A316C}"/>
    <dgm:cxn modelId="{A659FFE7-FCB0-4C20-9FA5-55DADAA4A476}" type="presOf" srcId="{601E012E-CD50-4624-BBCE-0B9CF6B7C0E2}" destId="{8E07547C-A40A-474A-A323-18C15BDB277D}" srcOrd="0" destOrd="0" presId="urn:microsoft.com/office/officeart/2005/8/layout/chevron2"/>
    <dgm:cxn modelId="{A5CDDFF7-72A7-41F6-AD2E-071B8139A388}" type="presOf" srcId="{DADC2BD7-5568-406D-B6DA-F56875D6639E}" destId="{1B3446F9-56BD-4DF5-8F3D-F829C97BB1B7}" srcOrd="0" destOrd="0" presId="urn:microsoft.com/office/officeart/2005/8/layout/chevron2"/>
    <dgm:cxn modelId="{17F4A730-248F-4B86-BD8A-975F0F4220B4}" srcId="{C3295E8E-544B-4961-91BD-1C6F47E99D0A}" destId="{601E012E-CD50-4624-BBCE-0B9CF6B7C0E2}" srcOrd="0" destOrd="0" parTransId="{49CD3CE5-9A4D-4110-B910-E6B9D629A538}" sibTransId="{6DFD21AB-6759-4152-B03B-ACF8DB6793E2}"/>
    <dgm:cxn modelId="{457582AB-4D1A-4FAE-B0F4-F39FE45C4C09}" type="presOf" srcId="{06C1D293-DF28-484C-8FDB-E4B9F9449D44}" destId="{DB77E36E-2B25-444D-9DF7-174B70900F90}" srcOrd="0" destOrd="0" presId="urn:microsoft.com/office/officeart/2005/8/layout/chevron2"/>
    <dgm:cxn modelId="{31FD7901-18B0-48E6-81C1-6F8F730D965E}" srcId="{B180879B-94D4-4073-8F12-8D8EAE59EFF8}" destId="{C3295E8E-544B-4961-91BD-1C6F47E99D0A}" srcOrd="1" destOrd="0" parTransId="{1DAC3AFB-6FAA-4E8D-B37B-8A958CD82244}" sibTransId="{56B34770-4903-494C-90AC-6DFBC5EBF23B}"/>
    <dgm:cxn modelId="{B8D6CE00-2E64-485A-B036-56CBE38AD6E4}" type="presOf" srcId="{9419A75F-B6F7-41CF-9F94-993691EBD35F}" destId="{C2A54C91-1D53-4AE0-96D7-9EF1EC6127E4}" srcOrd="0" destOrd="0" presId="urn:microsoft.com/office/officeart/2005/8/layout/chevron2"/>
    <dgm:cxn modelId="{C14E059B-C2A3-4D9F-8F43-19BB7F0152AB}" type="presOf" srcId="{B751A81C-2D95-4CE3-882D-D9547F9A5AC1}" destId="{60E26253-FA7A-43E5-B4FB-CC1BF1D72F6C}" srcOrd="0" destOrd="0" presId="urn:microsoft.com/office/officeart/2005/8/layout/chevron2"/>
    <dgm:cxn modelId="{5239CA69-06F5-43F1-B7C8-AF2F3902B123}" srcId="{DCECEE27-FA01-4ADF-BED5-B6F756F540B5}" destId="{83EE9EE7-675E-4638-A518-E947E811C21E}" srcOrd="0" destOrd="0" parTransId="{F4DF17C6-1E2D-45AA-BE2E-41A78F603915}" sibTransId="{E7DBC539-223E-4AA4-ACFD-5561EDA89555}"/>
    <dgm:cxn modelId="{84E01752-02E3-4B4E-B43A-FA637CBD59F1}" type="presOf" srcId="{B180879B-94D4-4073-8F12-8D8EAE59EFF8}" destId="{71D37719-A4DF-4669-B8E3-76CB9B3DF9C8}" srcOrd="0" destOrd="0" presId="urn:microsoft.com/office/officeart/2005/8/layout/chevron2"/>
    <dgm:cxn modelId="{F56E037F-65EF-4BD8-9397-D831A5FDB61A}" type="presOf" srcId="{19B91060-4D18-44D5-9815-99E82AC0E5F9}" destId="{039989B4-58FF-4FDA-8971-B9B7BB35541D}" srcOrd="0" destOrd="0" presId="urn:microsoft.com/office/officeart/2005/8/layout/chevron2"/>
    <dgm:cxn modelId="{9F8567CC-67FE-4335-8C07-596FEBA72CCA}" type="presOf" srcId="{83EE9EE7-675E-4638-A518-E947E811C21E}" destId="{EF0324F2-0893-4BF9-A640-AE20B6B6530B}" srcOrd="0" destOrd="0" presId="urn:microsoft.com/office/officeart/2005/8/layout/chevron2"/>
    <dgm:cxn modelId="{4B74FE1D-7064-4D5F-85E0-7BDDCF56BA6E}" type="presOf" srcId="{8AB87E85-8B22-4977-95A3-EB42837D8008}" destId="{2EE5A667-1F72-45E1-AE43-2B201800CEBE}" srcOrd="0" destOrd="0" presId="urn:microsoft.com/office/officeart/2005/8/layout/chevron2"/>
    <dgm:cxn modelId="{E569A300-B640-4225-A6FF-751AADC11B61}" srcId="{B180879B-94D4-4073-8F12-8D8EAE59EFF8}" destId="{B751A81C-2D95-4CE3-882D-D9547F9A5AC1}" srcOrd="4" destOrd="0" parTransId="{26A6778B-897D-4EB6-B37C-C8A4918406E4}" sibTransId="{AA5C1A18-3248-4532-A422-4C1EB1447079}"/>
    <dgm:cxn modelId="{E458DC5F-E439-405B-8FA7-3DF3A9F56CC3}" type="presParOf" srcId="{71D37719-A4DF-4669-B8E3-76CB9B3DF9C8}" destId="{47BCF49A-0C4A-4881-A712-37049CA04ED3}" srcOrd="0" destOrd="0" presId="urn:microsoft.com/office/officeart/2005/8/layout/chevron2"/>
    <dgm:cxn modelId="{D19AE9CC-19FF-4F27-A789-04AB78EF40AC}" type="presParOf" srcId="{47BCF49A-0C4A-4881-A712-37049CA04ED3}" destId="{C2A54C91-1D53-4AE0-96D7-9EF1EC6127E4}" srcOrd="0" destOrd="0" presId="urn:microsoft.com/office/officeart/2005/8/layout/chevron2"/>
    <dgm:cxn modelId="{8A81279C-71F8-4CC3-9FC2-2906B3929110}" type="presParOf" srcId="{47BCF49A-0C4A-4881-A712-37049CA04ED3}" destId="{43EEFC3A-8F94-457E-82F4-DAB369B5789A}" srcOrd="1" destOrd="0" presId="urn:microsoft.com/office/officeart/2005/8/layout/chevron2"/>
    <dgm:cxn modelId="{174E989E-5FB5-4EE2-A03E-608F63D2BA7B}" type="presParOf" srcId="{71D37719-A4DF-4669-B8E3-76CB9B3DF9C8}" destId="{208BE8CF-8F69-485C-A108-44B1724C0746}" srcOrd="1" destOrd="0" presId="urn:microsoft.com/office/officeart/2005/8/layout/chevron2"/>
    <dgm:cxn modelId="{4A9A21BD-74F3-4615-A5DB-C373B252E18C}" type="presParOf" srcId="{71D37719-A4DF-4669-B8E3-76CB9B3DF9C8}" destId="{7C4E0B63-2A74-4692-8615-0640698AA95A}" srcOrd="2" destOrd="0" presId="urn:microsoft.com/office/officeart/2005/8/layout/chevron2"/>
    <dgm:cxn modelId="{2A6300B9-4FBB-404B-A306-DB3B1CB944BE}" type="presParOf" srcId="{7C4E0B63-2A74-4692-8615-0640698AA95A}" destId="{B38DACFF-0784-4DB8-98CC-BC5BC00EC451}" srcOrd="0" destOrd="0" presId="urn:microsoft.com/office/officeart/2005/8/layout/chevron2"/>
    <dgm:cxn modelId="{69F9BE18-E3F8-444A-B229-22ECF69811D9}" type="presParOf" srcId="{7C4E0B63-2A74-4692-8615-0640698AA95A}" destId="{8E07547C-A40A-474A-A323-18C15BDB277D}" srcOrd="1" destOrd="0" presId="urn:microsoft.com/office/officeart/2005/8/layout/chevron2"/>
    <dgm:cxn modelId="{F356982E-5733-431E-B7BC-DBF696F355F4}" type="presParOf" srcId="{71D37719-A4DF-4669-B8E3-76CB9B3DF9C8}" destId="{0D087E50-BA4E-4C55-B65A-28C96C82CA91}" srcOrd="3" destOrd="0" presId="urn:microsoft.com/office/officeart/2005/8/layout/chevron2"/>
    <dgm:cxn modelId="{3A4B49EE-B9E6-4E61-BB56-36EA6703B3E1}" type="presParOf" srcId="{71D37719-A4DF-4669-B8E3-76CB9B3DF9C8}" destId="{E3D8F6E7-7C4A-44D3-BD10-80A501CF675E}" srcOrd="4" destOrd="0" presId="urn:microsoft.com/office/officeart/2005/8/layout/chevron2"/>
    <dgm:cxn modelId="{D2312C17-212C-4653-95F4-628A7F488CC1}" type="presParOf" srcId="{E3D8F6E7-7C4A-44D3-BD10-80A501CF675E}" destId="{1B3446F9-56BD-4DF5-8F3D-F829C97BB1B7}" srcOrd="0" destOrd="0" presId="urn:microsoft.com/office/officeart/2005/8/layout/chevron2"/>
    <dgm:cxn modelId="{FFDE2B63-8080-4A96-8AAF-FA44CCB599BA}" type="presParOf" srcId="{E3D8F6E7-7C4A-44D3-BD10-80A501CF675E}" destId="{2EE5A667-1F72-45E1-AE43-2B201800CEBE}" srcOrd="1" destOrd="0" presId="urn:microsoft.com/office/officeart/2005/8/layout/chevron2"/>
    <dgm:cxn modelId="{0573A6C0-19D4-4E11-A0E0-2446471BBF54}" type="presParOf" srcId="{71D37719-A4DF-4669-B8E3-76CB9B3DF9C8}" destId="{F3B59E7E-BEED-44E9-AB2E-38BD1584359E}" srcOrd="5" destOrd="0" presId="urn:microsoft.com/office/officeart/2005/8/layout/chevron2"/>
    <dgm:cxn modelId="{96179D5A-A14E-4D44-8B23-11620682F2CF}" type="presParOf" srcId="{71D37719-A4DF-4669-B8E3-76CB9B3DF9C8}" destId="{49993724-15FF-4F3A-A36E-3B1165CC1F2A}" srcOrd="6" destOrd="0" presId="urn:microsoft.com/office/officeart/2005/8/layout/chevron2"/>
    <dgm:cxn modelId="{69AA1FCA-27E2-4CDC-9409-446CC726CE17}" type="presParOf" srcId="{49993724-15FF-4F3A-A36E-3B1165CC1F2A}" destId="{515B5E31-3808-4965-8C44-3F2E6CF0B934}" srcOrd="0" destOrd="0" presId="urn:microsoft.com/office/officeart/2005/8/layout/chevron2"/>
    <dgm:cxn modelId="{DF2DF2E6-8C88-47D4-8F79-E49CE3744086}" type="presParOf" srcId="{49993724-15FF-4F3A-A36E-3B1165CC1F2A}" destId="{DB77E36E-2B25-444D-9DF7-174B70900F90}" srcOrd="1" destOrd="0" presId="urn:microsoft.com/office/officeart/2005/8/layout/chevron2"/>
    <dgm:cxn modelId="{EEE025B1-EC6B-46F6-AC0E-1E9756805076}" type="presParOf" srcId="{71D37719-A4DF-4669-B8E3-76CB9B3DF9C8}" destId="{3135358C-F3AE-4EB0-A646-5C54A953CEED}" srcOrd="7" destOrd="0" presId="urn:microsoft.com/office/officeart/2005/8/layout/chevron2"/>
    <dgm:cxn modelId="{5EF813A2-3400-43E8-BAEC-5682A61B5BCA}" type="presParOf" srcId="{71D37719-A4DF-4669-B8E3-76CB9B3DF9C8}" destId="{78FE3973-2227-46BA-812F-8CFD3A017615}" srcOrd="8" destOrd="0" presId="urn:microsoft.com/office/officeart/2005/8/layout/chevron2"/>
    <dgm:cxn modelId="{32E6494D-4689-48C2-9CB9-503F31EE30E5}" type="presParOf" srcId="{78FE3973-2227-46BA-812F-8CFD3A017615}" destId="{60E26253-FA7A-43E5-B4FB-CC1BF1D72F6C}" srcOrd="0" destOrd="0" presId="urn:microsoft.com/office/officeart/2005/8/layout/chevron2"/>
    <dgm:cxn modelId="{673662F6-1B0A-478B-8713-E5CE3F31D20C}" type="presParOf" srcId="{78FE3973-2227-46BA-812F-8CFD3A017615}" destId="{039989B4-58FF-4FDA-8971-B9B7BB35541D}" srcOrd="1" destOrd="0" presId="urn:microsoft.com/office/officeart/2005/8/layout/chevron2"/>
    <dgm:cxn modelId="{6217929E-6C1A-4D88-998A-0D84AFCC2C5C}" type="presParOf" srcId="{71D37719-A4DF-4669-B8E3-76CB9B3DF9C8}" destId="{CD5305BC-44A1-4BBC-A51E-1B5E0CD4808D}" srcOrd="9" destOrd="0" presId="urn:microsoft.com/office/officeart/2005/8/layout/chevron2"/>
    <dgm:cxn modelId="{1C893654-EDAA-41F4-989A-EAFC5446063C}" type="presParOf" srcId="{71D37719-A4DF-4669-B8E3-76CB9B3DF9C8}" destId="{45646825-4B6F-48DB-933A-24224735ECAD}" srcOrd="10" destOrd="0" presId="urn:microsoft.com/office/officeart/2005/8/layout/chevron2"/>
    <dgm:cxn modelId="{C5320041-DE9A-4A9F-A135-032E87741A42}" type="presParOf" srcId="{45646825-4B6F-48DB-933A-24224735ECAD}" destId="{654BF67B-A333-432A-8767-ECC0BA461CBE}" srcOrd="0" destOrd="0" presId="urn:microsoft.com/office/officeart/2005/8/layout/chevron2"/>
    <dgm:cxn modelId="{0D8FAD54-9C78-4D1F-BD11-910FCD0C236F}" type="presParOf" srcId="{45646825-4B6F-48DB-933A-24224735ECAD}" destId="{EF0324F2-0893-4BF9-A640-AE20B6B6530B}"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180879B-94D4-4073-8F12-8D8EAE59EFF8}"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A4A171A6-0BD0-46A5-99A6-D6233F15D7A2}">
      <dgm:prSet custT="1"/>
      <dgm:spPr/>
      <dgm:t>
        <a:bodyPr/>
        <a:lstStyle/>
        <a:p>
          <a:r>
            <a:rPr lang="zh-CN" altLang="en-US" sz="1400" dirty="0" smtClean="0"/>
            <a:t>（</a:t>
          </a:r>
          <a:r>
            <a:rPr lang="en-US" altLang="zh-CN" sz="1400" dirty="0" smtClean="0"/>
            <a:t>8</a:t>
          </a:r>
          <a:r>
            <a:rPr lang="zh-CN" altLang="en-US" sz="1400" dirty="0" smtClean="0"/>
            <a:t>）</a:t>
          </a:r>
          <a:endParaRPr lang="zh-CN" altLang="en-US" sz="1400" dirty="0"/>
        </a:p>
      </dgm:t>
    </dgm:pt>
    <dgm:pt modelId="{DF8FC791-FF34-41FF-8E6E-29F5BB9F1B0B}" type="parTrans" cxnId="{2410EA88-813A-4C7A-AC6E-5E028968222A}">
      <dgm:prSet/>
      <dgm:spPr/>
      <dgm:t>
        <a:bodyPr/>
        <a:lstStyle/>
        <a:p>
          <a:endParaRPr lang="zh-CN" altLang="en-US" sz="1400"/>
        </a:p>
      </dgm:t>
    </dgm:pt>
    <dgm:pt modelId="{914EA408-3D07-4531-97FA-518350811058}" type="sibTrans" cxnId="{2410EA88-813A-4C7A-AC6E-5E028968222A}">
      <dgm:prSet/>
      <dgm:spPr/>
      <dgm:t>
        <a:bodyPr/>
        <a:lstStyle/>
        <a:p>
          <a:endParaRPr lang="zh-CN" altLang="en-US" sz="1400"/>
        </a:p>
      </dgm:t>
    </dgm:pt>
    <dgm:pt modelId="{2FB3726E-4A8D-4470-9475-7172C3BDD43A}">
      <dgm:prSet custT="1"/>
      <dgm:spPr/>
      <dgm:t>
        <a:bodyPr/>
        <a:lstStyle/>
        <a:p>
          <a:r>
            <a:rPr lang="zh-CN" altLang="en-US" sz="1400" dirty="0" smtClean="0"/>
            <a:t>（</a:t>
          </a:r>
          <a:r>
            <a:rPr lang="en-US" altLang="zh-CN" sz="1400" dirty="0" smtClean="0"/>
            <a:t>9</a:t>
          </a:r>
          <a:r>
            <a:rPr lang="zh-CN" altLang="en-US" sz="1400" dirty="0" smtClean="0"/>
            <a:t>）</a:t>
          </a:r>
          <a:endParaRPr lang="zh-CN" altLang="en-US" sz="1400" dirty="0"/>
        </a:p>
      </dgm:t>
    </dgm:pt>
    <dgm:pt modelId="{650265AB-04A8-475D-815A-0C83125C9D42}" type="parTrans" cxnId="{1E6FB65F-DDFD-4D55-A1C7-E711DDE88C0E}">
      <dgm:prSet/>
      <dgm:spPr/>
      <dgm:t>
        <a:bodyPr/>
        <a:lstStyle/>
        <a:p>
          <a:endParaRPr lang="zh-CN" altLang="en-US" sz="1400"/>
        </a:p>
      </dgm:t>
    </dgm:pt>
    <dgm:pt modelId="{20D16123-1BBF-48C1-B61C-686BC150AAC6}" type="sibTrans" cxnId="{1E6FB65F-DDFD-4D55-A1C7-E711DDE88C0E}">
      <dgm:prSet/>
      <dgm:spPr/>
      <dgm:t>
        <a:bodyPr/>
        <a:lstStyle/>
        <a:p>
          <a:endParaRPr lang="zh-CN" altLang="en-US" sz="1400"/>
        </a:p>
      </dgm:t>
    </dgm:pt>
    <dgm:pt modelId="{EDA18B6A-9D4F-45AF-948D-6ABB2DF4C2C6}">
      <dgm:prSet custT="1"/>
      <dgm:spPr/>
      <dgm:t>
        <a:bodyPr/>
        <a:lstStyle/>
        <a:p>
          <a:r>
            <a:rPr lang="zh-CN" altLang="en-US" sz="1400" dirty="0" smtClean="0"/>
            <a:t>（</a:t>
          </a:r>
          <a:r>
            <a:rPr lang="en-US" altLang="zh-CN" sz="1400" dirty="0" smtClean="0"/>
            <a:t>10</a:t>
          </a:r>
          <a:r>
            <a:rPr lang="zh-CN" altLang="en-US" sz="1400" dirty="0" smtClean="0"/>
            <a:t>）</a:t>
          </a:r>
          <a:endParaRPr lang="zh-CN" altLang="en-US" sz="1400" dirty="0"/>
        </a:p>
      </dgm:t>
    </dgm:pt>
    <dgm:pt modelId="{A5CA0721-5129-4DB0-8846-7A5C7F379FF1}" type="parTrans" cxnId="{725FFDD2-A501-482E-90AF-DB54877F2609}">
      <dgm:prSet/>
      <dgm:spPr/>
      <dgm:t>
        <a:bodyPr/>
        <a:lstStyle/>
        <a:p>
          <a:endParaRPr lang="zh-CN" altLang="en-US" sz="1400"/>
        </a:p>
      </dgm:t>
    </dgm:pt>
    <dgm:pt modelId="{27BD5F8B-86D2-464A-BFA3-49A18A1A2002}" type="sibTrans" cxnId="{725FFDD2-A501-482E-90AF-DB54877F2609}">
      <dgm:prSet/>
      <dgm:spPr/>
      <dgm:t>
        <a:bodyPr/>
        <a:lstStyle/>
        <a:p>
          <a:endParaRPr lang="zh-CN" altLang="en-US" sz="1400"/>
        </a:p>
      </dgm:t>
    </dgm:pt>
    <dgm:pt modelId="{1F0AD80D-FAD1-417B-A511-1F34B1C32043}">
      <dgm:prSet custT="1"/>
      <dgm:spPr/>
      <dgm:t>
        <a:bodyPr/>
        <a:lstStyle/>
        <a:p>
          <a:r>
            <a:rPr lang="zh-CN" altLang="en-US" sz="1400" dirty="0" smtClean="0"/>
            <a:t>（</a:t>
          </a:r>
          <a:r>
            <a:rPr lang="en-US" altLang="zh-CN" sz="1400" dirty="0" smtClean="0"/>
            <a:t>11</a:t>
          </a:r>
          <a:r>
            <a:rPr lang="zh-CN" altLang="en-US" sz="1400" dirty="0" smtClean="0"/>
            <a:t>）</a:t>
          </a:r>
          <a:endParaRPr lang="zh-CN" altLang="en-US" sz="1400" dirty="0"/>
        </a:p>
      </dgm:t>
    </dgm:pt>
    <dgm:pt modelId="{7A99AFEE-AC03-46D9-8EA7-99522CF3E616}" type="parTrans" cxnId="{68AD7C0D-80E6-4A75-9909-0E0FA0B7EA0A}">
      <dgm:prSet/>
      <dgm:spPr/>
      <dgm:t>
        <a:bodyPr/>
        <a:lstStyle/>
        <a:p>
          <a:endParaRPr lang="zh-CN" altLang="en-US" sz="1400"/>
        </a:p>
      </dgm:t>
    </dgm:pt>
    <dgm:pt modelId="{5F1084C3-E551-4E85-8D79-CC4CB0B6D9FD}" type="sibTrans" cxnId="{68AD7C0D-80E6-4A75-9909-0E0FA0B7EA0A}">
      <dgm:prSet/>
      <dgm:spPr/>
      <dgm:t>
        <a:bodyPr/>
        <a:lstStyle/>
        <a:p>
          <a:endParaRPr lang="zh-CN" altLang="en-US" sz="1400"/>
        </a:p>
      </dgm:t>
    </dgm:pt>
    <dgm:pt modelId="{4EBF0B10-013E-4EA1-AE5B-2C9CA177CBA2}">
      <dgm:prSet custT="1"/>
      <dgm:spPr/>
      <dgm:t>
        <a:bodyPr/>
        <a:lstStyle/>
        <a:p>
          <a:r>
            <a:rPr lang="zh-CN" altLang="en-US" sz="1400" dirty="0" smtClean="0"/>
            <a:t>（</a:t>
          </a:r>
          <a:r>
            <a:rPr lang="en-US" altLang="zh-CN" sz="1400" dirty="0" smtClean="0"/>
            <a:t>12</a:t>
          </a:r>
          <a:r>
            <a:rPr lang="zh-CN" altLang="en-US" sz="1400" dirty="0" smtClean="0"/>
            <a:t>）</a:t>
          </a:r>
          <a:endParaRPr lang="zh-CN" altLang="en-US" sz="1400" dirty="0"/>
        </a:p>
      </dgm:t>
    </dgm:pt>
    <dgm:pt modelId="{A70659B0-8CA3-4ADE-903D-4505C003782F}" type="parTrans" cxnId="{03B4BD68-2AC8-4724-B64D-D74551AD50F0}">
      <dgm:prSet/>
      <dgm:spPr/>
      <dgm:t>
        <a:bodyPr/>
        <a:lstStyle/>
        <a:p>
          <a:endParaRPr lang="zh-CN" altLang="en-US" sz="1400"/>
        </a:p>
      </dgm:t>
    </dgm:pt>
    <dgm:pt modelId="{B029DC19-0874-4688-8B21-BB0D807C5EE6}" type="sibTrans" cxnId="{03B4BD68-2AC8-4724-B64D-D74551AD50F0}">
      <dgm:prSet/>
      <dgm:spPr/>
      <dgm:t>
        <a:bodyPr/>
        <a:lstStyle/>
        <a:p>
          <a:endParaRPr lang="zh-CN" altLang="en-US" sz="1400"/>
        </a:p>
      </dgm:t>
    </dgm:pt>
    <dgm:pt modelId="{83EE9EE7-675E-4638-A518-E947E811C21E}">
      <dgm:prSet custT="1"/>
      <dgm:spPr/>
      <dgm:t>
        <a:bodyPr/>
        <a:lstStyle/>
        <a:p>
          <a:r>
            <a:rPr lang="zh-CN" altLang="en-US" sz="1400" dirty="0" smtClean="0"/>
            <a:t>（</a:t>
          </a:r>
          <a:r>
            <a:rPr lang="en-US" altLang="zh-CN" sz="1400" dirty="0" smtClean="0"/>
            <a:t>7</a:t>
          </a:r>
          <a:r>
            <a:rPr lang="zh-CN" altLang="en-US" sz="1400" dirty="0" smtClean="0"/>
            <a:t>）</a:t>
          </a:r>
          <a:endParaRPr lang="zh-CN" sz="1400" dirty="0"/>
        </a:p>
      </dgm:t>
    </dgm:pt>
    <dgm:pt modelId="{F4DF17C6-1E2D-45AA-BE2E-41A78F603915}" type="parTrans" cxnId="{5239CA69-06F5-43F1-B7C8-AF2F3902B123}">
      <dgm:prSet/>
      <dgm:spPr/>
      <dgm:t>
        <a:bodyPr/>
        <a:lstStyle/>
        <a:p>
          <a:endParaRPr lang="zh-CN" altLang="en-US" sz="1400"/>
        </a:p>
      </dgm:t>
    </dgm:pt>
    <dgm:pt modelId="{E7DBC539-223E-4AA4-ACFD-5561EDA89555}" type="sibTrans" cxnId="{5239CA69-06F5-43F1-B7C8-AF2F3902B123}">
      <dgm:prSet/>
      <dgm:spPr/>
      <dgm:t>
        <a:bodyPr/>
        <a:lstStyle/>
        <a:p>
          <a:endParaRPr lang="zh-CN" altLang="en-US" sz="1400"/>
        </a:p>
      </dgm:t>
    </dgm:pt>
    <dgm:pt modelId="{88D9ED90-D6D4-408B-ADB4-739BC17023F3}">
      <dgm:prSet custT="1"/>
      <dgm:spPr/>
      <dgm:t>
        <a:bodyPr/>
        <a:lstStyle/>
        <a:p>
          <a:r>
            <a:rPr lang="zh-CN" altLang="en-US" sz="1400" dirty="0" smtClean="0"/>
            <a:t>什么是类？什么是对象？如何实例化一个对象？</a:t>
          </a:r>
          <a:endParaRPr lang="zh-CN" altLang="en-US" sz="1400" dirty="0"/>
        </a:p>
      </dgm:t>
    </dgm:pt>
    <dgm:pt modelId="{D4CCE216-9887-4942-8BBD-8112111A9138}" type="parTrans" cxnId="{60AC4B42-DF03-412C-AB0C-4E02C4B44AB1}">
      <dgm:prSet/>
      <dgm:spPr/>
      <dgm:t>
        <a:bodyPr/>
        <a:lstStyle/>
        <a:p>
          <a:endParaRPr lang="zh-CN" altLang="en-US" sz="1400"/>
        </a:p>
      </dgm:t>
    </dgm:pt>
    <dgm:pt modelId="{1AC81203-04E3-45A0-B789-DEB43AC002D8}" type="sibTrans" cxnId="{60AC4B42-DF03-412C-AB0C-4E02C4B44AB1}">
      <dgm:prSet/>
      <dgm:spPr/>
      <dgm:t>
        <a:bodyPr/>
        <a:lstStyle/>
        <a:p>
          <a:endParaRPr lang="zh-CN" altLang="en-US" sz="1400"/>
        </a:p>
      </dgm:t>
    </dgm:pt>
    <dgm:pt modelId="{86CD99D6-EC01-42BB-918D-A48A60D675D7}">
      <dgm:prSet custT="1"/>
      <dgm:spPr/>
      <dgm:t>
        <a:bodyPr/>
        <a:lstStyle/>
        <a:p>
          <a:r>
            <a:rPr lang="zh-CN" altLang="en-US" sz="1400" dirty="0" smtClean="0"/>
            <a:t>什么是类的数据成员？什么是类的成员函数？</a:t>
          </a:r>
          <a:endParaRPr lang="zh-CN" altLang="en-US" sz="1400" dirty="0"/>
        </a:p>
      </dgm:t>
    </dgm:pt>
    <dgm:pt modelId="{60350182-1DB6-4EEB-A8EC-2607CA0D49C5}" type="parTrans" cxnId="{3199F8A0-2353-4754-9F9C-3F2BABE8AA42}">
      <dgm:prSet/>
      <dgm:spPr/>
      <dgm:t>
        <a:bodyPr/>
        <a:lstStyle/>
        <a:p>
          <a:endParaRPr lang="zh-CN" altLang="en-US" sz="1400"/>
        </a:p>
      </dgm:t>
    </dgm:pt>
    <dgm:pt modelId="{F68B8252-B38B-4323-8A16-1ABEE0FF250D}" type="sibTrans" cxnId="{3199F8A0-2353-4754-9F9C-3F2BABE8AA42}">
      <dgm:prSet/>
      <dgm:spPr/>
      <dgm:t>
        <a:bodyPr/>
        <a:lstStyle/>
        <a:p>
          <a:endParaRPr lang="zh-CN" altLang="en-US" sz="1400"/>
        </a:p>
      </dgm:t>
    </dgm:pt>
    <dgm:pt modelId="{23A0887B-CAD2-4CA0-9181-2094E1632087}">
      <dgm:prSet custT="1"/>
      <dgm:spPr/>
      <dgm:t>
        <a:bodyPr/>
        <a:lstStyle/>
        <a:p>
          <a:r>
            <a:rPr lang="zh-CN" altLang="en-US" sz="1400" dirty="0" smtClean="0"/>
            <a:t>如何定义类的属性？属性的作用是什么？</a:t>
          </a:r>
          <a:endParaRPr lang="zh-CN" altLang="en-US" sz="1400" dirty="0"/>
        </a:p>
      </dgm:t>
    </dgm:pt>
    <dgm:pt modelId="{662A8E00-7D34-4F96-AD75-7B21B4E1D300}" type="parTrans" cxnId="{7EBE7B5F-3ADE-4778-BC39-3C377EEA8F90}">
      <dgm:prSet/>
      <dgm:spPr/>
      <dgm:t>
        <a:bodyPr/>
        <a:lstStyle/>
        <a:p>
          <a:endParaRPr lang="zh-CN" altLang="en-US" sz="1400"/>
        </a:p>
      </dgm:t>
    </dgm:pt>
    <dgm:pt modelId="{45B5EF0C-990A-464B-BA87-75BAA6CC3A82}" type="sibTrans" cxnId="{7EBE7B5F-3ADE-4778-BC39-3C377EEA8F90}">
      <dgm:prSet/>
      <dgm:spPr/>
      <dgm:t>
        <a:bodyPr/>
        <a:lstStyle/>
        <a:p>
          <a:endParaRPr lang="zh-CN" altLang="en-US" sz="1400"/>
        </a:p>
      </dgm:t>
    </dgm:pt>
    <dgm:pt modelId="{9050AB9A-1AF1-445D-863A-A72F95F45E3A}">
      <dgm:prSet custT="1"/>
      <dgm:spPr/>
      <dgm:t>
        <a:bodyPr/>
        <a:lstStyle/>
        <a:p>
          <a:r>
            <a:rPr lang="zh-CN" altLang="en-US" sz="1400" dirty="0" smtClean="0"/>
            <a:t>构造函数和析构函数的作用是什么？举例说明，如何定义一个构造函数？</a:t>
          </a:r>
          <a:endParaRPr lang="zh-CN" altLang="en-US" sz="1400" dirty="0"/>
        </a:p>
      </dgm:t>
    </dgm:pt>
    <dgm:pt modelId="{CF6EACD1-DF15-4802-8977-15CF21E2B910}" type="parTrans" cxnId="{C4F107DF-B872-43AF-AAD7-7C484E96FCAF}">
      <dgm:prSet/>
      <dgm:spPr/>
      <dgm:t>
        <a:bodyPr/>
        <a:lstStyle/>
        <a:p>
          <a:endParaRPr lang="zh-CN" altLang="en-US" sz="1400"/>
        </a:p>
      </dgm:t>
    </dgm:pt>
    <dgm:pt modelId="{16BEB18A-27C3-4C65-9D53-B85F5B7C99DD}" type="sibTrans" cxnId="{C4F107DF-B872-43AF-AAD7-7C484E96FCAF}">
      <dgm:prSet/>
      <dgm:spPr/>
      <dgm:t>
        <a:bodyPr/>
        <a:lstStyle/>
        <a:p>
          <a:endParaRPr lang="zh-CN" altLang="en-US" sz="1400"/>
        </a:p>
      </dgm:t>
    </dgm:pt>
    <dgm:pt modelId="{D0D7F99D-4D64-4311-971F-6F486A50C971}">
      <dgm:prSet custT="1"/>
      <dgm:spPr/>
      <dgm:t>
        <a:bodyPr/>
        <a:lstStyle/>
        <a:p>
          <a:r>
            <a:rPr lang="zh-CN" altLang="en-US" sz="1400" dirty="0" smtClean="0"/>
            <a:t>试说明访问修饰符</a:t>
          </a:r>
          <a:r>
            <a:rPr lang="en-US" altLang="zh-CN" sz="1400" dirty="0" smtClean="0"/>
            <a:t>public</a:t>
          </a:r>
          <a:r>
            <a:rPr lang="zh-CN" altLang="en-US" sz="1400" dirty="0" smtClean="0"/>
            <a:t>、</a:t>
          </a:r>
          <a:r>
            <a:rPr lang="en-US" altLang="zh-CN" sz="1400" dirty="0" smtClean="0"/>
            <a:t>protected</a:t>
          </a:r>
          <a:r>
            <a:rPr lang="zh-CN" altLang="en-US" sz="1400" dirty="0" smtClean="0"/>
            <a:t>、</a:t>
          </a:r>
          <a:r>
            <a:rPr lang="en-US" altLang="zh-CN" sz="1400" dirty="0" smtClean="0"/>
            <a:t>private</a:t>
          </a:r>
          <a:r>
            <a:rPr lang="zh-CN" altLang="en-US" sz="1400" dirty="0" smtClean="0"/>
            <a:t>对类成员的可访问性如何控制？</a:t>
          </a:r>
          <a:endParaRPr lang="zh-CN" altLang="en-US" sz="1400" dirty="0"/>
        </a:p>
      </dgm:t>
    </dgm:pt>
    <dgm:pt modelId="{E681B03E-6A95-432A-9DA7-E50D70FD90BB}" type="parTrans" cxnId="{5875B9AD-3948-4DE4-BD18-92C155492A28}">
      <dgm:prSet/>
      <dgm:spPr/>
      <dgm:t>
        <a:bodyPr/>
        <a:lstStyle/>
        <a:p>
          <a:endParaRPr lang="zh-CN" altLang="en-US" sz="1400"/>
        </a:p>
      </dgm:t>
    </dgm:pt>
    <dgm:pt modelId="{A6EB05BE-D257-4B2E-BF73-07754FE30A72}" type="sibTrans" cxnId="{5875B9AD-3948-4DE4-BD18-92C155492A28}">
      <dgm:prSet/>
      <dgm:spPr/>
      <dgm:t>
        <a:bodyPr/>
        <a:lstStyle/>
        <a:p>
          <a:endParaRPr lang="zh-CN" altLang="en-US" sz="1400"/>
        </a:p>
      </dgm:t>
    </dgm:pt>
    <dgm:pt modelId="{9955E3FD-ADB7-4378-86CF-5066C45EAD2A}">
      <dgm:prSet custT="1"/>
      <dgm:spPr/>
      <dgm:t>
        <a:bodyPr/>
        <a:lstStyle/>
        <a:p>
          <a:r>
            <a:rPr lang="zh-CN" altLang="en-US" sz="1400" smtClean="0"/>
            <a:t>举例说明</a:t>
          </a:r>
          <a:r>
            <a:rPr lang="zh-CN" altLang="en-US" sz="1400" dirty="0" smtClean="0"/>
            <a:t>，如何定义一个接口？接口和抽象类有何不同？</a:t>
          </a:r>
          <a:endParaRPr lang="zh-CN" altLang="en-US" sz="1400" dirty="0"/>
        </a:p>
      </dgm:t>
    </dgm:pt>
    <dgm:pt modelId="{B2A1DC33-E2EA-4D60-8D82-DC7E8B452913}" type="parTrans" cxnId="{E2D97083-65CA-4D9E-8FE4-AB996792CBCC}">
      <dgm:prSet/>
      <dgm:spPr/>
      <dgm:t>
        <a:bodyPr/>
        <a:lstStyle/>
        <a:p>
          <a:endParaRPr lang="zh-CN" altLang="en-US" sz="1400"/>
        </a:p>
      </dgm:t>
    </dgm:pt>
    <dgm:pt modelId="{B8788020-204E-43DC-8ABB-746FB8BF07FB}" type="sibTrans" cxnId="{E2D97083-65CA-4D9E-8FE4-AB996792CBCC}">
      <dgm:prSet/>
      <dgm:spPr/>
      <dgm:t>
        <a:bodyPr/>
        <a:lstStyle/>
        <a:p>
          <a:endParaRPr lang="zh-CN" altLang="en-US" sz="1400"/>
        </a:p>
      </dgm:t>
    </dgm:pt>
    <dgm:pt modelId="{71D37719-A4DF-4669-B8E3-76CB9B3DF9C8}" type="pres">
      <dgm:prSet presAssocID="{B180879B-94D4-4073-8F12-8D8EAE59EFF8}" presName="linearFlow" presStyleCnt="0">
        <dgm:presLayoutVars>
          <dgm:dir/>
          <dgm:animLvl val="lvl"/>
          <dgm:resizeHandles val="exact"/>
        </dgm:presLayoutVars>
      </dgm:prSet>
      <dgm:spPr/>
      <dgm:t>
        <a:bodyPr/>
        <a:lstStyle/>
        <a:p>
          <a:endParaRPr lang="zh-CN" altLang="en-US"/>
        </a:p>
      </dgm:t>
    </dgm:pt>
    <dgm:pt modelId="{63C4D440-FCCA-40D1-9927-C644EA3020F9}" type="pres">
      <dgm:prSet presAssocID="{83EE9EE7-675E-4638-A518-E947E811C21E}" presName="composite" presStyleCnt="0"/>
      <dgm:spPr/>
    </dgm:pt>
    <dgm:pt modelId="{133B53B2-BBC0-4483-BFF5-E1B3C41C4070}" type="pres">
      <dgm:prSet presAssocID="{83EE9EE7-675E-4638-A518-E947E811C21E}" presName="parentText" presStyleLbl="alignNode1" presStyleIdx="0" presStyleCnt="6">
        <dgm:presLayoutVars>
          <dgm:chMax val="1"/>
          <dgm:bulletEnabled val="1"/>
        </dgm:presLayoutVars>
      </dgm:prSet>
      <dgm:spPr/>
      <dgm:t>
        <a:bodyPr/>
        <a:lstStyle/>
        <a:p>
          <a:endParaRPr lang="zh-CN" altLang="en-US"/>
        </a:p>
      </dgm:t>
    </dgm:pt>
    <dgm:pt modelId="{53CCFD8D-9D4A-4257-8F5B-2CED3800852C}" type="pres">
      <dgm:prSet presAssocID="{83EE9EE7-675E-4638-A518-E947E811C21E}" presName="descendantText" presStyleLbl="alignAcc1" presStyleIdx="0" presStyleCnt="6">
        <dgm:presLayoutVars>
          <dgm:bulletEnabled val="1"/>
        </dgm:presLayoutVars>
      </dgm:prSet>
      <dgm:spPr/>
    </dgm:pt>
    <dgm:pt modelId="{16E655C0-D4B4-4D63-9E4F-64CBF396DAE2}" type="pres">
      <dgm:prSet presAssocID="{E7DBC539-223E-4AA4-ACFD-5561EDA89555}" presName="sp" presStyleCnt="0"/>
      <dgm:spPr/>
    </dgm:pt>
    <dgm:pt modelId="{684BA215-E36C-4D7E-9808-47362E855CB0}" type="pres">
      <dgm:prSet presAssocID="{A4A171A6-0BD0-46A5-99A6-D6233F15D7A2}" presName="composite" presStyleCnt="0"/>
      <dgm:spPr/>
    </dgm:pt>
    <dgm:pt modelId="{2E13F097-9787-4741-A95D-6B2A13E7A520}" type="pres">
      <dgm:prSet presAssocID="{A4A171A6-0BD0-46A5-99A6-D6233F15D7A2}" presName="parentText" presStyleLbl="alignNode1" presStyleIdx="1" presStyleCnt="6">
        <dgm:presLayoutVars>
          <dgm:chMax val="1"/>
          <dgm:bulletEnabled val="1"/>
        </dgm:presLayoutVars>
      </dgm:prSet>
      <dgm:spPr/>
    </dgm:pt>
    <dgm:pt modelId="{FCBB9E8B-5DC0-4586-ADCF-E1A856493D9B}" type="pres">
      <dgm:prSet presAssocID="{A4A171A6-0BD0-46A5-99A6-D6233F15D7A2}" presName="descendantText" presStyleLbl="alignAcc1" presStyleIdx="1" presStyleCnt="6">
        <dgm:presLayoutVars>
          <dgm:bulletEnabled val="1"/>
        </dgm:presLayoutVars>
      </dgm:prSet>
      <dgm:spPr/>
    </dgm:pt>
    <dgm:pt modelId="{8A2D8F7D-8EF9-40A2-93E0-C26C2AF17AF2}" type="pres">
      <dgm:prSet presAssocID="{914EA408-3D07-4531-97FA-518350811058}" presName="sp" presStyleCnt="0"/>
      <dgm:spPr/>
    </dgm:pt>
    <dgm:pt modelId="{A5B2D15B-8074-4E68-8841-15AF0807FED1}" type="pres">
      <dgm:prSet presAssocID="{2FB3726E-4A8D-4470-9475-7172C3BDD43A}" presName="composite" presStyleCnt="0"/>
      <dgm:spPr/>
    </dgm:pt>
    <dgm:pt modelId="{9646E87B-4DC9-4853-8C58-C865809ED417}" type="pres">
      <dgm:prSet presAssocID="{2FB3726E-4A8D-4470-9475-7172C3BDD43A}" presName="parentText" presStyleLbl="alignNode1" presStyleIdx="2" presStyleCnt="6">
        <dgm:presLayoutVars>
          <dgm:chMax val="1"/>
          <dgm:bulletEnabled val="1"/>
        </dgm:presLayoutVars>
      </dgm:prSet>
      <dgm:spPr/>
    </dgm:pt>
    <dgm:pt modelId="{224068EB-C018-4F0E-9768-0ABA10C6F995}" type="pres">
      <dgm:prSet presAssocID="{2FB3726E-4A8D-4470-9475-7172C3BDD43A}" presName="descendantText" presStyleLbl="alignAcc1" presStyleIdx="2" presStyleCnt="6">
        <dgm:presLayoutVars>
          <dgm:bulletEnabled val="1"/>
        </dgm:presLayoutVars>
      </dgm:prSet>
      <dgm:spPr/>
    </dgm:pt>
    <dgm:pt modelId="{CD945C9D-C8E8-4F70-B1E0-F94DEF69737B}" type="pres">
      <dgm:prSet presAssocID="{20D16123-1BBF-48C1-B61C-686BC150AAC6}" presName="sp" presStyleCnt="0"/>
      <dgm:spPr/>
    </dgm:pt>
    <dgm:pt modelId="{EB083885-107C-43DF-8644-D30FF0255D75}" type="pres">
      <dgm:prSet presAssocID="{EDA18B6A-9D4F-45AF-948D-6ABB2DF4C2C6}" presName="composite" presStyleCnt="0"/>
      <dgm:spPr/>
    </dgm:pt>
    <dgm:pt modelId="{E9AEF67F-8CD6-49F5-B627-2AD1FEECE581}" type="pres">
      <dgm:prSet presAssocID="{EDA18B6A-9D4F-45AF-948D-6ABB2DF4C2C6}" presName="parentText" presStyleLbl="alignNode1" presStyleIdx="3" presStyleCnt="6">
        <dgm:presLayoutVars>
          <dgm:chMax val="1"/>
          <dgm:bulletEnabled val="1"/>
        </dgm:presLayoutVars>
      </dgm:prSet>
      <dgm:spPr/>
    </dgm:pt>
    <dgm:pt modelId="{F327D574-794E-4FBC-95A2-C831FC996060}" type="pres">
      <dgm:prSet presAssocID="{EDA18B6A-9D4F-45AF-948D-6ABB2DF4C2C6}" presName="descendantText" presStyleLbl="alignAcc1" presStyleIdx="3" presStyleCnt="6">
        <dgm:presLayoutVars>
          <dgm:bulletEnabled val="1"/>
        </dgm:presLayoutVars>
      </dgm:prSet>
      <dgm:spPr/>
    </dgm:pt>
    <dgm:pt modelId="{7B07B13B-FB4D-4DDE-87F1-1CC399CDBD50}" type="pres">
      <dgm:prSet presAssocID="{27BD5F8B-86D2-464A-BFA3-49A18A1A2002}" presName="sp" presStyleCnt="0"/>
      <dgm:spPr/>
    </dgm:pt>
    <dgm:pt modelId="{5AB296D3-3672-4751-96C2-B6369F394620}" type="pres">
      <dgm:prSet presAssocID="{1F0AD80D-FAD1-417B-A511-1F34B1C32043}" presName="composite" presStyleCnt="0"/>
      <dgm:spPr/>
    </dgm:pt>
    <dgm:pt modelId="{FC1AA3FF-D60D-4041-99F3-4047DB5CCE45}" type="pres">
      <dgm:prSet presAssocID="{1F0AD80D-FAD1-417B-A511-1F34B1C32043}" presName="parentText" presStyleLbl="alignNode1" presStyleIdx="4" presStyleCnt="6">
        <dgm:presLayoutVars>
          <dgm:chMax val="1"/>
          <dgm:bulletEnabled val="1"/>
        </dgm:presLayoutVars>
      </dgm:prSet>
      <dgm:spPr/>
    </dgm:pt>
    <dgm:pt modelId="{C01F3EA7-D71C-490F-8831-21A7FCFD7F10}" type="pres">
      <dgm:prSet presAssocID="{1F0AD80D-FAD1-417B-A511-1F34B1C32043}" presName="descendantText" presStyleLbl="alignAcc1" presStyleIdx="4" presStyleCnt="6">
        <dgm:presLayoutVars>
          <dgm:bulletEnabled val="1"/>
        </dgm:presLayoutVars>
      </dgm:prSet>
      <dgm:spPr/>
    </dgm:pt>
    <dgm:pt modelId="{00B7F36F-7932-4B45-9ABE-658BC9C51186}" type="pres">
      <dgm:prSet presAssocID="{5F1084C3-E551-4E85-8D79-CC4CB0B6D9FD}" presName="sp" presStyleCnt="0"/>
      <dgm:spPr/>
    </dgm:pt>
    <dgm:pt modelId="{3F7106B2-3D22-4B7E-9D65-E6351E136F2B}" type="pres">
      <dgm:prSet presAssocID="{4EBF0B10-013E-4EA1-AE5B-2C9CA177CBA2}" presName="composite" presStyleCnt="0"/>
      <dgm:spPr/>
    </dgm:pt>
    <dgm:pt modelId="{D4872B83-0BAC-49B5-816C-6E6F4FBB16BB}" type="pres">
      <dgm:prSet presAssocID="{4EBF0B10-013E-4EA1-AE5B-2C9CA177CBA2}" presName="parentText" presStyleLbl="alignNode1" presStyleIdx="5" presStyleCnt="6">
        <dgm:presLayoutVars>
          <dgm:chMax val="1"/>
          <dgm:bulletEnabled val="1"/>
        </dgm:presLayoutVars>
      </dgm:prSet>
      <dgm:spPr/>
    </dgm:pt>
    <dgm:pt modelId="{5B8C8EC9-495B-46AB-B653-8B9FE64ACC8C}" type="pres">
      <dgm:prSet presAssocID="{4EBF0B10-013E-4EA1-AE5B-2C9CA177CBA2}" presName="descendantText" presStyleLbl="alignAcc1" presStyleIdx="5" presStyleCnt="6">
        <dgm:presLayoutVars>
          <dgm:bulletEnabled val="1"/>
        </dgm:presLayoutVars>
      </dgm:prSet>
      <dgm:spPr/>
    </dgm:pt>
  </dgm:ptLst>
  <dgm:cxnLst>
    <dgm:cxn modelId="{C4F107DF-B872-43AF-AAD7-7C484E96FCAF}" srcId="{EDA18B6A-9D4F-45AF-948D-6ABB2DF4C2C6}" destId="{9050AB9A-1AF1-445D-863A-A72F95F45E3A}" srcOrd="0" destOrd="0" parTransId="{CF6EACD1-DF15-4802-8977-15CF21E2B910}" sibTransId="{16BEB18A-27C3-4C65-9D53-B85F5B7C99DD}"/>
    <dgm:cxn modelId="{68AD7C0D-80E6-4A75-9909-0E0FA0B7EA0A}" srcId="{B180879B-94D4-4073-8F12-8D8EAE59EFF8}" destId="{1F0AD80D-FAD1-417B-A511-1F34B1C32043}" srcOrd="4" destOrd="0" parTransId="{7A99AFEE-AC03-46D9-8EA7-99522CF3E616}" sibTransId="{5F1084C3-E551-4E85-8D79-CC4CB0B6D9FD}"/>
    <dgm:cxn modelId="{3199F8A0-2353-4754-9F9C-3F2BABE8AA42}" srcId="{A4A171A6-0BD0-46A5-99A6-D6233F15D7A2}" destId="{86CD99D6-EC01-42BB-918D-A48A60D675D7}" srcOrd="0" destOrd="0" parTransId="{60350182-1DB6-4EEB-A8EC-2607CA0D49C5}" sibTransId="{F68B8252-B38B-4323-8A16-1ABEE0FF250D}"/>
    <dgm:cxn modelId="{EBBD4F5A-AB0E-4D74-8870-3950A61B96C4}" type="presOf" srcId="{2FB3726E-4A8D-4470-9475-7172C3BDD43A}" destId="{9646E87B-4DC9-4853-8C58-C865809ED417}" srcOrd="0" destOrd="0" presId="urn:microsoft.com/office/officeart/2005/8/layout/chevron2"/>
    <dgm:cxn modelId="{E2D97083-65CA-4D9E-8FE4-AB996792CBCC}" srcId="{4EBF0B10-013E-4EA1-AE5B-2C9CA177CBA2}" destId="{9955E3FD-ADB7-4378-86CF-5066C45EAD2A}" srcOrd="0" destOrd="0" parTransId="{B2A1DC33-E2EA-4D60-8D82-DC7E8B452913}" sibTransId="{B8788020-204E-43DC-8ABB-746FB8BF07FB}"/>
    <dgm:cxn modelId="{46BA67EB-699B-4998-8725-EE15A8B5532D}" type="presOf" srcId="{4EBF0B10-013E-4EA1-AE5B-2C9CA177CBA2}" destId="{D4872B83-0BAC-49B5-816C-6E6F4FBB16BB}" srcOrd="0" destOrd="0" presId="urn:microsoft.com/office/officeart/2005/8/layout/chevron2"/>
    <dgm:cxn modelId="{97FD199E-F071-4275-B6BF-48E65E785732}" type="presOf" srcId="{9955E3FD-ADB7-4378-86CF-5066C45EAD2A}" destId="{5B8C8EC9-495B-46AB-B653-8B9FE64ACC8C}" srcOrd="0" destOrd="0" presId="urn:microsoft.com/office/officeart/2005/8/layout/chevron2"/>
    <dgm:cxn modelId="{6B511A9B-77FA-46B3-A437-307C03A4D87A}" type="presOf" srcId="{86CD99D6-EC01-42BB-918D-A48A60D675D7}" destId="{FCBB9E8B-5DC0-4586-ADCF-E1A856493D9B}" srcOrd="0" destOrd="0" presId="urn:microsoft.com/office/officeart/2005/8/layout/chevron2"/>
    <dgm:cxn modelId="{725FFDD2-A501-482E-90AF-DB54877F2609}" srcId="{B180879B-94D4-4073-8F12-8D8EAE59EFF8}" destId="{EDA18B6A-9D4F-45AF-948D-6ABB2DF4C2C6}" srcOrd="3" destOrd="0" parTransId="{A5CA0721-5129-4DB0-8846-7A5C7F379FF1}" sibTransId="{27BD5F8B-86D2-464A-BFA3-49A18A1A2002}"/>
    <dgm:cxn modelId="{FE038F1B-0C2A-48AF-A1B8-33768A3D8C0C}" type="presOf" srcId="{1F0AD80D-FAD1-417B-A511-1F34B1C32043}" destId="{FC1AA3FF-D60D-4041-99F3-4047DB5CCE45}" srcOrd="0" destOrd="0" presId="urn:microsoft.com/office/officeart/2005/8/layout/chevron2"/>
    <dgm:cxn modelId="{3944D70E-D449-437A-99BE-A36BE932D565}" type="presOf" srcId="{88D9ED90-D6D4-408B-ADB4-739BC17023F3}" destId="{53CCFD8D-9D4A-4257-8F5B-2CED3800852C}" srcOrd="0" destOrd="0" presId="urn:microsoft.com/office/officeart/2005/8/layout/chevron2"/>
    <dgm:cxn modelId="{0B052D90-CA32-4571-9024-D3A9BECFF929}" type="presOf" srcId="{D0D7F99D-4D64-4311-971F-6F486A50C971}" destId="{C01F3EA7-D71C-490F-8831-21A7FCFD7F10}" srcOrd="0" destOrd="0" presId="urn:microsoft.com/office/officeart/2005/8/layout/chevron2"/>
    <dgm:cxn modelId="{FC2A78C1-3C47-4C1F-B123-4F1BDFCEB9AE}" type="presOf" srcId="{A4A171A6-0BD0-46A5-99A6-D6233F15D7A2}" destId="{2E13F097-9787-4741-A95D-6B2A13E7A520}" srcOrd="0" destOrd="0" presId="urn:microsoft.com/office/officeart/2005/8/layout/chevron2"/>
    <dgm:cxn modelId="{F172DA50-DE04-4CEF-896A-F7B3F2B667AC}" type="presOf" srcId="{9050AB9A-1AF1-445D-863A-A72F95F45E3A}" destId="{F327D574-794E-4FBC-95A2-C831FC996060}" srcOrd="0" destOrd="0" presId="urn:microsoft.com/office/officeart/2005/8/layout/chevron2"/>
    <dgm:cxn modelId="{7EBE7B5F-3ADE-4778-BC39-3C377EEA8F90}" srcId="{2FB3726E-4A8D-4470-9475-7172C3BDD43A}" destId="{23A0887B-CAD2-4CA0-9181-2094E1632087}" srcOrd="0" destOrd="0" parTransId="{662A8E00-7D34-4F96-AD75-7B21B4E1D300}" sibTransId="{45B5EF0C-990A-464B-BA87-75BAA6CC3A82}"/>
    <dgm:cxn modelId="{5875B9AD-3948-4DE4-BD18-92C155492A28}" srcId="{1F0AD80D-FAD1-417B-A511-1F34B1C32043}" destId="{D0D7F99D-4D64-4311-971F-6F486A50C971}" srcOrd="0" destOrd="0" parTransId="{E681B03E-6A95-432A-9DA7-E50D70FD90BB}" sibTransId="{A6EB05BE-D257-4B2E-BF73-07754FE30A72}"/>
    <dgm:cxn modelId="{2410EA88-813A-4C7A-AC6E-5E028968222A}" srcId="{B180879B-94D4-4073-8F12-8D8EAE59EFF8}" destId="{A4A171A6-0BD0-46A5-99A6-D6233F15D7A2}" srcOrd="1" destOrd="0" parTransId="{DF8FC791-FF34-41FF-8E6E-29F5BB9F1B0B}" sibTransId="{914EA408-3D07-4531-97FA-518350811058}"/>
    <dgm:cxn modelId="{03B4BD68-2AC8-4724-B64D-D74551AD50F0}" srcId="{B180879B-94D4-4073-8F12-8D8EAE59EFF8}" destId="{4EBF0B10-013E-4EA1-AE5B-2C9CA177CBA2}" srcOrd="5" destOrd="0" parTransId="{A70659B0-8CA3-4ADE-903D-4505C003782F}" sibTransId="{B029DC19-0874-4688-8B21-BB0D807C5EE6}"/>
    <dgm:cxn modelId="{049A6CDD-7E07-4597-88E5-ADD4245550E1}" type="presOf" srcId="{23A0887B-CAD2-4CA0-9181-2094E1632087}" destId="{224068EB-C018-4F0E-9768-0ABA10C6F995}" srcOrd="0" destOrd="0" presId="urn:microsoft.com/office/officeart/2005/8/layout/chevron2"/>
    <dgm:cxn modelId="{178BD83D-6929-4954-A788-EA67E30B6F12}" type="presOf" srcId="{83EE9EE7-675E-4638-A518-E947E811C21E}" destId="{133B53B2-BBC0-4483-BFF5-E1B3C41C4070}" srcOrd="0" destOrd="0" presId="urn:microsoft.com/office/officeart/2005/8/layout/chevron2"/>
    <dgm:cxn modelId="{60AC4B42-DF03-412C-AB0C-4E02C4B44AB1}" srcId="{83EE9EE7-675E-4638-A518-E947E811C21E}" destId="{88D9ED90-D6D4-408B-ADB4-739BC17023F3}" srcOrd="0" destOrd="0" parTransId="{D4CCE216-9887-4942-8BBD-8112111A9138}" sibTransId="{1AC81203-04E3-45A0-B789-DEB43AC002D8}"/>
    <dgm:cxn modelId="{5239CA69-06F5-43F1-B7C8-AF2F3902B123}" srcId="{B180879B-94D4-4073-8F12-8D8EAE59EFF8}" destId="{83EE9EE7-675E-4638-A518-E947E811C21E}" srcOrd="0" destOrd="0" parTransId="{F4DF17C6-1E2D-45AA-BE2E-41A78F603915}" sibTransId="{E7DBC539-223E-4AA4-ACFD-5561EDA89555}"/>
    <dgm:cxn modelId="{1E6FB65F-DDFD-4D55-A1C7-E711DDE88C0E}" srcId="{B180879B-94D4-4073-8F12-8D8EAE59EFF8}" destId="{2FB3726E-4A8D-4470-9475-7172C3BDD43A}" srcOrd="2" destOrd="0" parTransId="{650265AB-04A8-475D-815A-0C83125C9D42}" sibTransId="{20D16123-1BBF-48C1-B61C-686BC150AAC6}"/>
    <dgm:cxn modelId="{58CBB5B9-B5D6-4124-BE64-ABEDF1372FFF}" type="presOf" srcId="{EDA18B6A-9D4F-45AF-948D-6ABB2DF4C2C6}" destId="{E9AEF67F-8CD6-49F5-B627-2AD1FEECE581}" srcOrd="0" destOrd="0" presId="urn:microsoft.com/office/officeart/2005/8/layout/chevron2"/>
    <dgm:cxn modelId="{523894EE-88A4-4E99-8FD8-93B3660B41F9}" type="presOf" srcId="{B180879B-94D4-4073-8F12-8D8EAE59EFF8}" destId="{71D37719-A4DF-4669-B8E3-76CB9B3DF9C8}" srcOrd="0" destOrd="0" presId="urn:microsoft.com/office/officeart/2005/8/layout/chevron2"/>
    <dgm:cxn modelId="{A27D0621-7156-43A0-8FE8-0B4603F8E5ED}" type="presParOf" srcId="{71D37719-A4DF-4669-B8E3-76CB9B3DF9C8}" destId="{63C4D440-FCCA-40D1-9927-C644EA3020F9}" srcOrd="0" destOrd="0" presId="urn:microsoft.com/office/officeart/2005/8/layout/chevron2"/>
    <dgm:cxn modelId="{691E5CB9-DCDB-4073-99E2-EB6847F5B30F}" type="presParOf" srcId="{63C4D440-FCCA-40D1-9927-C644EA3020F9}" destId="{133B53B2-BBC0-4483-BFF5-E1B3C41C4070}" srcOrd="0" destOrd="0" presId="urn:microsoft.com/office/officeart/2005/8/layout/chevron2"/>
    <dgm:cxn modelId="{A6C039C4-9A86-409F-BBB9-FA53FEAF303A}" type="presParOf" srcId="{63C4D440-FCCA-40D1-9927-C644EA3020F9}" destId="{53CCFD8D-9D4A-4257-8F5B-2CED3800852C}" srcOrd="1" destOrd="0" presId="urn:microsoft.com/office/officeart/2005/8/layout/chevron2"/>
    <dgm:cxn modelId="{18C26D7F-F6B3-48B4-B1DF-E6305888B566}" type="presParOf" srcId="{71D37719-A4DF-4669-B8E3-76CB9B3DF9C8}" destId="{16E655C0-D4B4-4D63-9E4F-64CBF396DAE2}" srcOrd="1" destOrd="0" presId="urn:microsoft.com/office/officeart/2005/8/layout/chevron2"/>
    <dgm:cxn modelId="{18EC3719-5059-4871-AC68-84B153E7B8C9}" type="presParOf" srcId="{71D37719-A4DF-4669-B8E3-76CB9B3DF9C8}" destId="{684BA215-E36C-4D7E-9808-47362E855CB0}" srcOrd="2" destOrd="0" presId="urn:microsoft.com/office/officeart/2005/8/layout/chevron2"/>
    <dgm:cxn modelId="{8134A5C0-48B0-4489-A481-77D6CB18554C}" type="presParOf" srcId="{684BA215-E36C-4D7E-9808-47362E855CB0}" destId="{2E13F097-9787-4741-A95D-6B2A13E7A520}" srcOrd="0" destOrd="0" presId="urn:microsoft.com/office/officeart/2005/8/layout/chevron2"/>
    <dgm:cxn modelId="{EDFBF22B-B9A8-4793-9B42-6FA8CBF59D41}" type="presParOf" srcId="{684BA215-E36C-4D7E-9808-47362E855CB0}" destId="{FCBB9E8B-5DC0-4586-ADCF-E1A856493D9B}" srcOrd="1" destOrd="0" presId="urn:microsoft.com/office/officeart/2005/8/layout/chevron2"/>
    <dgm:cxn modelId="{D5F17A57-FC47-4BC5-AD9C-24C8458EAE8B}" type="presParOf" srcId="{71D37719-A4DF-4669-B8E3-76CB9B3DF9C8}" destId="{8A2D8F7D-8EF9-40A2-93E0-C26C2AF17AF2}" srcOrd="3" destOrd="0" presId="urn:microsoft.com/office/officeart/2005/8/layout/chevron2"/>
    <dgm:cxn modelId="{83F3C611-D049-469D-8A71-E8AB146C9DB8}" type="presParOf" srcId="{71D37719-A4DF-4669-B8E3-76CB9B3DF9C8}" destId="{A5B2D15B-8074-4E68-8841-15AF0807FED1}" srcOrd="4" destOrd="0" presId="urn:microsoft.com/office/officeart/2005/8/layout/chevron2"/>
    <dgm:cxn modelId="{2A106B3F-8C29-4C80-B016-75869731B567}" type="presParOf" srcId="{A5B2D15B-8074-4E68-8841-15AF0807FED1}" destId="{9646E87B-4DC9-4853-8C58-C865809ED417}" srcOrd="0" destOrd="0" presId="urn:microsoft.com/office/officeart/2005/8/layout/chevron2"/>
    <dgm:cxn modelId="{909A903C-3AC1-473C-AC2F-0954CD6FE361}" type="presParOf" srcId="{A5B2D15B-8074-4E68-8841-15AF0807FED1}" destId="{224068EB-C018-4F0E-9768-0ABA10C6F995}" srcOrd="1" destOrd="0" presId="urn:microsoft.com/office/officeart/2005/8/layout/chevron2"/>
    <dgm:cxn modelId="{038568CF-7B56-4F75-9560-DC871B7D9308}" type="presParOf" srcId="{71D37719-A4DF-4669-B8E3-76CB9B3DF9C8}" destId="{CD945C9D-C8E8-4F70-B1E0-F94DEF69737B}" srcOrd="5" destOrd="0" presId="urn:microsoft.com/office/officeart/2005/8/layout/chevron2"/>
    <dgm:cxn modelId="{EBD4F602-822D-46D7-B71A-6B2675BC8F98}" type="presParOf" srcId="{71D37719-A4DF-4669-B8E3-76CB9B3DF9C8}" destId="{EB083885-107C-43DF-8644-D30FF0255D75}" srcOrd="6" destOrd="0" presId="urn:microsoft.com/office/officeart/2005/8/layout/chevron2"/>
    <dgm:cxn modelId="{D3676AE7-959D-4E76-8F32-1859AB0928C2}" type="presParOf" srcId="{EB083885-107C-43DF-8644-D30FF0255D75}" destId="{E9AEF67F-8CD6-49F5-B627-2AD1FEECE581}" srcOrd="0" destOrd="0" presId="urn:microsoft.com/office/officeart/2005/8/layout/chevron2"/>
    <dgm:cxn modelId="{4222B550-6019-4226-805A-4597BB93741C}" type="presParOf" srcId="{EB083885-107C-43DF-8644-D30FF0255D75}" destId="{F327D574-794E-4FBC-95A2-C831FC996060}" srcOrd="1" destOrd="0" presId="urn:microsoft.com/office/officeart/2005/8/layout/chevron2"/>
    <dgm:cxn modelId="{C2943AA6-2306-4B1A-94E8-A67C2FD4BB8C}" type="presParOf" srcId="{71D37719-A4DF-4669-B8E3-76CB9B3DF9C8}" destId="{7B07B13B-FB4D-4DDE-87F1-1CC399CDBD50}" srcOrd="7" destOrd="0" presId="urn:microsoft.com/office/officeart/2005/8/layout/chevron2"/>
    <dgm:cxn modelId="{CDB64276-4E29-403B-9142-11CF0A691041}" type="presParOf" srcId="{71D37719-A4DF-4669-B8E3-76CB9B3DF9C8}" destId="{5AB296D3-3672-4751-96C2-B6369F394620}" srcOrd="8" destOrd="0" presId="urn:microsoft.com/office/officeart/2005/8/layout/chevron2"/>
    <dgm:cxn modelId="{7D6A1664-1CB6-4EC6-A523-5F2A992A3C13}" type="presParOf" srcId="{5AB296D3-3672-4751-96C2-B6369F394620}" destId="{FC1AA3FF-D60D-4041-99F3-4047DB5CCE45}" srcOrd="0" destOrd="0" presId="urn:microsoft.com/office/officeart/2005/8/layout/chevron2"/>
    <dgm:cxn modelId="{BD827B80-25A9-42E1-8DCE-FC4454A576E9}" type="presParOf" srcId="{5AB296D3-3672-4751-96C2-B6369F394620}" destId="{C01F3EA7-D71C-490F-8831-21A7FCFD7F10}" srcOrd="1" destOrd="0" presId="urn:microsoft.com/office/officeart/2005/8/layout/chevron2"/>
    <dgm:cxn modelId="{9B50A5F3-7699-494B-8620-F71CC8913EE2}" type="presParOf" srcId="{71D37719-A4DF-4669-B8E3-76CB9B3DF9C8}" destId="{00B7F36F-7932-4B45-9ABE-658BC9C51186}" srcOrd="9" destOrd="0" presId="urn:microsoft.com/office/officeart/2005/8/layout/chevron2"/>
    <dgm:cxn modelId="{5552DB87-5FE7-4DA0-8FAE-8457D989B890}" type="presParOf" srcId="{71D37719-A4DF-4669-B8E3-76CB9B3DF9C8}" destId="{3F7106B2-3D22-4B7E-9D65-E6351E136F2B}" srcOrd="10" destOrd="0" presId="urn:microsoft.com/office/officeart/2005/8/layout/chevron2"/>
    <dgm:cxn modelId="{C098E6C8-5D38-45CB-A108-F0401580AE04}" type="presParOf" srcId="{3F7106B2-3D22-4B7E-9D65-E6351E136F2B}" destId="{D4872B83-0BAC-49B5-816C-6E6F4FBB16BB}" srcOrd="0" destOrd="0" presId="urn:microsoft.com/office/officeart/2005/8/layout/chevron2"/>
    <dgm:cxn modelId="{A43B56CF-32DC-4E35-8D27-CC8892A45505}" type="presParOf" srcId="{3F7106B2-3D22-4B7E-9D65-E6351E136F2B}" destId="{5B8C8EC9-495B-46AB-B653-8B9FE64ACC8C}"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6B9283-EB76-47D4-AB70-AE02EF9EC7BC}">
      <dsp:nvSpPr>
        <dsp:cNvPr id="0" name=""/>
        <dsp:cNvSpPr/>
      </dsp:nvSpPr>
      <dsp:spPr>
        <a:xfrm rot="5400000">
          <a:off x="2911902" y="-1113856"/>
          <a:ext cx="653701" cy="3048238"/>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altLang="en-US" sz="2000" kern="1200" dirty="0" smtClean="0"/>
            <a:t>C#</a:t>
          </a:r>
          <a:r>
            <a:rPr lang="zh-CN" altLang="en-US" sz="2000" kern="1200" dirty="0" smtClean="0"/>
            <a:t>概述</a:t>
          </a:r>
          <a:endParaRPr lang="zh-CN" altLang="en-US" sz="2000" kern="1200" dirty="0"/>
        </a:p>
      </dsp:txBody>
      <dsp:txXfrm rot="-5400000">
        <a:off x="1714634" y="115323"/>
        <a:ext cx="3016327" cy="589879"/>
      </dsp:txXfrm>
    </dsp:sp>
    <dsp:sp modelId="{21827C47-2338-4C19-8C80-BA25B5266472}">
      <dsp:nvSpPr>
        <dsp:cNvPr id="0" name=""/>
        <dsp:cNvSpPr/>
      </dsp:nvSpPr>
      <dsp:spPr>
        <a:xfrm>
          <a:off x="0" y="1698"/>
          <a:ext cx="1714633" cy="817126"/>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altLang="en-US" sz="2000" kern="1200" dirty="0" smtClean="0"/>
            <a:t>7.1</a:t>
          </a:r>
          <a:endParaRPr lang="zh-CN" altLang="en-US" sz="2000" kern="1200" dirty="0"/>
        </a:p>
      </dsp:txBody>
      <dsp:txXfrm>
        <a:off x="39889" y="41587"/>
        <a:ext cx="1634855" cy="737348"/>
      </dsp:txXfrm>
    </dsp:sp>
    <dsp:sp modelId="{95C5A0FB-800D-41BA-AFCA-C92E0F18596E}">
      <dsp:nvSpPr>
        <dsp:cNvPr id="0" name=""/>
        <dsp:cNvSpPr/>
      </dsp:nvSpPr>
      <dsp:spPr>
        <a:xfrm rot="5400000">
          <a:off x="2911902" y="-255874"/>
          <a:ext cx="653701" cy="3048238"/>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altLang="en-US" sz="2000" kern="1200" dirty="0" smtClean="0"/>
            <a:t>C#</a:t>
          </a:r>
          <a:r>
            <a:rPr lang="zh-CN" altLang="en-US" sz="2000" kern="1200" dirty="0" smtClean="0"/>
            <a:t>基本语法</a:t>
          </a:r>
        </a:p>
      </dsp:txBody>
      <dsp:txXfrm rot="-5400000">
        <a:off x="1714634" y="973305"/>
        <a:ext cx="3016327" cy="589879"/>
      </dsp:txXfrm>
    </dsp:sp>
    <dsp:sp modelId="{EA2DDE17-AB91-4789-A23D-EFD5E31EC6E0}">
      <dsp:nvSpPr>
        <dsp:cNvPr id="0" name=""/>
        <dsp:cNvSpPr/>
      </dsp:nvSpPr>
      <dsp:spPr>
        <a:xfrm>
          <a:off x="0" y="859681"/>
          <a:ext cx="1714633" cy="817126"/>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altLang="en-US" sz="2000" kern="1200" dirty="0" smtClean="0"/>
            <a:t>7.2</a:t>
          </a:r>
          <a:endParaRPr lang="zh-CN" altLang="en-US" sz="2000" kern="1200" dirty="0" smtClean="0"/>
        </a:p>
      </dsp:txBody>
      <dsp:txXfrm>
        <a:off x="39889" y="899570"/>
        <a:ext cx="1634855" cy="737348"/>
      </dsp:txXfrm>
    </dsp:sp>
    <dsp:sp modelId="{1670788F-6924-456E-9678-48A60E7F7357}">
      <dsp:nvSpPr>
        <dsp:cNvPr id="0" name=""/>
        <dsp:cNvSpPr/>
      </dsp:nvSpPr>
      <dsp:spPr>
        <a:xfrm rot="5400000">
          <a:off x="2911902" y="602108"/>
          <a:ext cx="653701" cy="3048238"/>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altLang="en-US" sz="2000" kern="1200" dirty="0" smtClean="0"/>
            <a:t>C#</a:t>
          </a:r>
          <a:r>
            <a:rPr lang="zh-CN" altLang="en-US" sz="2000" kern="1200" dirty="0" smtClean="0"/>
            <a:t>面向对象程序设计</a:t>
          </a:r>
        </a:p>
      </dsp:txBody>
      <dsp:txXfrm rot="-5400000">
        <a:off x="1714634" y="1831288"/>
        <a:ext cx="3016327" cy="589879"/>
      </dsp:txXfrm>
    </dsp:sp>
    <dsp:sp modelId="{E94674B5-EF9F-429B-B324-D88A385E03EA}">
      <dsp:nvSpPr>
        <dsp:cNvPr id="0" name=""/>
        <dsp:cNvSpPr/>
      </dsp:nvSpPr>
      <dsp:spPr>
        <a:xfrm>
          <a:off x="0" y="1717664"/>
          <a:ext cx="1714633" cy="817126"/>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altLang="en-US" sz="2000" kern="1200" dirty="0" smtClean="0"/>
            <a:t>7.3</a:t>
          </a:r>
          <a:endParaRPr lang="zh-CN" altLang="en-US" sz="2000" kern="1200" dirty="0" smtClean="0"/>
        </a:p>
      </dsp:txBody>
      <dsp:txXfrm>
        <a:off x="39889" y="1757553"/>
        <a:ext cx="1634855" cy="737348"/>
      </dsp:txXfrm>
    </dsp:sp>
    <dsp:sp modelId="{BB0A8D14-36AF-4391-95BF-95B0BF5E007D}">
      <dsp:nvSpPr>
        <dsp:cNvPr id="0" name=""/>
        <dsp:cNvSpPr/>
      </dsp:nvSpPr>
      <dsp:spPr>
        <a:xfrm rot="5400000">
          <a:off x="2911902" y="1460090"/>
          <a:ext cx="653701" cy="3048238"/>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smtClean="0"/>
            <a:t>思考题</a:t>
          </a:r>
          <a:endParaRPr lang="zh-CN" altLang="en-US" sz="2000" kern="1200" dirty="0" smtClean="0"/>
        </a:p>
      </dsp:txBody>
      <dsp:txXfrm rot="-5400000">
        <a:off x="1714634" y="2689270"/>
        <a:ext cx="3016327" cy="589879"/>
      </dsp:txXfrm>
    </dsp:sp>
    <dsp:sp modelId="{819E560C-DFBC-43F5-B3E1-A7B193F9E31B}">
      <dsp:nvSpPr>
        <dsp:cNvPr id="0" name=""/>
        <dsp:cNvSpPr/>
      </dsp:nvSpPr>
      <dsp:spPr>
        <a:xfrm>
          <a:off x="0" y="2575646"/>
          <a:ext cx="1714633" cy="817126"/>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altLang="en-US" sz="2000" kern="1200" dirty="0" smtClean="0"/>
            <a:t>7.4</a:t>
          </a:r>
          <a:endParaRPr lang="zh-CN" altLang="en-US" sz="2000" kern="1200" dirty="0" smtClean="0"/>
        </a:p>
      </dsp:txBody>
      <dsp:txXfrm>
        <a:off x="39889" y="2615535"/>
        <a:ext cx="1634855" cy="7373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16B015-6A86-4A9B-9598-E9E58FA62754}">
      <dsp:nvSpPr>
        <dsp:cNvPr id="0" name=""/>
        <dsp:cNvSpPr/>
      </dsp:nvSpPr>
      <dsp:spPr>
        <a:xfrm>
          <a:off x="1770240" y="386"/>
          <a:ext cx="5857462" cy="487319"/>
        </a:xfrm>
        <a:prstGeom prst="rightArrow">
          <a:avLst>
            <a:gd name="adj1" fmla="val 75000"/>
            <a:gd name="adj2" fmla="val 50000"/>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r>
            <a:rPr lang="zh-CN" sz="1400" kern="1200" dirty="0" smtClean="0"/>
            <a:t>数组作为应用类型可以指向一个包含一个或多个特定类型元素的内存空间，采用索引可以访问到某一个数组元素。</a:t>
          </a:r>
          <a:endParaRPr lang="zh-CN" altLang="en-US" sz="1400" kern="1200" dirty="0"/>
        </a:p>
      </dsp:txBody>
      <dsp:txXfrm>
        <a:off x="1770240" y="61301"/>
        <a:ext cx="5674717" cy="365489"/>
      </dsp:txXfrm>
    </dsp:sp>
    <dsp:sp modelId="{A962CD2B-6EAD-4C2B-9145-BAE99E044038}">
      <dsp:nvSpPr>
        <dsp:cNvPr id="0" name=""/>
        <dsp:cNvSpPr/>
      </dsp:nvSpPr>
      <dsp:spPr>
        <a:xfrm>
          <a:off x="5144" y="386"/>
          <a:ext cx="1765096" cy="487319"/>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a:lnSpc>
              <a:spcPct val="90000"/>
            </a:lnSpc>
            <a:spcBef>
              <a:spcPct val="0"/>
            </a:spcBef>
            <a:spcAft>
              <a:spcPct val="35000"/>
            </a:spcAft>
          </a:pPr>
          <a:r>
            <a:rPr lang="zh-CN" altLang="en-US" sz="2200" kern="1200" dirty="0" smtClean="0"/>
            <a:t>数组</a:t>
          </a:r>
          <a:endParaRPr lang="zh-CN" altLang="en-US" sz="2200" kern="1200" dirty="0"/>
        </a:p>
      </dsp:txBody>
      <dsp:txXfrm>
        <a:off x="28933" y="24175"/>
        <a:ext cx="1717518" cy="439741"/>
      </dsp:txXfrm>
    </dsp:sp>
    <dsp:sp modelId="{933127C0-5934-4791-9EB1-F9E3C04BD78A}">
      <dsp:nvSpPr>
        <dsp:cNvPr id="0" name=""/>
        <dsp:cNvSpPr/>
      </dsp:nvSpPr>
      <dsp:spPr>
        <a:xfrm>
          <a:off x="1770240" y="536438"/>
          <a:ext cx="5857462" cy="487319"/>
        </a:xfrm>
        <a:prstGeom prst="rightArrow">
          <a:avLst>
            <a:gd name="adj1" fmla="val 75000"/>
            <a:gd name="adj2" fmla="val 50000"/>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r>
            <a:rPr lang="zh-CN" sz="1400" kern="1200" dirty="0" smtClean="0"/>
            <a:t>作为面向对象的程序设计语言，</a:t>
          </a:r>
          <a:r>
            <a:rPr lang="en-US" sz="1400" kern="1200" dirty="0" smtClean="0"/>
            <a:t>C#</a:t>
          </a:r>
          <a:r>
            <a:rPr lang="zh-CN" sz="1400" kern="1200" dirty="0" smtClean="0"/>
            <a:t>中所有的类型都是</a:t>
          </a:r>
          <a:r>
            <a:rPr lang="en-US" sz="1400" kern="1200" dirty="0" smtClean="0"/>
            <a:t>“</a:t>
          </a:r>
          <a:r>
            <a:rPr lang="zh-CN" sz="1400" kern="1200" dirty="0" smtClean="0"/>
            <a:t>类</a:t>
          </a:r>
          <a:r>
            <a:rPr lang="en-US" sz="1400" kern="1200" dirty="0" smtClean="0"/>
            <a:t>”</a:t>
          </a:r>
          <a:r>
            <a:rPr lang="zh-CN" sz="1400" kern="1200" dirty="0" smtClean="0"/>
            <a:t>。可以将上文中的值类型看作是预定义的类，而开发者的任务就是自定义类。</a:t>
          </a:r>
          <a:endParaRPr lang="zh-CN" altLang="en-US" sz="1400" kern="1200" dirty="0"/>
        </a:p>
      </dsp:txBody>
      <dsp:txXfrm>
        <a:off x="1770240" y="597353"/>
        <a:ext cx="5674717" cy="365489"/>
      </dsp:txXfrm>
    </dsp:sp>
    <dsp:sp modelId="{D2AC9654-67C5-4B35-8C5A-EDB29C91DAEE}">
      <dsp:nvSpPr>
        <dsp:cNvPr id="0" name=""/>
        <dsp:cNvSpPr/>
      </dsp:nvSpPr>
      <dsp:spPr>
        <a:xfrm>
          <a:off x="5144" y="536438"/>
          <a:ext cx="1765096" cy="487319"/>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a:lnSpc>
              <a:spcPct val="90000"/>
            </a:lnSpc>
            <a:spcBef>
              <a:spcPct val="0"/>
            </a:spcBef>
            <a:spcAft>
              <a:spcPct val="35000"/>
            </a:spcAft>
          </a:pPr>
          <a:r>
            <a:rPr lang="zh-CN" altLang="en-US" sz="2200" kern="1200" dirty="0" smtClean="0"/>
            <a:t>类类型</a:t>
          </a:r>
          <a:endParaRPr lang="zh-CN" altLang="en-US" sz="2200" kern="1200" dirty="0"/>
        </a:p>
      </dsp:txBody>
      <dsp:txXfrm>
        <a:off x="28933" y="560227"/>
        <a:ext cx="1717518" cy="439741"/>
      </dsp:txXfrm>
    </dsp:sp>
    <dsp:sp modelId="{8D669B4D-E87D-44DC-B12A-345CC7B78229}">
      <dsp:nvSpPr>
        <dsp:cNvPr id="0" name=""/>
        <dsp:cNvSpPr/>
      </dsp:nvSpPr>
      <dsp:spPr>
        <a:xfrm>
          <a:off x="1770240" y="1072490"/>
          <a:ext cx="5857462" cy="487319"/>
        </a:xfrm>
        <a:prstGeom prst="rightArrow">
          <a:avLst>
            <a:gd name="adj1" fmla="val 75000"/>
            <a:gd name="adj2" fmla="val 50000"/>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r>
            <a:rPr lang="en-US" sz="1400" kern="1200" smtClean="0"/>
            <a:t>C#</a:t>
          </a:r>
          <a:r>
            <a:rPr lang="zh-CN" sz="1400" kern="1200" smtClean="0"/>
            <a:t>中的字符串可以通过</a:t>
          </a:r>
          <a:r>
            <a:rPr lang="en-US" sz="1400" kern="1200" smtClean="0"/>
            <a:t>System.String</a:t>
          </a:r>
          <a:r>
            <a:rPr lang="zh-CN" sz="1400" kern="1200" smtClean="0"/>
            <a:t>类或</a:t>
          </a:r>
          <a:r>
            <a:rPr lang="en-US" sz="1400" kern="1200" smtClean="0"/>
            <a:t>string</a:t>
          </a:r>
          <a:r>
            <a:rPr lang="zh-CN" sz="1400" kern="1200" smtClean="0"/>
            <a:t>类型来定义，当然由于后者简单直观，多数开发者会选择使用</a:t>
          </a:r>
          <a:r>
            <a:rPr lang="en-US" sz="1400" kern="1200" smtClean="0"/>
            <a:t>string</a:t>
          </a:r>
          <a:r>
            <a:rPr lang="zh-CN" sz="1400" kern="1200" smtClean="0"/>
            <a:t>来定义字符串实例。</a:t>
          </a:r>
          <a:endParaRPr lang="zh-CN" altLang="en-US" sz="1400" kern="1200" dirty="0"/>
        </a:p>
      </dsp:txBody>
      <dsp:txXfrm>
        <a:off x="1770240" y="1133405"/>
        <a:ext cx="5674717" cy="365489"/>
      </dsp:txXfrm>
    </dsp:sp>
    <dsp:sp modelId="{AA1F0675-0189-421A-A432-F1E5AE1D52C5}">
      <dsp:nvSpPr>
        <dsp:cNvPr id="0" name=""/>
        <dsp:cNvSpPr/>
      </dsp:nvSpPr>
      <dsp:spPr>
        <a:xfrm>
          <a:off x="5144" y="1072490"/>
          <a:ext cx="1765096" cy="487319"/>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a:lnSpc>
              <a:spcPct val="90000"/>
            </a:lnSpc>
            <a:spcBef>
              <a:spcPct val="0"/>
            </a:spcBef>
            <a:spcAft>
              <a:spcPct val="35000"/>
            </a:spcAft>
          </a:pPr>
          <a:r>
            <a:rPr lang="zh-CN" altLang="en-US" sz="2200" kern="1200" dirty="0" smtClean="0"/>
            <a:t>字符串类型</a:t>
          </a:r>
          <a:endParaRPr lang="zh-CN" altLang="en-US" sz="2200" kern="1200" dirty="0"/>
        </a:p>
      </dsp:txBody>
      <dsp:txXfrm>
        <a:off x="28933" y="1096279"/>
        <a:ext cx="1717518" cy="439741"/>
      </dsp:txXfrm>
    </dsp:sp>
    <dsp:sp modelId="{D4EDA9E9-1BE4-415F-9F78-4E0EDCB15E7A}">
      <dsp:nvSpPr>
        <dsp:cNvPr id="0" name=""/>
        <dsp:cNvSpPr/>
      </dsp:nvSpPr>
      <dsp:spPr>
        <a:xfrm>
          <a:off x="1770240" y="1608541"/>
          <a:ext cx="5857462" cy="487319"/>
        </a:xfrm>
        <a:prstGeom prst="rightArrow">
          <a:avLst>
            <a:gd name="adj1" fmla="val 75000"/>
            <a:gd name="adj2" fmla="val 50000"/>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smtClean="0"/>
            <a:t>接口是一种包含成员定义却不给出实现的数据结构，一个接口变量就是一个实现了该接口的类的实例引用。</a:t>
          </a:r>
          <a:endParaRPr lang="zh-CN" altLang="en-US" sz="1400" kern="1200" dirty="0"/>
        </a:p>
      </dsp:txBody>
      <dsp:txXfrm>
        <a:off x="1770240" y="1669456"/>
        <a:ext cx="5674717" cy="365489"/>
      </dsp:txXfrm>
    </dsp:sp>
    <dsp:sp modelId="{0F511D0E-1A02-46F1-9FF0-4F86A13479F0}">
      <dsp:nvSpPr>
        <dsp:cNvPr id="0" name=""/>
        <dsp:cNvSpPr/>
      </dsp:nvSpPr>
      <dsp:spPr>
        <a:xfrm>
          <a:off x="5144" y="1608541"/>
          <a:ext cx="1765096" cy="487319"/>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a:lnSpc>
              <a:spcPct val="90000"/>
            </a:lnSpc>
            <a:spcBef>
              <a:spcPct val="0"/>
            </a:spcBef>
            <a:spcAft>
              <a:spcPct val="35000"/>
            </a:spcAft>
          </a:pPr>
          <a:r>
            <a:rPr lang="zh-CN" altLang="en-US" sz="2200" kern="1200" dirty="0" smtClean="0"/>
            <a:t>接口</a:t>
          </a:r>
          <a:endParaRPr lang="zh-CN" altLang="en-US" sz="2200" kern="1200" dirty="0"/>
        </a:p>
      </dsp:txBody>
      <dsp:txXfrm>
        <a:off x="28933" y="1632330"/>
        <a:ext cx="1717518" cy="439741"/>
      </dsp:txXfrm>
    </dsp:sp>
    <dsp:sp modelId="{C06FAFD0-ACDB-46E6-A641-93396F166C57}">
      <dsp:nvSpPr>
        <dsp:cNvPr id="0" name=""/>
        <dsp:cNvSpPr/>
      </dsp:nvSpPr>
      <dsp:spPr>
        <a:xfrm>
          <a:off x="1770240" y="2144593"/>
          <a:ext cx="5857462" cy="487319"/>
        </a:xfrm>
        <a:prstGeom prst="rightArrow">
          <a:avLst>
            <a:gd name="adj1" fmla="val 75000"/>
            <a:gd name="adj2" fmla="val 50000"/>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r>
            <a:rPr lang="zh-CN" sz="1400" kern="1200" smtClean="0"/>
            <a:t>委托（代表元）类似与</a:t>
          </a:r>
          <a:r>
            <a:rPr lang="en-US" sz="1400" kern="1200" smtClean="0"/>
            <a:t>C++</a:t>
          </a:r>
          <a:r>
            <a:rPr lang="zh-CN" sz="1400" kern="1200" smtClean="0"/>
            <a:t>中的函数指针类型，使用</a:t>
          </a:r>
          <a:r>
            <a:rPr lang="en-US" sz="1400" kern="1200" smtClean="0"/>
            <a:t>delegate</a:t>
          </a:r>
          <a:r>
            <a:rPr lang="zh-CN" sz="1400" kern="1200" smtClean="0"/>
            <a:t>来定义。通过委托，可以将函数作为参数进行传递，同时保持类型安全。</a:t>
          </a:r>
          <a:endParaRPr lang="zh-CN" altLang="en-US" sz="1400" kern="1200" dirty="0"/>
        </a:p>
      </dsp:txBody>
      <dsp:txXfrm>
        <a:off x="1770240" y="2205508"/>
        <a:ext cx="5674717" cy="365489"/>
      </dsp:txXfrm>
    </dsp:sp>
    <dsp:sp modelId="{9A67B7AE-DEA9-423F-B28E-104255CC1BE9}">
      <dsp:nvSpPr>
        <dsp:cNvPr id="0" name=""/>
        <dsp:cNvSpPr/>
      </dsp:nvSpPr>
      <dsp:spPr>
        <a:xfrm>
          <a:off x="5144" y="2144593"/>
          <a:ext cx="1765096" cy="487319"/>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a:lnSpc>
              <a:spcPct val="90000"/>
            </a:lnSpc>
            <a:spcBef>
              <a:spcPct val="0"/>
            </a:spcBef>
            <a:spcAft>
              <a:spcPct val="35000"/>
            </a:spcAft>
          </a:pPr>
          <a:r>
            <a:rPr lang="zh-CN" altLang="en-US" sz="2200" kern="1200" dirty="0" smtClean="0"/>
            <a:t>委托</a:t>
          </a:r>
          <a:endParaRPr lang="zh-CN" altLang="en-US" sz="2200" kern="1200" dirty="0"/>
        </a:p>
      </dsp:txBody>
      <dsp:txXfrm>
        <a:off x="28933" y="2168382"/>
        <a:ext cx="1717518" cy="439741"/>
      </dsp:txXfrm>
    </dsp:sp>
    <dsp:sp modelId="{F440F423-0870-4043-B46A-ADBD84FFF80F}">
      <dsp:nvSpPr>
        <dsp:cNvPr id="0" name=""/>
        <dsp:cNvSpPr/>
      </dsp:nvSpPr>
      <dsp:spPr>
        <a:xfrm>
          <a:off x="1770240" y="2680645"/>
          <a:ext cx="5857462" cy="487319"/>
        </a:xfrm>
        <a:prstGeom prst="rightArrow">
          <a:avLst>
            <a:gd name="adj1" fmla="val 75000"/>
            <a:gd name="adj2" fmla="val 50000"/>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r>
            <a:rPr lang="en-US" sz="1400" kern="1200" smtClean="0"/>
            <a:t>object</a:t>
          </a:r>
          <a:r>
            <a:rPr lang="zh-CN" sz="1400" kern="1200" smtClean="0"/>
            <a:t>类型是</a:t>
          </a:r>
          <a:r>
            <a:rPr lang="en-US" sz="1400" kern="1200" smtClean="0"/>
            <a:t>C#</a:t>
          </a:r>
          <a:r>
            <a:rPr lang="zh-CN" sz="1400" kern="1200" smtClean="0"/>
            <a:t>中所有类型的基类，不论是引用类型还是值类型，不论是预定义类型还是用户自定义类型，都是直接或间接从</a:t>
          </a:r>
          <a:r>
            <a:rPr lang="en-US" sz="1400" kern="1200" smtClean="0"/>
            <a:t> Object </a:t>
          </a:r>
          <a:r>
            <a:rPr lang="zh-CN" sz="1400" kern="1200" smtClean="0"/>
            <a:t>继承的。</a:t>
          </a:r>
          <a:endParaRPr lang="zh-CN" altLang="en-US" sz="1400" kern="1200" dirty="0"/>
        </a:p>
      </dsp:txBody>
      <dsp:txXfrm>
        <a:off x="1770240" y="2741560"/>
        <a:ext cx="5674717" cy="365489"/>
      </dsp:txXfrm>
    </dsp:sp>
    <dsp:sp modelId="{44A533CB-9EAD-4788-8919-412ACF0D6406}">
      <dsp:nvSpPr>
        <dsp:cNvPr id="0" name=""/>
        <dsp:cNvSpPr/>
      </dsp:nvSpPr>
      <dsp:spPr>
        <a:xfrm>
          <a:off x="5144" y="2680645"/>
          <a:ext cx="1765096" cy="487319"/>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a:lnSpc>
              <a:spcPct val="90000"/>
            </a:lnSpc>
            <a:spcBef>
              <a:spcPct val="0"/>
            </a:spcBef>
            <a:spcAft>
              <a:spcPct val="35000"/>
            </a:spcAft>
          </a:pPr>
          <a:r>
            <a:rPr lang="zh-CN" altLang="en-US" sz="2200" kern="1200" dirty="0" smtClean="0"/>
            <a:t>对象类型</a:t>
          </a:r>
          <a:endParaRPr lang="zh-CN" altLang="en-US" sz="2200" kern="1200" dirty="0"/>
        </a:p>
      </dsp:txBody>
      <dsp:txXfrm>
        <a:off x="28933" y="2704434"/>
        <a:ext cx="1717518" cy="43974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A54C91-1D53-4AE0-96D7-9EF1EC6127E4}">
      <dsp:nvSpPr>
        <dsp:cNvPr id="0" name=""/>
        <dsp:cNvSpPr/>
      </dsp:nvSpPr>
      <dsp:spPr>
        <a:xfrm rot="5400000">
          <a:off x="-97321" y="99816"/>
          <a:ext cx="648809" cy="454166"/>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sz="1400" kern="1200" dirty="0" smtClean="0"/>
            <a:t>（1）</a:t>
          </a:r>
          <a:endParaRPr lang="zh-CN" altLang="en-US" sz="1400" kern="1200" dirty="0"/>
        </a:p>
      </dsp:txBody>
      <dsp:txXfrm rot="-5400000">
        <a:off x="1" y="229577"/>
        <a:ext cx="454166" cy="194643"/>
      </dsp:txXfrm>
    </dsp:sp>
    <dsp:sp modelId="{43EEFC3A-8F94-457E-82F4-DAB369B5789A}">
      <dsp:nvSpPr>
        <dsp:cNvPr id="0" name=""/>
        <dsp:cNvSpPr/>
      </dsp:nvSpPr>
      <dsp:spPr>
        <a:xfrm rot="5400000">
          <a:off x="3982387" y="-3525726"/>
          <a:ext cx="421947" cy="7478390"/>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C#</a:t>
          </a:r>
          <a:r>
            <a:rPr lang="zh-CN" sz="1400" kern="1200" dirty="0" smtClean="0"/>
            <a:t>是中有哪两种基本数据类型？与</a:t>
          </a:r>
          <a:r>
            <a:rPr lang="en-US" sz="1400" kern="1200" dirty="0" smtClean="0"/>
            <a:t>C/C++</a:t>
          </a:r>
          <a:r>
            <a:rPr lang="zh-CN" sz="1400" kern="1200" dirty="0" smtClean="0"/>
            <a:t>语言有何异同？</a:t>
          </a:r>
          <a:endParaRPr lang="zh-CN" altLang="en-US" sz="1400" kern="1200" dirty="0"/>
        </a:p>
      </dsp:txBody>
      <dsp:txXfrm rot="-5400000">
        <a:off x="454166" y="23093"/>
        <a:ext cx="7457792" cy="380751"/>
      </dsp:txXfrm>
    </dsp:sp>
    <dsp:sp modelId="{B38DACFF-0784-4DB8-98CC-BC5BC00EC451}">
      <dsp:nvSpPr>
        <dsp:cNvPr id="0" name=""/>
        <dsp:cNvSpPr/>
      </dsp:nvSpPr>
      <dsp:spPr>
        <a:xfrm rot="5400000">
          <a:off x="-97321" y="645931"/>
          <a:ext cx="648809" cy="454166"/>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smtClean="0"/>
            <a:t>（</a:t>
          </a:r>
          <a:r>
            <a:rPr lang="en-US" altLang="zh-CN" sz="1400" kern="1200" dirty="0" smtClean="0"/>
            <a:t>2</a:t>
          </a:r>
          <a:r>
            <a:rPr lang="zh-CN" altLang="en-US" sz="1400" kern="1200" dirty="0" smtClean="0"/>
            <a:t>）</a:t>
          </a:r>
          <a:endParaRPr lang="zh-CN" altLang="en-US" sz="1400" kern="1200" dirty="0"/>
        </a:p>
      </dsp:txBody>
      <dsp:txXfrm rot="-5400000">
        <a:off x="1" y="775692"/>
        <a:ext cx="454166" cy="194643"/>
      </dsp:txXfrm>
    </dsp:sp>
    <dsp:sp modelId="{8E07547C-A40A-474A-A323-18C15BDB277D}">
      <dsp:nvSpPr>
        <dsp:cNvPr id="0" name=""/>
        <dsp:cNvSpPr/>
      </dsp:nvSpPr>
      <dsp:spPr>
        <a:xfrm rot="5400000">
          <a:off x="3982498" y="-2979721"/>
          <a:ext cx="421725" cy="7478390"/>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sz="1400" kern="1200" smtClean="0"/>
            <a:t>举例说明</a:t>
          </a:r>
          <a:r>
            <a:rPr lang="zh-CN" sz="1400" kern="1200" dirty="0" smtClean="0"/>
            <a:t>，在</a:t>
          </a:r>
          <a:r>
            <a:rPr lang="en-US" sz="1400" kern="1200" dirty="0" smtClean="0"/>
            <a:t>C#</a:t>
          </a:r>
          <a:r>
            <a:rPr lang="zh-CN" sz="1400" kern="1200" dirty="0" smtClean="0"/>
            <a:t>如何定义一个一维数组，如何给数组赋初值？</a:t>
          </a:r>
          <a:endParaRPr lang="zh-CN" sz="1400" kern="1200" dirty="0"/>
        </a:p>
      </dsp:txBody>
      <dsp:txXfrm rot="-5400000">
        <a:off x="454166" y="569198"/>
        <a:ext cx="7457803" cy="380551"/>
      </dsp:txXfrm>
    </dsp:sp>
    <dsp:sp modelId="{1B3446F9-56BD-4DF5-8F3D-F829C97BB1B7}">
      <dsp:nvSpPr>
        <dsp:cNvPr id="0" name=""/>
        <dsp:cNvSpPr/>
      </dsp:nvSpPr>
      <dsp:spPr>
        <a:xfrm rot="5400000">
          <a:off x="-97321" y="1192047"/>
          <a:ext cx="648809" cy="454166"/>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smtClean="0"/>
            <a:t>（</a:t>
          </a:r>
          <a:r>
            <a:rPr lang="en-US" altLang="zh-CN" sz="1400" kern="1200" dirty="0" smtClean="0"/>
            <a:t>3</a:t>
          </a:r>
          <a:r>
            <a:rPr lang="zh-CN" altLang="en-US" sz="1400" kern="1200" dirty="0" smtClean="0"/>
            <a:t>）</a:t>
          </a:r>
          <a:endParaRPr lang="zh-CN" altLang="en-US" sz="1400" kern="1200" dirty="0"/>
        </a:p>
      </dsp:txBody>
      <dsp:txXfrm rot="-5400000">
        <a:off x="1" y="1321808"/>
        <a:ext cx="454166" cy="194643"/>
      </dsp:txXfrm>
    </dsp:sp>
    <dsp:sp modelId="{2EE5A667-1F72-45E1-AE43-2B201800CEBE}">
      <dsp:nvSpPr>
        <dsp:cNvPr id="0" name=""/>
        <dsp:cNvSpPr/>
      </dsp:nvSpPr>
      <dsp:spPr>
        <a:xfrm rot="5400000">
          <a:off x="3982498" y="-2433606"/>
          <a:ext cx="421725" cy="7478390"/>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sz="1400" kern="1200" dirty="0" smtClean="0"/>
            <a:t>举例说明，在</a:t>
          </a:r>
          <a:r>
            <a:rPr lang="en-US" sz="1400" kern="1200" dirty="0" smtClean="0"/>
            <a:t>C#</a:t>
          </a:r>
          <a:r>
            <a:rPr lang="zh-CN" sz="1400" kern="1200" dirty="0" smtClean="0"/>
            <a:t>如何定义一个二维数组，如何给数组赋初值？</a:t>
          </a:r>
          <a:endParaRPr lang="zh-CN" sz="1400" kern="1200" dirty="0"/>
        </a:p>
      </dsp:txBody>
      <dsp:txXfrm rot="-5400000">
        <a:off x="454166" y="1115313"/>
        <a:ext cx="7457803" cy="380551"/>
      </dsp:txXfrm>
    </dsp:sp>
    <dsp:sp modelId="{515B5E31-3808-4965-8C44-3F2E6CF0B934}">
      <dsp:nvSpPr>
        <dsp:cNvPr id="0" name=""/>
        <dsp:cNvSpPr/>
      </dsp:nvSpPr>
      <dsp:spPr>
        <a:xfrm rot="5400000">
          <a:off x="-97321" y="1738162"/>
          <a:ext cx="648809" cy="454166"/>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smtClean="0"/>
            <a:t>（</a:t>
          </a:r>
          <a:r>
            <a:rPr lang="en-US" altLang="zh-CN" sz="1400" kern="1200" dirty="0" smtClean="0"/>
            <a:t>4</a:t>
          </a:r>
          <a:r>
            <a:rPr lang="zh-CN" altLang="en-US" sz="1400" kern="1200" dirty="0" smtClean="0"/>
            <a:t>）</a:t>
          </a:r>
          <a:endParaRPr lang="zh-CN" altLang="en-US" sz="1400" kern="1200" dirty="0"/>
        </a:p>
      </dsp:txBody>
      <dsp:txXfrm rot="-5400000">
        <a:off x="1" y="1867923"/>
        <a:ext cx="454166" cy="194643"/>
      </dsp:txXfrm>
    </dsp:sp>
    <dsp:sp modelId="{DB77E36E-2B25-444D-9DF7-174B70900F90}">
      <dsp:nvSpPr>
        <dsp:cNvPr id="0" name=""/>
        <dsp:cNvSpPr/>
      </dsp:nvSpPr>
      <dsp:spPr>
        <a:xfrm rot="5400000">
          <a:off x="3982498" y="-1887491"/>
          <a:ext cx="421725" cy="7478390"/>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smtClean="0"/>
            <a:t>C</a:t>
          </a:r>
          <a:r>
            <a:rPr lang="en-US" sz="1400" kern="1200" dirty="0" smtClean="0"/>
            <a:t>#</a:t>
          </a:r>
          <a:r>
            <a:rPr lang="zh-CN" sz="1400" kern="1200" dirty="0" smtClean="0"/>
            <a:t>中值类型和引用类型在内存回收、赋值操作、函数参数传递等方面有何区别？</a:t>
          </a:r>
          <a:endParaRPr lang="zh-CN" sz="1400" kern="1200" dirty="0"/>
        </a:p>
      </dsp:txBody>
      <dsp:txXfrm rot="-5400000">
        <a:off x="454166" y="1661428"/>
        <a:ext cx="7457803" cy="380551"/>
      </dsp:txXfrm>
    </dsp:sp>
    <dsp:sp modelId="{60E26253-FA7A-43E5-B4FB-CC1BF1D72F6C}">
      <dsp:nvSpPr>
        <dsp:cNvPr id="0" name=""/>
        <dsp:cNvSpPr/>
      </dsp:nvSpPr>
      <dsp:spPr>
        <a:xfrm rot="5400000">
          <a:off x="-97321" y="2284277"/>
          <a:ext cx="648809" cy="454166"/>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smtClean="0"/>
            <a:t>（</a:t>
          </a:r>
          <a:r>
            <a:rPr lang="en-US" altLang="zh-CN" sz="1400" kern="1200" dirty="0" smtClean="0"/>
            <a:t>5</a:t>
          </a:r>
          <a:r>
            <a:rPr lang="zh-CN" altLang="en-US" sz="1400" kern="1200" dirty="0" smtClean="0"/>
            <a:t>）</a:t>
          </a:r>
          <a:endParaRPr lang="zh-CN" altLang="en-US" sz="1400" kern="1200" dirty="0"/>
        </a:p>
      </dsp:txBody>
      <dsp:txXfrm rot="-5400000">
        <a:off x="1" y="2414038"/>
        <a:ext cx="454166" cy="194643"/>
      </dsp:txXfrm>
    </dsp:sp>
    <dsp:sp modelId="{039989B4-58FF-4FDA-8971-B9B7BB35541D}">
      <dsp:nvSpPr>
        <dsp:cNvPr id="0" name=""/>
        <dsp:cNvSpPr/>
      </dsp:nvSpPr>
      <dsp:spPr>
        <a:xfrm rot="5400000">
          <a:off x="3982498" y="-1341375"/>
          <a:ext cx="421725" cy="7478390"/>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smtClean="0"/>
            <a:t>什么</a:t>
          </a:r>
          <a:r>
            <a:rPr lang="zh-CN" altLang="en-US" sz="1400" kern="1200" dirty="0" smtClean="0"/>
            <a:t>是命名空间？它的主要作用是什么？</a:t>
          </a:r>
          <a:endParaRPr lang="zh-CN" altLang="en-US" sz="1400" kern="1200" dirty="0"/>
        </a:p>
      </dsp:txBody>
      <dsp:txXfrm rot="-5400000">
        <a:off x="454166" y="2207544"/>
        <a:ext cx="7457803" cy="380551"/>
      </dsp:txXfrm>
    </dsp:sp>
    <dsp:sp modelId="{654BF67B-A333-432A-8767-ECC0BA461CBE}">
      <dsp:nvSpPr>
        <dsp:cNvPr id="0" name=""/>
        <dsp:cNvSpPr/>
      </dsp:nvSpPr>
      <dsp:spPr>
        <a:xfrm rot="5400000">
          <a:off x="-97321" y="2830393"/>
          <a:ext cx="648809" cy="454166"/>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smtClean="0"/>
            <a:t>（</a:t>
          </a:r>
          <a:r>
            <a:rPr lang="en-US" altLang="zh-CN" sz="1400" kern="1200" dirty="0" smtClean="0"/>
            <a:t>6</a:t>
          </a:r>
          <a:r>
            <a:rPr lang="zh-CN" altLang="en-US" sz="1400" kern="1200" dirty="0" smtClean="0"/>
            <a:t>）</a:t>
          </a:r>
          <a:endParaRPr lang="zh-CN" altLang="en-US" sz="1400" kern="1200" dirty="0"/>
        </a:p>
      </dsp:txBody>
      <dsp:txXfrm rot="-5400000">
        <a:off x="1" y="2960154"/>
        <a:ext cx="454166" cy="194643"/>
      </dsp:txXfrm>
    </dsp:sp>
    <dsp:sp modelId="{EF0324F2-0893-4BF9-A640-AE20B6B6530B}">
      <dsp:nvSpPr>
        <dsp:cNvPr id="0" name=""/>
        <dsp:cNvSpPr/>
      </dsp:nvSpPr>
      <dsp:spPr>
        <a:xfrm rot="5400000">
          <a:off x="3982498" y="-795260"/>
          <a:ext cx="421725" cy="7478390"/>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sz="1400" kern="1200" smtClean="0"/>
            <a:t>相比</a:t>
          </a:r>
          <a:r>
            <a:rPr lang="zh-CN" sz="1400" kern="1200" dirty="0" smtClean="0"/>
            <a:t>for语句，</a:t>
          </a:r>
          <a:r>
            <a:rPr lang="en-US" sz="1400" kern="1200" dirty="0" err="1" smtClean="0"/>
            <a:t>foreach</a:t>
          </a:r>
          <a:r>
            <a:rPr lang="zh-CN" sz="1400" kern="1200" dirty="0" smtClean="0"/>
            <a:t>语句的主要优点是什么？在哪些情况下适合使用</a:t>
          </a:r>
          <a:r>
            <a:rPr lang="en-US" sz="1400" kern="1200" dirty="0" err="1" smtClean="0"/>
            <a:t>foreach</a:t>
          </a:r>
          <a:r>
            <a:rPr lang="zh-CN" sz="1400" kern="1200" dirty="0" smtClean="0"/>
            <a:t>语句？</a:t>
          </a:r>
          <a:endParaRPr lang="zh-CN" sz="1400" kern="1200" dirty="0"/>
        </a:p>
      </dsp:txBody>
      <dsp:txXfrm rot="-5400000">
        <a:off x="454166" y="2753659"/>
        <a:ext cx="7457803" cy="38055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3B53B2-BBC0-4483-BFF5-E1B3C41C4070}">
      <dsp:nvSpPr>
        <dsp:cNvPr id="0" name=""/>
        <dsp:cNvSpPr/>
      </dsp:nvSpPr>
      <dsp:spPr>
        <a:xfrm rot="5400000">
          <a:off x="-97321" y="99816"/>
          <a:ext cx="648809" cy="454166"/>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smtClean="0"/>
            <a:t>（</a:t>
          </a:r>
          <a:r>
            <a:rPr lang="en-US" altLang="zh-CN" sz="1400" kern="1200" dirty="0" smtClean="0"/>
            <a:t>7</a:t>
          </a:r>
          <a:r>
            <a:rPr lang="zh-CN" altLang="en-US" sz="1400" kern="1200" dirty="0" smtClean="0"/>
            <a:t>）</a:t>
          </a:r>
          <a:endParaRPr lang="zh-CN" sz="1400" kern="1200" dirty="0"/>
        </a:p>
      </dsp:txBody>
      <dsp:txXfrm rot="-5400000">
        <a:off x="1" y="229577"/>
        <a:ext cx="454166" cy="194643"/>
      </dsp:txXfrm>
    </dsp:sp>
    <dsp:sp modelId="{53CCFD8D-9D4A-4257-8F5B-2CED3800852C}">
      <dsp:nvSpPr>
        <dsp:cNvPr id="0" name=""/>
        <dsp:cNvSpPr/>
      </dsp:nvSpPr>
      <dsp:spPr>
        <a:xfrm rot="5400000">
          <a:off x="3982387" y="-3525726"/>
          <a:ext cx="421947" cy="7478390"/>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smtClean="0"/>
            <a:t>什么是类？什么是对象？如何实例化一个对象？</a:t>
          </a:r>
          <a:endParaRPr lang="zh-CN" altLang="en-US" sz="1400" kern="1200" dirty="0"/>
        </a:p>
      </dsp:txBody>
      <dsp:txXfrm rot="-5400000">
        <a:off x="454166" y="23093"/>
        <a:ext cx="7457792" cy="380751"/>
      </dsp:txXfrm>
    </dsp:sp>
    <dsp:sp modelId="{2E13F097-9787-4741-A95D-6B2A13E7A520}">
      <dsp:nvSpPr>
        <dsp:cNvPr id="0" name=""/>
        <dsp:cNvSpPr/>
      </dsp:nvSpPr>
      <dsp:spPr>
        <a:xfrm rot="5400000">
          <a:off x="-97321" y="645931"/>
          <a:ext cx="648809" cy="454166"/>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smtClean="0"/>
            <a:t>（</a:t>
          </a:r>
          <a:r>
            <a:rPr lang="en-US" altLang="zh-CN" sz="1400" kern="1200" dirty="0" smtClean="0"/>
            <a:t>8</a:t>
          </a:r>
          <a:r>
            <a:rPr lang="zh-CN" altLang="en-US" sz="1400" kern="1200" dirty="0" smtClean="0"/>
            <a:t>）</a:t>
          </a:r>
          <a:endParaRPr lang="zh-CN" altLang="en-US" sz="1400" kern="1200" dirty="0"/>
        </a:p>
      </dsp:txBody>
      <dsp:txXfrm rot="-5400000">
        <a:off x="1" y="775692"/>
        <a:ext cx="454166" cy="194643"/>
      </dsp:txXfrm>
    </dsp:sp>
    <dsp:sp modelId="{FCBB9E8B-5DC0-4586-ADCF-E1A856493D9B}">
      <dsp:nvSpPr>
        <dsp:cNvPr id="0" name=""/>
        <dsp:cNvSpPr/>
      </dsp:nvSpPr>
      <dsp:spPr>
        <a:xfrm rot="5400000">
          <a:off x="3982498" y="-2979721"/>
          <a:ext cx="421725" cy="7478390"/>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smtClean="0"/>
            <a:t>什么是类的数据成员？什么是类的成员函数？</a:t>
          </a:r>
          <a:endParaRPr lang="zh-CN" altLang="en-US" sz="1400" kern="1200" dirty="0"/>
        </a:p>
      </dsp:txBody>
      <dsp:txXfrm rot="-5400000">
        <a:off x="454166" y="569198"/>
        <a:ext cx="7457803" cy="380551"/>
      </dsp:txXfrm>
    </dsp:sp>
    <dsp:sp modelId="{9646E87B-4DC9-4853-8C58-C865809ED417}">
      <dsp:nvSpPr>
        <dsp:cNvPr id="0" name=""/>
        <dsp:cNvSpPr/>
      </dsp:nvSpPr>
      <dsp:spPr>
        <a:xfrm rot="5400000">
          <a:off x="-97321" y="1192047"/>
          <a:ext cx="648809" cy="454166"/>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smtClean="0"/>
            <a:t>（</a:t>
          </a:r>
          <a:r>
            <a:rPr lang="en-US" altLang="zh-CN" sz="1400" kern="1200" dirty="0" smtClean="0"/>
            <a:t>9</a:t>
          </a:r>
          <a:r>
            <a:rPr lang="zh-CN" altLang="en-US" sz="1400" kern="1200" dirty="0" smtClean="0"/>
            <a:t>）</a:t>
          </a:r>
          <a:endParaRPr lang="zh-CN" altLang="en-US" sz="1400" kern="1200" dirty="0"/>
        </a:p>
      </dsp:txBody>
      <dsp:txXfrm rot="-5400000">
        <a:off x="1" y="1321808"/>
        <a:ext cx="454166" cy="194643"/>
      </dsp:txXfrm>
    </dsp:sp>
    <dsp:sp modelId="{224068EB-C018-4F0E-9768-0ABA10C6F995}">
      <dsp:nvSpPr>
        <dsp:cNvPr id="0" name=""/>
        <dsp:cNvSpPr/>
      </dsp:nvSpPr>
      <dsp:spPr>
        <a:xfrm rot="5400000">
          <a:off x="3982498" y="-2433606"/>
          <a:ext cx="421725" cy="7478390"/>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smtClean="0"/>
            <a:t>如何定义类的属性？属性的作用是什么？</a:t>
          </a:r>
          <a:endParaRPr lang="zh-CN" altLang="en-US" sz="1400" kern="1200" dirty="0"/>
        </a:p>
      </dsp:txBody>
      <dsp:txXfrm rot="-5400000">
        <a:off x="454166" y="1115313"/>
        <a:ext cx="7457803" cy="380551"/>
      </dsp:txXfrm>
    </dsp:sp>
    <dsp:sp modelId="{E9AEF67F-8CD6-49F5-B627-2AD1FEECE581}">
      <dsp:nvSpPr>
        <dsp:cNvPr id="0" name=""/>
        <dsp:cNvSpPr/>
      </dsp:nvSpPr>
      <dsp:spPr>
        <a:xfrm rot="5400000">
          <a:off x="-97321" y="1738162"/>
          <a:ext cx="648809" cy="454166"/>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smtClean="0"/>
            <a:t>（</a:t>
          </a:r>
          <a:r>
            <a:rPr lang="en-US" altLang="zh-CN" sz="1400" kern="1200" dirty="0" smtClean="0"/>
            <a:t>10</a:t>
          </a:r>
          <a:r>
            <a:rPr lang="zh-CN" altLang="en-US" sz="1400" kern="1200" dirty="0" smtClean="0"/>
            <a:t>）</a:t>
          </a:r>
          <a:endParaRPr lang="zh-CN" altLang="en-US" sz="1400" kern="1200" dirty="0"/>
        </a:p>
      </dsp:txBody>
      <dsp:txXfrm rot="-5400000">
        <a:off x="1" y="1867923"/>
        <a:ext cx="454166" cy="194643"/>
      </dsp:txXfrm>
    </dsp:sp>
    <dsp:sp modelId="{F327D574-794E-4FBC-95A2-C831FC996060}">
      <dsp:nvSpPr>
        <dsp:cNvPr id="0" name=""/>
        <dsp:cNvSpPr/>
      </dsp:nvSpPr>
      <dsp:spPr>
        <a:xfrm rot="5400000">
          <a:off x="3982498" y="-1887491"/>
          <a:ext cx="421725" cy="7478390"/>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smtClean="0"/>
            <a:t>构造函数和析构函数的作用是什么？举例说明，如何定义一个构造函数？</a:t>
          </a:r>
          <a:endParaRPr lang="zh-CN" altLang="en-US" sz="1400" kern="1200" dirty="0"/>
        </a:p>
      </dsp:txBody>
      <dsp:txXfrm rot="-5400000">
        <a:off x="454166" y="1661428"/>
        <a:ext cx="7457803" cy="380551"/>
      </dsp:txXfrm>
    </dsp:sp>
    <dsp:sp modelId="{FC1AA3FF-D60D-4041-99F3-4047DB5CCE45}">
      <dsp:nvSpPr>
        <dsp:cNvPr id="0" name=""/>
        <dsp:cNvSpPr/>
      </dsp:nvSpPr>
      <dsp:spPr>
        <a:xfrm rot="5400000">
          <a:off x="-97321" y="2284277"/>
          <a:ext cx="648809" cy="454166"/>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smtClean="0"/>
            <a:t>（</a:t>
          </a:r>
          <a:r>
            <a:rPr lang="en-US" altLang="zh-CN" sz="1400" kern="1200" dirty="0" smtClean="0"/>
            <a:t>11</a:t>
          </a:r>
          <a:r>
            <a:rPr lang="zh-CN" altLang="en-US" sz="1400" kern="1200" dirty="0" smtClean="0"/>
            <a:t>）</a:t>
          </a:r>
          <a:endParaRPr lang="zh-CN" altLang="en-US" sz="1400" kern="1200" dirty="0"/>
        </a:p>
      </dsp:txBody>
      <dsp:txXfrm rot="-5400000">
        <a:off x="1" y="2414038"/>
        <a:ext cx="454166" cy="194643"/>
      </dsp:txXfrm>
    </dsp:sp>
    <dsp:sp modelId="{C01F3EA7-D71C-490F-8831-21A7FCFD7F10}">
      <dsp:nvSpPr>
        <dsp:cNvPr id="0" name=""/>
        <dsp:cNvSpPr/>
      </dsp:nvSpPr>
      <dsp:spPr>
        <a:xfrm rot="5400000">
          <a:off x="3982498" y="-1341375"/>
          <a:ext cx="421725" cy="7478390"/>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smtClean="0"/>
            <a:t>试说明访问修饰符</a:t>
          </a:r>
          <a:r>
            <a:rPr lang="en-US" altLang="zh-CN" sz="1400" kern="1200" dirty="0" smtClean="0"/>
            <a:t>public</a:t>
          </a:r>
          <a:r>
            <a:rPr lang="zh-CN" altLang="en-US" sz="1400" kern="1200" dirty="0" smtClean="0"/>
            <a:t>、</a:t>
          </a:r>
          <a:r>
            <a:rPr lang="en-US" altLang="zh-CN" sz="1400" kern="1200" dirty="0" smtClean="0"/>
            <a:t>protected</a:t>
          </a:r>
          <a:r>
            <a:rPr lang="zh-CN" altLang="en-US" sz="1400" kern="1200" dirty="0" smtClean="0"/>
            <a:t>、</a:t>
          </a:r>
          <a:r>
            <a:rPr lang="en-US" altLang="zh-CN" sz="1400" kern="1200" dirty="0" smtClean="0"/>
            <a:t>private</a:t>
          </a:r>
          <a:r>
            <a:rPr lang="zh-CN" altLang="en-US" sz="1400" kern="1200" dirty="0" smtClean="0"/>
            <a:t>对类成员的可访问性如何控制？</a:t>
          </a:r>
          <a:endParaRPr lang="zh-CN" altLang="en-US" sz="1400" kern="1200" dirty="0"/>
        </a:p>
      </dsp:txBody>
      <dsp:txXfrm rot="-5400000">
        <a:off x="454166" y="2207544"/>
        <a:ext cx="7457803" cy="380551"/>
      </dsp:txXfrm>
    </dsp:sp>
    <dsp:sp modelId="{D4872B83-0BAC-49B5-816C-6E6F4FBB16BB}">
      <dsp:nvSpPr>
        <dsp:cNvPr id="0" name=""/>
        <dsp:cNvSpPr/>
      </dsp:nvSpPr>
      <dsp:spPr>
        <a:xfrm rot="5400000">
          <a:off x="-97321" y="2830393"/>
          <a:ext cx="648809" cy="454166"/>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smtClean="0"/>
            <a:t>（</a:t>
          </a:r>
          <a:r>
            <a:rPr lang="en-US" altLang="zh-CN" sz="1400" kern="1200" dirty="0" smtClean="0"/>
            <a:t>12</a:t>
          </a:r>
          <a:r>
            <a:rPr lang="zh-CN" altLang="en-US" sz="1400" kern="1200" dirty="0" smtClean="0"/>
            <a:t>）</a:t>
          </a:r>
          <a:endParaRPr lang="zh-CN" altLang="en-US" sz="1400" kern="1200" dirty="0"/>
        </a:p>
      </dsp:txBody>
      <dsp:txXfrm rot="-5400000">
        <a:off x="1" y="2960154"/>
        <a:ext cx="454166" cy="194643"/>
      </dsp:txXfrm>
    </dsp:sp>
    <dsp:sp modelId="{5B8C8EC9-495B-46AB-B653-8B9FE64ACC8C}">
      <dsp:nvSpPr>
        <dsp:cNvPr id="0" name=""/>
        <dsp:cNvSpPr/>
      </dsp:nvSpPr>
      <dsp:spPr>
        <a:xfrm rot="5400000">
          <a:off x="3982498" y="-795260"/>
          <a:ext cx="421725" cy="7478390"/>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smtClean="0"/>
            <a:t>举例说明</a:t>
          </a:r>
          <a:r>
            <a:rPr lang="zh-CN" altLang="en-US" sz="1400" kern="1200" dirty="0" smtClean="0"/>
            <a:t>，如何定义一个接口？接口和抽象类有何不同？</a:t>
          </a:r>
          <a:endParaRPr lang="zh-CN" altLang="en-US" sz="1400" kern="1200" dirty="0"/>
        </a:p>
      </dsp:txBody>
      <dsp:txXfrm rot="-5400000">
        <a:off x="454166" y="2753659"/>
        <a:ext cx="7457803" cy="380551"/>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772400" cy="3200400"/>
          </a:xfrm>
        </p:spPr>
        <p:txBody>
          <a:bodyPr anchor="b">
            <a:noAutofit/>
          </a:bodyPr>
          <a:lstStyle>
            <a:lvl1pPr>
              <a:lnSpc>
                <a:spcPct val="100000"/>
              </a:lnSpc>
              <a:defRPr sz="8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714750"/>
            <a:ext cx="6400800" cy="9144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2017/5/1</a:t>
            </a:fld>
            <a:endParaRPr lang="zh-CN" altLang="en-US"/>
          </a:p>
        </p:txBody>
      </p:sp>
      <p:sp>
        <p:nvSpPr>
          <p:cNvPr id="8" name="Slide Number Placeholder 7"/>
          <p:cNvSpPr>
            <a:spLocks noGrp="1"/>
          </p:cNvSpPr>
          <p:nvPr>
            <p:ph type="sldNum" sz="quarter" idx="11"/>
          </p:nvPr>
        </p:nvSpPr>
        <p:spPr/>
        <p:txBody>
          <a:bodyPr/>
          <a:lstStyle/>
          <a:p>
            <a:fld id="{0C913308-F349-4B6D-A68A-DD1791B4A57B}" type="slidenum">
              <a:rPr lang="zh-CN" altLang="en-US" smtClean="0"/>
              <a:t>‹#›</a:t>
            </a:fld>
            <a:endParaRPr lang="zh-CN" altLang="en-US"/>
          </a:p>
        </p:txBody>
      </p:sp>
      <p:sp>
        <p:nvSpPr>
          <p:cNvPr id="9" name="Footer Placeholder 8"/>
          <p:cNvSpPr>
            <a:spLocks noGrp="1"/>
          </p:cNvSpPr>
          <p:nvPr>
            <p:ph type="ftr" sz="quarter" idx="12"/>
          </p:nvPr>
        </p:nvSpPr>
        <p:spPr/>
        <p:txBody>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2017/5/1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2017/5/1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4" name="Date Placeholder 3"/>
          <p:cNvSpPr>
            <a:spLocks noGrp="1"/>
          </p:cNvSpPr>
          <p:nvPr>
            <p:ph type="dt" sz="half" idx="10"/>
          </p:nvPr>
        </p:nvSpPr>
        <p:spPr/>
        <p:txBody>
          <a:bodyPr/>
          <a:lstStyle/>
          <a:p>
            <a:fld id="{530820CF-B880-4189-942D-D702A7CBA730}" type="datetimeFigureOut">
              <a:rPr lang="zh-CN" altLang="en-US" smtClean="0"/>
              <a:t>2017/5/1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1028701"/>
            <a:ext cx="7772400" cy="1878806"/>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22313" y="3051573"/>
            <a:ext cx="7772400" cy="848915"/>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2017/5/1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Oval 6"/>
          <p:cNvSpPr/>
          <p:nvPr/>
        </p:nvSpPr>
        <p:spPr>
          <a:xfrm>
            <a:off x="4495800"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5" name="Date Placeholder 4"/>
          <p:cNvSpPr>
            <a:spLocks noGrp="1"/>
          </p:cNvSpPr>
          <p:nvPr>
            <p:ph type="dt" sz="half" idx="10"/>
          </p:nvPr>
        </p:nvSpPr>
        <p:spPr/>
        <p:txBody>
          <a:bodyPr/>
          <a:lstStyle/>
          <a:p>
            <a:fld id="{530820CF-B880-4189-942D-D702A7CBA730}" type="datetimeFigureOut">
              <a:rPr lang="zh-CN" altLang="en-US" smtClean="0"/>
              <a:t>2017/5/1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Content Placeholder 8"/>
          <p:cNvSpPr>
            <a:spLocks noGrp="1"/>
          </p:cNvSpPr>
          <p:nvPr>
            <p:ph sz="quarter" idx="13"/>
          </p:nvPr>
        </p:nvSpPr>
        <p:spPr>
          <a:xfrm>
            <a:off x="365760" y="1200150"/>
            <a:ext cx="4041648" cy="339471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457200" y="1200150"/>
            <a:ext cx="4040188" cy="4572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5" name="Text Placeholder 4"/>
          <p:cNvSpPr>
            <a:spLocks noGrp="1"/>
          </p:cNvSpPr>
          <p:nvPr>
            <p:ph type="body" sz="quarter" idx="3"/>
          </p:nvPr>
        </p:nvSpPr>
        <p:spPr>
          <a:xfrm>
            <a:off x="4648201" y="1200150"/>
            <a:ext cx="4041775" cy="4572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7" name="Date Placeholder 6"/>
          <p:cNvSpPr>
            <a:spLocks noGrp="1"/>
          </p:cNvSpPr>
          <p:nvPr>
            <p:ph type="dt" sz="half" idx="10"/>
          </p:nvPr>
        </p:nvSpPr>
        <p:spPr/>
        <p:txBody>
          <a:bodyPr/>
          <a:lstStyle/>
          <a:p>
            <a:fld id="{530820CF-B880-4189-942D-D702A7CBA730}" type="datetimeFigureOut">
              <a:rPr lang="zh-CN" altLang="en-US" smtClean="0"/>
              <a:t>2017/5/1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1" name="Content Placeholder 10"/>
          <p:cNvSpPr>
            <a:spLocks noGrp="1"/>
          </p:cNvSpPr>
          <p:nvPr>
            <p:ph sz="quarter" idx="13"/>
          </p:nvPr>
        </p:nvSpPr>
        <p:spPr>
          <a:xfrm>
            <a:off x="457200" y="1659636"/>
            <a:ext cx="4041648" cy="293522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3" name="Content Placeholder 12"/>
          <p:cNvSpPr>
            <a:spLocks noGrp="1"/>
          </p:cNvSpPr>
          <p:nvPr>
            <p:ph sz="quarter" idx="14"/>
          </p:nvPr>
        </p:nvSpPr>
        <p:spPr>
          <a:xfrm>
            <a:off x="4672584" y="1659637"/>
            <a:ext cx="4041648" cy="293489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t>2017/5/1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2017/5/1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907088" y="200025"/>
            <a:ext cx="3008313" cy="1571625"/>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719138" y="204788"/>
            <a:ext cx="4995863"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5907088" y="1828801"/>
            <a:ext cx="3008313" cy="2765822"/>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2017/5/1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679576" y="171450"/>
            <a:ext cx="5711824" cy="671513"/>
          </a:xfrm>
        </p:spPr>
        <p:txBody>
          <a:bodyPr anchor="b"/>
          <a:lstStyle>
            <a:lvl1pPr algn="ctr">
              <a:lnSpc>
                <a:spcPct val="100000"/>
              </a:lnSpc>
              <a:defRPr sz="28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1508126" y="857250"/>
            <a:ext cx="6054724" cy="3405783"/>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679576" y="4357688"/>
            <a:ext cx="5711824" cy="40005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2017/5/1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200150"/>
          </a:xfrm>
          <a:prstGeom prst="rect">
            <a:avLst/>
          </a:prstGeom>
        </p:spPr>
        <p:txBody>
          <a:bodyPr vert="horz" lIns="91440" tIns="45720" rIns="91440" bIns="45720" rtlCol="0" anchor="b">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4" name="Date Placeholder 3"/>
          <p:cNvSpPr>
            <a:spLocks noGrp="1"/>
          </p:cNvSpPr>
          <p:nvPr>
            <p:ph type="dt" sz="half" idx="2"/>
          </p:nvPr>
        </p:nvSpPr>
        <p:spPr>
          <a:xfrm>
            <a:off x="6363348" y="4767263"/>
            <a:ext cx="2085975" cy="273844"/>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530820CF-B880-4189-942D-D702A7CBA730}" type="datetimeFigureOut">
              <a:rPr lang="zh-CN" altLang="en-US" smtClean="0"/>
              <a:t>2017/5/1</a:t>
            </a:fld>
            <a:endParaRPr lang="zh-CN" altLang="en-US"/>
          </a:p>
        </p:txBody>
      </p:sp>
      <p:sp>
        <p:nvSpPr>
          <p:cNvPr id="5" name="Footer Placeholder 4"/>
          <p:cNvSpPr>
            <a:spLocks noGrp="1"/>
          </p:cNvSpPr>
          <p:nvPr>
            <p:ph type="ftr" sz="quarter" idx="3"/>
          </p:nvPr>
        </p:nvSpPr>
        <p:spPr>
          <a:xfrm>
            <a:off x="659166" y="4767263"/>
            <a:ext cx="2847975" cy="273844"/>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zh-CN" altLang="en-US"/>
          </a:p>
        </p:txBody>
      </p:sp>
      <p:sp>
        <p:nvSpPr>
          <p:cNvPr id="6" name="Slide Number Placeholder 5"/>
          <p:cNvSpPr>
            <a:spLocks noGrp="1"/>
          </p:cNvSpPr>
          <p:nvPr>
            <p:ph type="sldNum" sz="quarter" idx="4"/>
          </p:nvPr>
        </p:nvSpPr>
        <p:spPr>
          <a:xfrm>
            <a:off x="8543279" y="4767263"/>
            <a:ext cx="561975" cy="273844"/>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0C913308-F349-4B6D-A68A-DD1791B4A57B}" type="slidenum">
              <a:rPr lang="zh-CN" altLang="en-US" smtClean="0"/>
              <a:t>‹#›</a:t>
            </a:fld>
            <a:endParaRPr lang="zh-CN" altLang="en-US"/>
          </a:p>
        </p:txBody>
      </p:sp>
      <p:sp>
        <p:nvSpPr>
          <p:cNvPr id="7" name="Oval 6"/>
          <p:cNvSpPr/>
          <p:nvPr/>
        </p:nvSpPr>
        <p:spPr>
          <a:xfrm>
            <a:off x="8457760" y="4874538"/>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4874538"/>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457201"/>
            <a:ext cx="7772400" cy="771677"/>
          </a:xfrm>
        </p:spPr>
        <p:txBody>
          <a:bodyPr/>
          <a:lstStyle/>
          <a:p>
            <a:r>
              <a:rPr lang="en-US" altLang="zh-CN" sz="3600" dirty="0" smtClean="0"/>
              <a:t>《</a:t>
            </a:r>
            <a:r>
              <a:rPr lang="zh-CN" altLang="en-US" sz="3600" dirty="0" smtClean="0"/>
              <a:t>商务网站设计与开发</a:t>
            </a:r>
            <a:r>
              <a:rPr lang="en-US" altLang="zh-CN" sz="3600" dirty="0" smtClean="0"/>
              <a:t>》</a:t>
            </a:r>
            <a:endParaRPr lang="zh-CN" altLang="en-US" sz="3600" dirty="0"/>
          </a:p>
        </p:txBody>
      </p:sp>
      <p:sp>
        <p:nvSpPr>
          <p:cNvPr id="3" name="副标题 2"/>
          <p:cNvSpPr>
            <a:spLocks noGrp="1"/>
          </p:cNvSpPr>
          <p:nvPr>
            <p:ph type="subTitle" idx="1"/>
          </p:nvPr>
        </p:nvSpPr>
        <p:spPr/>
        <p:txBody>
          <a:bodyPr>
            <a:normAutofit fontScale="77500" lnSpcReduction="20000"/>
          </a:bodyPr>
          <a:lstStyle/>
          <a:p>
            <a:r>
              <a:rPr lang="zh-CN" altLang="en-US" dirty="0"/>
              <a:t>温浩</a:t>
            </a:r>
            <a:r>
              <a:rPr lang="zh-CN" altLang="en-US" dirty="0" smtClean="0"/>
              <a:t>宇</a:t>
            </a:r>
            <a:endParaRPr lang="en-US" altLang="zh-CN" dirty="0" smtClean="0"/>
          </a:p>
          <a:p>
            <a:endParaRPr lang="en-US" altLang="zh-CN" dirty="0"/>
          </a:p>
          <a:p>
            <a:r>
              <a:rPr lang="zh-CN" altLang="en-US" dirty="0" smtClean="0"/>
              <a:t>西安电子科技大学</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5" y="1635646"/>
            <a:ext cx="1331625" cy="11435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40155" y="1723319"/>
            <a:ext cx="792815" cy="1080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标题 1"/>
          <p:cNvSpPr txBox="1">
            <a:spLocks/>
          </p:cNvSpPr>
          <p:nvPr/>
        </p:nvSpPr>
        <p:spPr>
          <a:xfrm>
            <a:off x="683568" y="3003798"/>
            <a:ext cx="7772400" cy="596458"/>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zh-CN" altLang="en-US" sz="3600" dirty="0" smtClean="0"/>
              <a:t>第</a:t>
            </a:r>
            <a:r>
              <a:rPr lang="en-US" altLang="zh-CN" sz="3600" dirty="0" smtClean="0"/>
              <a:t>7</a:t>
            </a:r>
            <a:r>
              <a:rPr lang="zh-CN" altLang="en-US" sz="3600" dirty="0" smtClean="0"/>
              <a:t>章 </a:t>
            </a:r>
            <a:r>
              <a:rPr lang="en-US" altLang="zh-CN" sz="3600" dirty="0"/>
              <a:t>C#</a:t>
            </a:r>
            <a:r>
              <a:rPr lang="zh-CN" altLang="en-US" sz="3600" dirty="0"/>
              <a:t>语言速览</a:t>
            </a:r>
          </a:p>
        </p:txBody>
      </p:sp>
    </p:spTree>
    <p:extLst>
      <p:ext uri="{BB962C8B-B14F-4D97-AF65-F5344CB8AC3E}">
        <p14:creationId xmlns:p14="http://schemas.microsoft.com/office/powerpoint/2010/main" val="27862456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7.2 C#</a:t>
            </a:r>
            <a:r>
              <a:rPr lang="zh-CN" altLang="en-US" sz="4800" dirty="0"/>
              <a:t>基本语法</a:t>
            </a:r>
          </a:p>
        </p:txBody>
      </p:sp>
      <p:sp>
        <p:nvSpPr>
          <p:cNvPr id="3" name="内容占位符 2"/>
          <p:cNvSpPr>
            <a:spLocks noGrp="1"/>
          </p:cNvSpPr>
          <p:nvPr>
            <p:ph idx="1"/>
          </p:nvPr>
        </p:nvSpPr>
        <p:spPr/>
        <p:txBody>
          <a:bodyPr>
            <a:normAutofit/>
          </a:bodyPr>
          <a:lstStyle/>
          <a:p>
            <a:r>
              <a:rPr lang="zh-CN" altLang="en-US" sz="1800" dirty="0"/>
              <a:t>引用</a:t>
            </a:r>
            <a:r>
              <a:rPr lang="zh-CN" altLang="en-US" sz="1800" dirty="0" smtClean="0"/>
              <a:t>类型</a:t>
            </a:r>
            <a:endParaRPr lang="zh-CN" altLang="en-US" sz="1800" dirty="0"/>
          </a:p>
        </p:txBody>
      </p:sp>
      <p:graphicFrame>
        <p:nvGraphicFramePr>
          <p:cNvPr id="4" name="图示 3"/>
          <p:cNvGraphicFramePr/>
          <p:nvPr>
            <p:extLst>
              <p:ext uri="{D42A27DB-BD31-4B8C-83A1-F6EECF244321}">
                <p14:modId xmlns:p14="http://schemas.microsoft.com/office/powerpoint/2010/main" val="3649069431"/>
              </p:ext>
            </p:extLst>
          </p:nvPr>
        </p:nvGraphicFramePr>
        <p:xfrm>
          <a:off x="755576" y="1635646"/>
          <a:ext cx="7632848" cy="31683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37558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7.2 C#</a:t>
            </a:r>
            <a:r>
              <a:rPr lang="zh-CN" altLang="en-US" sz="4800" dirty="0"/>
              <a:t>基本语法</a:t>
            </a:r>
          </a:p>
        </p:txBody>
      </p:sp>
      <p:sp>
        <p:nvSpPr>
          <p:cNvPr id="3" name="内容占位符 2"/>
          <p:cNvSpPr>
            <a:spLocks noGrp="1"/>
          </p:cNvSpPr>
          <p:nvPr>
            <p:ph idx="1"/>
          </p:nvPr>
        </p:nvSpPr>
        <p:spPr/>
        <p:txBody>
          <a:bodyPr>
            <a:noAutofit/>
          </a:bodyPr>
          <a:lstStyle/>
          <a:p>
            <a:r>
              <a:rPr lang="zh-CN" altLang="zh-CN" sz="1600" dirty="0"/>
              <a:t>数组的定义和使用方式如下例所示：</a:t>
            </a:r>
          </a:p>
          <a:p>
            <a:pPr marL="0" indent="0">
              <a:buNone/>
            </a:pPr>
            <a:r>
              <a:rPr lang="en-US" altLang="zh-CN" sz="1600" dirty="0" err="1">
                <a:solidFill>
                  <a:srgbClr val="FF0000"/>
                </a:solidFill>
              </a:rPr>
              <a:t>int</a:t>
            </a:r>
            <a:r>
              <a:rPr lang="en-US" altLang="zh-CN" sz="1600" dirty="0">
                <a:solidFill>
                  <a:srgbClr val="FF0000"/>
                </a:solidFill>
              </a:rPr>
              <a:t>[] numbers = new </a:t>
            </a:r>
            <a:r>
              <a:rPr lang="en-US" altLang="zh-CN" sz="1600" dirty="0" err="1">
                <a:solidFill>
                  <a:srgbClr val="FF0000"/>
                </a:solidFill>
              </a:rPr>
              <a:t>int</a:t>
            </a:r>
            <a:r>
              <a:rPr lang="en-US" altLang="zh-CN" sz="1600" dirty="0">
                <a:solidFill>
                  <a:srgbClr val="FF0000"/>
                </a:solidFill>
              </a:rPr>
              <a:t>[2];  //</a:t>
            </a:r>
            <a:r>
              <a:rPr lang="zh-CN" altLang="zh-CN" sz="1600" dirty="0">
                <a:solidFill>
                  <a:srgbClr val="FF0000"/>
                </a:solidFill>
              </a:rPr>
              <a:t>定义并实例化数组对象</a:t>
            </a:r>
          </a:p>
          <a:p>
            <a:pPr marL="0" indent="0">
              <a:buNone/>
            </a:pPr>
            <a:r>
              <a:rPr lang="en-US" altLang="zh-CN" sz="1600" dirty="0">
                <a:solidFill>
                  <a:srgbClr val="FF0000"/>
                </a:solidFill>
              </a:rPr>
              <a:t>numbers[0] = 2;   //</a:t>
            </a:r>
            <a:r>
              <a:rPr lang="zh-CN" altLang="zh-CN" sz="1600" dirty="0">
                <a:solidFill>
                  <a:srgbClr val="FF0000"/>
                </a:solidFill>
              </a:rPr>
              <a:t>通过索引为数组元素赋值</a:t>
            </a:r>
          </a:p>
          <a:p>
            <a:pPr marL="0" indent="0">
              <a:buNone/>
            </a:pPr>
            <a:r>
              <a:rPr lang="en-US" altLang="zh-CN" sz="1600" dirty="0" err="1">
                <a:solidFill>
                  <a:srgbClr val="FF0000"/>
                </a:solidFill>
              </a:rPr>
              <a:t>int</a:t>
            </a:r>
            <a:r>
              <a:rPr lang="en-US" altLang="zh-CN" sz="1600" dirty="0">
                <a:solidFill>
                  <a:srgbClr val="FF0000"/>
                </a:solidFill>
              </a:rPr>
              <a:t> x = numbers[0];  //</a:t>
            </a:r>
            <a:r>
              <a:rPr lang="zh-CN" altLang="zh-CN" sz="1600" dirty="0">
                <a:solidFill>
                  <a:srgbClr val="FF0000"/>
                </a:solidFill>
              </a:rPr>
              <a:t>通过索引使用数组</a:t>
            </a:r>
            <a:r>
              <a:rPr lang="zh-CN" altLang="zh-CN" sz="1600" dirty="0" smtClean="0">
                <a:solidFill>
                  <a:srgbClr val="FF0000"/>
                </a:solidFill>
              </a:rPr>
              <a:t>元素</a:t>
            </a:r>
            <a:r>
              <a:rPr lang="en-US" altLang="zh-CN" sz="1600" dirty="0">
                <a:solidFill>
                  <a:srgbClr val="FF0000"/>
                </a:solidFill>
              </a:rPr>
              <a:t> </a:t>
            </a:r>
            <a:endParaRPr lang="zh-CN" altLang="zh-CN" sz="1600" dirty="0">
              <a:solidFill>
                <a:srgbClr val="FF0000"/>
              </a:solidFill>
            </a:endParaRPr>
          </a:p>
          <a:p>
            <a:pPr marL="0" indent="0">
              <a:buNone/>
            </a:pPr>
            <a:r>
              <a:rPr lang="en-US" altLang="zh-CN" sz="1600" dirty="0" err="1">
                <a:solidFill>
                  <a:srgbClr val="FF0000"/>
                </a:solidFill>
              </a:rPr>
              <a:t>int</a:t>
            </a:r>
            <a:r>
              <a:rPr lang="en-US" altLang="zh-CN" sz="1600" dirty="0">
                <a:solidFill>
                  <a:srgbClr val="FF0000"/>
                </a:solidFill>
              </a:rPr>
              <a:t>[] numbers = new </a:t>
            </a:r>
            <a:r>
              <a:rPr lang="en-US" altLang="zh-CN" sz="1600" dirty="0" err="1">
                <a:solidFill>
                  <a:srgbClr val="FF0000"/>
                </a:solidFill>
              </a:rPr>
              <a:t>int</a:t>
            </a:r>
            <a:r>
              <a:rPr lang="en-US" altLang="zh-CN" sz="1600" dirty="0">
                <a:solidFill>
                  <a:srgbClr val="FF0000"/>
                </a:solidFill>
              </a:rPr>
              <a:t>[5]{ 20, 1, 42, 15, 34 };  //</a:t>
            </a:r>
            <a:r>
              <a:rPr lang="zh-CN" altLang="zh-CN" sz="1600" dirty="0">
                <a:solidFill>
                  <a:srgbClr val="FF0000"/>
                </a:solidFill>
              </a:rPr>
              <a:t>定义、实例化数组，并给各元素赋初值</a:t>
            </a:r>
          </a:p>
          <a:p>
            <a:pPr marL="0" indent="0">
              <a:buNone/>
            </a:pPr>
            <a:r>
              <a:rPr lang="en-US" altLang="zh-CN" sz="1600" dirty="0" err="1">
                <a:solidFill>
                  <a:srgbClr val="FF0000"/>
                </a:solidFill>
              </a:rPr>
              <a:t>int</a:t>
            </a:r>
            <a:r>
              <a:rPr lang="en-US" altLang="zh-CN" sz="1600" dirty="0">
                <a:solidFill>
                  <a:srgbClr val="FF0000"/>
                </a:solidFill>
              </a:rPr>
              <a:t>[] numbers2 = { 20, 1, 42, 15, 34 };  //</a:t>
            </a:r>
            <a:r>
              <a:rPr lang="zh-CN" altLang="zh-CN" sz="1600" dirty="0">
                <a:solidFill>
                  <a:srgbClr val="FF0000"/>
                </a:solidFill>
              </a:rPr>
              <a:t>效果同上</a:t>
            </a:r>
          </a:p>
          <a:p>
            <a:pPr marL="0" indent="0">
              <a:buNone/>
            </a:pPr>
            <a:r>
              <a:rPr lang="en-US" altLang="zh-CN" sz="1600" dirty="0" err="1">
                <a:solidFill>
                  <a:srgbClr val="FF0000"/>
                </a:solidFill>
              </a:rPr>
              <a:t>var</a:t>
            </a:r>
            <a:r>
              <a:rPr lang="en-US" altLang="zh-CN" sz="1600" dirty="0">
                <a:solidFill>
                  <a:srgbClr val="FF0000"/>
                </a:solidFill>
              </a:rPr>
              <a:t> numbers3 = new[] { 20, 1, 42, 15, 34 };  //</a:t>
            </a:r>
            <a:r>
              <a:rPr lang="zh-CN" altLang="zh-CN" sz="1600" dirty="0">
                <a:solidFill>
                  <a:srgbClr val="FF0000"/>
                </a:solidFill>
              </a:rPr>
              <a:t>效果同上，根据初值确定数组元素</a:t>
            </a:r>
            <a:r>
              <a:rPr lang="zh-CN" altLang="zh-CN" sz="1600" dirty="0" smtClean="0">
                <a:solidFill>
                  <a:srgbClr val="FF0000"/>
                </a:solidFill>
              </a:rPr>
              <a:t>类型</a:t>
            </a:r>
            <a:r>
              <a:rPr lang="en-US" altLang="zh-CN" sz="1600" dirty="0">
                <a:solidFill>
                  <a:srgbClr val="FF0000"/>
                </a:solidFill>
              </a:rPr>
              <a:t> </a:t>
            </a:r>
            <a:endParaRPr lang="zh-CN" altLang="zh-CN" sz="1600" dirty="0">
              <a:solidFill>
                <a:srgbClr val="FF0000"/>
              </a:solidFill>
            </a:endParaRPr>
          </a:p>
          <a:p>
            <a:pPr marL="0" indent="0">
              <a:buNone/>
            </a:pPr>
            <a:r>
              <a:rPr lang="en-US" altLang="zh-CN" sz="1600" dirty="0" err="1">
                <a:solidFill>
                  <a:srgbClr val="FF0000"/>
                </a:solidFill>
              </a:rPr>
              <a:t>int</a:t>
            </a:r>
            <a:r>
              <a:rPr lang="en-US" altLang="zh-CN" sz="1600" dirty="0">
                <a:solidFill>
                  <a:srgbClr val="FF0000"/>
                </a:solidFill>
              </a:rPr>
              <a:t>[,] numbers = new </a:t>
            </a:r>
            <a:r>
              <a:rPr lang="en-US" altLang="zh-CN" sz="1600" dirty="0" err="1">
                <a:solidFill>
                  <a:srgbClr val="FF0000"/>
                </a:solidFill>
              </a:rPr>
              <a:t>int</a:t>
            </a:r>
            <a:r>
              <a:rPr lang="en-US" altLang="zh-CN" sz="1600" dirty="0">
                <a:solidFill>
                  <a:srgbClr val="FF0000"/>
                </a:solidFill>
              </a:rPr>
              <a:t>[3, 3];  //</a:t>
            </a:r>
            <a:r>
              <a:rPr lang="zh-CN" altLang="zh-CN" sz="1600" dirty="0">
                <a:solidFill>
                  <a:srgbClr val="FF0000"/>
                </a:solidFill>
              </a:rPr>
              <a:t>定义、实例化多维数组</a:t>
            </a:r>
          </a:p>
          <a:p>
            <a:pPr marL="0" indent="0">
              <a:buNone/>
            </a:pPr>
            <a:r>
              <a:rPr lang="en-US" altLang="zh-CN" sz="1600" dirty="0">
                <a:solidFill>
                  <a:srgbClr val="FF0000"/>
                </a:solidFill>
              </a:rPr>
              <a:t>numbers[1,2] = 2;  ///</a:t>
            </a:r>
            <a:r>
              <a:rPr lang="zh-CN" altLang="zh-CN" sz="1600" dirty="0">
                <a:solidFill>
                  <a:srgbClr val="FF0000"/>
                </a:solidFill>
              </a:rPr>
              <a:t>过索引为多维数组元素赋值</a:t>
            </a:r>
          </a:p>
          <a:p>
            <a:pPr marL="0" indent="0">
              <a:buNone/>
            </a:pPr>
            <a:r>
              <a:rPr lang="en-US" altLang="zh-CN" sz="1600" dirty="0">
                <a:solidFill>
                  <a:srgbClr val="FF0000"/>
                </a:solidFill>
              </a:rPr>
              <a:t> </a:t>
            </a:r>
            <a:r>
              <a:rPr lang="en-US" altLang="zh-CN" sz="1600" dirty="0" err="1">
                <a:solidFill>
                  <a:srgbClr val="FF0000"/>
                </a:solidFill>
              </a:rPr>
              <a:t>int</a:t>
            </a:r>
            <a:r>
              <a:rPr lang="en-US" altLang="zh-CN" sz="1600" dirty="0">
                <a:solidFill>
                  <a:srgbClr val="FF0000"/>
                </a:solidFill>
              </a:rPr>
              <a:t>[,] numbers2 = new </a:t>
            </a:r>
            <a:r>
              <a:rPr lang="en-US" altLang="zh-CN" sz="1600" dirty="0" err="1">
                <a:solidFill>
                  <a:srgbClr val="FF0000"/>
                </a:solidFill>
              </a:rPr>
              <a:t>int</a:t>
            </a:r>
            <a:r>
              <a:rPr lang="en-US" altLang="zh-CN" sz="1600" dirty="0">
                <a:solidFill>
                  <a:srgbClr val="FF0000"/>
                </a:solidFill>
              </a:rPr>
              <a:t>[3, 3] { {2, 3, 2}, {1, 2, 6}, {2, 4, 5} };//</a:t>
            </a:r>
            <a:r>
              <a:rPr lang="zh-CN" altLang="zh-CN" sz="1600" dirty="0">
                <a:solidFill>
                  <a:srgbClr val="FF0000"/>
                </a:solidFill>
              </a:rPr>
              <a:t>定义、实例化多维数组，并给各元素赋</a:t>
            </a:r>
            <a:r>
              <a:rPr lang="zh-CN" altLang="zh-CN" sz="1600" dirty="0" smtClean="0">
                <a:solidFill>
                  <a:srgbClr val="FF0000"/>
                </a:solidFill>
              </a:rPr>
              <a:t>初值</a:t>
            </a:r>
            <a:endParaRPr lang="zh-CN" altLang="en-US" sz="1600" dirty="0">
              <a:solidFill>
                <a:srgbClr val="FF0000"/>
              </a:solidFill>
            </a:endParaRPr>
          </a:p>
        </p:txBody>
      </p:sp>
    </p:spTree>
    <p:extLst>
      <p:ext uri="{BB962C8B-B14F-4D97-AF65-F5344CB8AC3E}">
        <p14:creationId xmlns:p14="http://schemas.microsoft.com/office/powerpoint/2010/main" val="1437558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7.2 C#</a:t>
            </a:r>
            <a:r>
              <a:rPr lang="zh-CN" altLang="en-US" sz="4800" dirty="0"/>
              <a:t>基本语法</a:t>
            </a:r>
          </a:p>
        </p:txBody>
      </p:sp>
      <p:sp>
        <p:nvSpPr>
          <p:cNvPr id="3" name="内容占位符 2"/>
          <p:cNvSpPr>
            <a:spLocks noGrp="1"/>
          </p:cNvSpPr>
          <p:nvPr>
            <p:ph idx="1"/>
          </p:nvPr>
        </p:nvSpPr>
        <p:spPr/>
        <p:txBody>
          <a:bodyPr/>
          <a:lstStyle/>
          <a:p>
            <a:r>
              <a:rPr lang="zh-CN" altLang="zh-CN" dirty="0"/>
              <a:t>虽然</a:t>
            </a:r>
            <a:r>
              <a:rPr lang="en-US" altLang="zh-CN" dirty="0"/>
              <a:t>C#</a:t>
            </a:r>
            <a:r>
              <a:rPr lang="zh-CN" altLang="zh-CN" dirty="0"/>
              <a:t>中的字符串并非值类型，而是引用类型，但为了开发者使用方便，</a:t>
            </a:r>
            <a:r>
              <a:rPr lang="en-US" altLang="zh-CN" dirty="0"/>
              <a:t>string</a:t>
            </a:r>
            <a:r>
              <a:rPr lang="zh-CN" altLang="zh-CN" dirty="0"/>
              <a:t>重载了一些操作符，使得它应用起来就像是值类型一样</a:t>
            </a:r>
            <a:r>
              <a:rPr lang="zh-CN" altLang="zh-CN" dirty="0" smtClean="0"/>
              <a:t>。</a:t>
            </a:r>
            <a:endParaRPr lang="en-US" altLang="zh-CN" dirty="0" smtClean="0"/>
          </a:p>
          <a:p>
            <a:r>
              <a:rPr lang="zh-CN" altLang="zh-CN" dirty="0" smtClean="0"/>
              <a:t>字符串</a:t>
            </a:r>
            <a:r>
              <a:rPr lang="zh-CN" altLang="zh-CN" dirty="0"/>
              <a:t>定义和使用方式如下例所示：</a:t>
            </a:r>
          </a:p>
          <a:p>
            <a:pPr marL="0" indent="0">
              <a:buNone/>
            </a:pPr>
            <a:r>
              <a:rPr lang="en-US" altLang="zh-CN" dirty="0">
                <a:solidFill>
                  <a:srgbClr val="FF0000"/>
                </a:solidFill>
              </a:rPr>
              <a:t>//</a:t>
            </a:r>
            <a:r>
              <a:rPr lang="zh-CN" altLang="zh-CN" dirty="0">
                <a:solidFill>
                  <a:srgbClr val="FF0000"/>
                </a:solidFill>
              </a:rPr>
              <a:t>定义、实例化字符串并赋初值</a:t>
            </a:r>
          </a:p>
          <a:p>
            <a:pPr marL="0" indent="0">
              <a:buNone/>
            </a:pPr>
            <a:r>
              <a:rPr lang="en-US" altLang="zh-CN" dirty="0" smtClean="0">
                <a:solidFill>
                  <a:srgbClr val="FF0000"/>
                </a:solidFill>
              </a:rPr>
              <a:t>string text = "Hello World!"; </a:t>
            </a:r>
          </a:p>
          <a:p>
            <a:pPr marL="0" indent="0">
              <a:buNone/>
            </a:pPr>
            <a:r>
              <a:rPr lang="en-US" altLang="zh-CN" dirty="0">
                <a:solidFill>
                  <a:srgbClr val="FF0000"/>
                </a:solidFill>
              </a:rPr>
              <a:t>//</a:t>
            </a:r>
            <a:r>
              <a:rPr lang="zh-CN" altLang="zh-CN" dirty="0">
                <a:solidFill>
                  <a:srgbClr val="FF0000"/>
                </a:solidFill>
              </a:rPr>
              <a:t>查找字符串中的子串</a:t>
            </a:r>
            <a:endParaRPr lang="zh-CN" altLang="en-US" dirty="0">
              <a:solidFill>
                <a:srgbClr val="FF0000"/>
              </a:solidFill>
            </a:endParaRPr>
          </a:p>
          <a:p>
            <a:pPr marL="0" indent="0">
              <a:buNone/>
            </a:pPr>
            <a:r>
              <a:rPr lang="en-US" altLang="zh-CN" dirty="0" smtClean="0">
                <a:solidFill>
                  <a:srgbClr val="FF0000"/>
                </a:solidFill>
              </a:rPr>
              <a:t>string </a:t>
            </a:r>
            <a:r>
              <a:rPr lang="en-US" altLang="zh-CN" dirty="0" err="1" smtClean="0">
                <a:solidFill>
                  <a:srgbClr val="FF0000"/>
                </a:solidFill>
              </a:rPr>
              <a:t>substr</a:t>
            </a:r>
            <a:r>
              <a:rPr lang="en-US" altLang="zh-CN" dirty="0" smtClean="0">
                <a:solidFill>
                  <a:srgbClr val="FF0000"/>
                </a:solidFill>
              </a:rPr>
              <a:t> = </a:t>
            </a:r>
            <a:r>
              <a:rPr lang="en-US" altLang="zh-CN" dirty="0" err="1" smtClean="0">
                <a:solidFill>
                  <a:srgbClr val="FF0000"/>
                </a:solidFill>
              </a:rPr>
              <a:t>text.Substring</a:t>
            </a:r>
            <a:r>
              <a:rPr lang="en-US" altLang="zh-CN" dirty="0" smtClean="0">
                <a:solidFill>
                  <a:srgbClr val="FF0000"/>
                </a:solidFill>
              </a:rPr>
              <a:t>(0, 5);  </a:t>
            </a:r>
            <a:endParaRPr lang="zh-CN" altLang="en-US" dirty="0">
              <a:solidFill>
                <a:srgbClr val="FF0000"/>
              </a:solidFill>
            </a:endParaRPr>
          </a:p>
        </p:txBody>
      </p:sp>
    </p:spTree>
    <p:extLst>
      <p:ext uri="{BB962C8B-B14F-4D97-AF65-F5344CB8AC3E}">
        <p14:creationId xmlns:p14="http://schemas.microsoft.com/office/powerpoint/2010/main" val="1437558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7.2 C#</a:t>
            </a:r>
            <a:r>
              <a:rPr lang="zh-CN" altLang="en-US" sz="4800" dirty="0"/>
              <a:t>基本语法</a:t>
            </a:r>
          </a:p>
        </p:txBody>
      </p:sp>
      <p:sp>
        <p:nvSpPr>
          <p:cNvPr id="3" name="内容占位符 2"/>
          <p:cNvSpPr>
            <a:spLocks noGrp="1"/>
          </p:cNvSpPr>
          <p:nvPr>
            <p:ph idx="1"/>
          </p:nvPr>
        </p:nvSpPr>
        <p:spPr/>
        <p:txBody>
          <a:bodyPr>
            <a:noAutofit/>
          </a:bodyPr>
          <a:lstStyle/>
          <a:p>
            <a:r>
              <a:rPr lang="zh-CN" altLang="zh-CN" sz="1800" dirty="0"/>
              <a:t>委托的定义和使用方式如下例所示：</a:t>
            </a:r>
          </a:p>
          <a:p>
            <a:pPr marL="0" indent="0">
              <a:buNone/>
            </a:pPr>
            <a:r>
              <a:rPr lang="en-US" altLang="zh-CN" sz="1200" dirty="0">
                <a:solidFill>
                  <a:srgbClr val="FF0000"/>
                </a:solidFill>
              </a:rPr>
              <a:t>class </a:t>
            </a:r>
            <a:r>
              <a:rPr lang="en-US" altLang="zh-CN" sz="1200" dirty="0" smtClean="0">
                <a:solidFill>
                  <a:srgbClr val="FF0000"/>
                </a:solidFill>
              </a:rPr>
              <a:t>Program   {</a:t>
            </a:r>
            <a:endParaRPr lang="zh-CN" altLang="zh-CN" sz="1200" dirty="0">
              <a:solidFill>
                <a:srgbClr val="FF0000"/>
              </a:solidFill>
            </a:endParaRPr>
          </a:p>
          <a:p>
            <a:pPr marL="0" indent="0">
              <a:buNone/>
            </a:pPr>
            <a:r>
              <a:rPr lang="en-US" altLang="zh-CN" sz="1200" dirty="0" smtClean="0">
                <a:solidFill>
                  <a:srgbClr val="FF0000"/>
                </a:solidFill>
              </a:rPr>
              <a:t>    delegate </a:t>
            </a:r>
            <a:r>
              <a:rPr lang="en-US" altLang="zh-CN" sz="1200" dirty="0" err="1">
                <a:solidFill>
                  <a:srgbClr val="FF0000"/>
                </a:solidFill>
              </a:rPr>
              <a:t>int</a:t>
            </a:r>
            <a:r>
              <a:rPr lang="en-US" altLang="zh-CN" sz="1200" dirty="0">
                <a:solidFill>
                  <a:srgbClr val="FF0000"/>
                </a:solidFill>
              </a:rPr>
              <a:t> Operation(</a:t>
            </a:r>
            <a:r>
              <a:rPr lang="en-US" altLang="zh-CN" sz="1200" dirty="0" err="1">
                <a:solidFill>
                  <a:srgbClr val="FF0000"/>
                </a:solidFill>
              </a:rPr>
              <a:t>int</a:t>
            </a:r>
            <a:r>
              <a:rPr lang="en-US" altLang="zh-CN" sz="1200" dirty="0">
                <a:solidFill>
                  <a:srgbClr val="FF0000"/>
                </a:solidFill>
              </a:rPr>
              <a:t> a, </a:t>
            </a:r>
            <a:r>
              <a:rPr lang="en-US" altLang="zh-CN" sz="1200" dirty="0" err="1">
                <a:solidFill>
                  <a:srgbClr val="FF0000"/>
                </a:solidFill>
              </a:rPr>
              <a:t>int</a:t>
            </a:r>
            <a:r>
              <a:rPr lang="en-US" altLang="zh-CN" sz="1200" dirty="0">
                <a:solidFill>
                  <a:srgbClr val="FF0000"/>
                </a:solidFill>
              </a:rPr>
              <a:t> b);  //</a:t>
            </a:r>
            <a:r>
              <a:rPr lang="zh-CN" altLang="zh-CN" sz="1200" dirty="0">
                <a:solidFill>
                  <a:srgbClr val="FF0000"/>
                </a:solidFill>
              </a:rPr>
              <a:t>定义一个委托</a:t>
            </a:r>
            <a:r>
              <a:rPr lang="en-US" altLang="zh-CN" sz="1200" dirty="0">
                <a:solidFill>
                  <a:srgbClr val="FF0000"/>
                </a:solidFill>
              </a:rPr>
              <a:t>Operation</a:t>
            </a:r>
            <a:endParaRPr lang="zh-CN" altLang="zh-CN" sz="1200" dirty="0">
              <a:solidFill>
                <a:srgbClr val="FF0000"/>
              </a:solidFill>
            </a:endParaRPr>
          </a:p>
          <a:p>
            <a:pPr marL="0" indent="0">
              <a:buNone/>
            </a:pPr>
            <a:r>
              <a:rPr lang="en-US" altLang="zh-CN" sz="1200" dirty="0">
                <a:solidFill>
                  <a:srgbClr val="FF0000"/>
                </a:solidFill>
              </a:rPr>
              <a:t> </a:t>
            </a:r>
            <a:endParaRPr lang="zh-CN" altLang="zh-CN" sz="1200" dirty="0">
              <a:solidFill>
                <a:srgbClr val="FF0000"/>
              </a:solidFill>
            </a:endParaRPr>
          </a:p>
          <a:p>
            <a:pPr marL="0" indent="0">
              <a:buNone/>
            </a:pPr>
            <a:r>
              <a:rPr lang="en-US" altLang="zh-CN" sz="1200" dirty="0">
                <a:solidFill>
                  <a:srgbClr val="FF0000"/>
                </a:solidFill>
              </a:rPr>
              <a:t>    static </a:t>
            </a:r>
            <a:r>
              <a:rPr lang="en-US" altLang="zh-CN" sz="1200" dirty="0" err="1">
                <a:solidFill>
                  <a:srgbClr val="FF0000"/>
                </a:solidFill>
              </a:rPr>
              <a:t>int</a:t>
            </a:r>
            <a:r>
              <a:rPr lang="en-US" altLang="zh-CN" sz="1200" dirty="0">
                <a:solidFill>
                  <a:srgbClr val="FF0000"/>
                </a:solidFill>
              </a:rPr>
              <a:t> Add(</a:t>
            </a:r>
            <a:r>
              <a:rPr lang="en-US" altLang="zh-CN" sz="1200" dirty="0" err="1">
                <a:solidFill>
                  <a:srgbClr val="FF0000"/>
                </a:solidFill>
              </a:rPr>
              <a:t>int</a:t>
            </a:r>
            <a:r>
              <a:rPr lang="en-US" altLang="zh-CN" sz="1200" dirty="0">
                <a:solidFill>
                  <a:srgbClr val="FF0000"/>
                </a:solidFill>
              </a:rPr>
              <a:t> i1, </a:t>
            </a:r>
            <a:r>
              <a:rPr lang="en-US" altLang="zh-CN" sz="1200" dirty="0" err="1">
                <a:solidFill>
                  <a:srgbClr val="FF0000"/>
                </a:solidFill>
              </a:rPr>
              <a:t>int</a:t>
            </a:r>
            <a:r>
              <a:rPr lang="en-US" altLang="zh-CN" sz="1200" dirty="0">
                <a:solidFill>
                  <a:srgbClr val="FF0000"/>
                </a:solidFill>
              </a:rPr>
              <a:t> i2)  // </a:t>
            </a:r>
            <a:r>
              <a:rPr lang="zh-CN" altLang="zh-CN" sz="1200" dirty="0">
                <a:solidFill>
                  <a:srgbClr val="FF0000"/>
                </a:solidFill>
              </a:rPr>
              <a:t>此函数的形式与委托</a:t>
            </a:r>
            <a:r>
              <a:rPr lang="en-US" altLang="zh-CN" sz="1200" dirty="0">
                <a:solidFill>
                  <a:srgbClr val="FF0000"/>
                </a:solidFill>
              </a:rPr>
              <a:t>Operation</a:t>
            </a:r>
            <a:r>
              <a:rPr lang="zh-CN" altLang="zh-CN" sz="1200" dirty="0">
                <a:solidFill>
                  <a:srgbClr val="FF0000"/>
                </a:solidFill>
              </a:rPr>
              <a:t>完全相同</a:t>
            </a:r>
          </a:p>
          <a:p>
            <a:pPr marL="0" indent="0">
              <a:buNone/>
            </a:pPr>
            <a:r>
              <a:rPr lang="en-US" altLang="zh-CN" sz="1200" dirty="0">
                <a:solidFill>
                  <a:srgbClr val="FF0000"/>
                </a:solidFill>
              </a:rPr>
              <a:t>    </a:t>
            </a:r>
            <a:r>
              <a:rPr lang="en-US" altLang="zh-CN" sz="1200" dirty="0" smtClean="0">
                <a:solidFill>
                  <a:srgbClr val="FF0000"/>
                </a:solidFill>
              </a:rPr>
              <a:t>{        </a:t>
            </a:r>
            <a:r>
              <a:rPr lang="en-US" altLang="zh-CN" sz="1200" dirty="0">
                <a:solidFill>
                  <a:srgbClr val="FF0000"/>
                </a:solidFill>
              </a:rPr>
              <a:t>return i1 + i2</a:t>
            </a:r>
            <a:r>
              <a:rPr lang="en-US" altLang="zh-CN" sz="1200" dirty="0" smtClean="0">
                <a:solidFill>
                  <a:srgbClr val="FF0000"/>
                </a:solidFill>
              </a:rPr>
              <a:t>;    }</a:t>
            </a:r>
            <a:r>
              <a:rPr lang="en-US" altLang="zh-CN" sz="1200" dirty="0">
                <a:solidFill>
                  <a:srgbClr val="FF0000"/>
                </a:solidFill>
              </a:rPr>
              <a:t> </a:t>
            </a:r>
            <a:endParaRPr lang="zh-CN" altLang="zh-CN" sz="1200" dirty="0">
              <a:solidFill>
                <a:srgbClr val="FF0000"/>
              </a:solidFill>
            </a:endParaRPr>
          </a:p>
          <a:p>
            <a:pPr marL="0" indent="0">
              <a:buNone/>
            </a:pPr>
            <a:r>
              <a:rPr lang="en-US" altLang="zh-CN" sz="1200" dirty="0">
                <a:solidFill>
                  <a:srgbClr val="FF0000"/>
                </a:solidFill>
              </a:rPr>
              <a:t>    static </a:t>
            </a:r>
            <a:r>
              <a:rPr lang="en-US" altLang="zh-CN" sz="1200" dirty="0" err="1">
                <a:solidFill>
                  <a:srgbClr val="FF0000"/>
                </a:solidFill>
              </a:rPr>
              <a:t>int</a:t>
            </a:r>
            <a:r>
              <a:rPr lang="en-US" altLang="zh-CN" sz="1200" dirty="0">
                <a:solidFill>
                  <a:srgbClr val="FF0000"/>
                </a:solidFill>
              </a:rPr>
              <a:t> Sub(</a:t>
            </a:r>
            <a:r>
              <a:rPr lang="en-US" altLang="zh-CN" sz="1200" dirty="0" err="1">
                <a:solidFill>
                  <a:srgbClr val="FF0000"/>
                </a:solidFill>
              </a:rPr>
              <a:t>int</a:t>
            </a:r>
            <a:r>
              <a:rPr lang="en-US" altLang="zh-CN" sz="1200" dirty="0">
                <a:solidFill>
                  <a:srgbClr val="FF0000"/>
                </a:solidFill>
              </a:rPr>
              <a:t> i1, </a:t>
            </a:r>
            <a:r>
              <a:rPr lang="en-US" altLang="zh-CN" sz="1200" dirty="0" err="1">
                <a:solidFill>
                  <a:srgbClr val="FF0000"/>
                </a:solidFill>
              </a:rPr>
              <a:t>int</a:t>
            </a:r>
            <a:r>
              <a:rPr lang="en-US" altLang="zh-CN" sz="1200" dirty="0">
                <a:solidFill>
                  <a:srgbClr val="FF0000"/>
                </a:solidFill>
              </a:rPr>
              <a:t> i2)</a:t>
            </a:r>
            <a:endParaRPr lang="zh-CN" altLang="zh-CN" sz="1200" dirty="0">
              <a:solidFill>
                <a:srgbClr val="FF0000"/>
              </a:solidFill>
            </a:endParaRPr>
          </a:p>
          <a:p>
            <a:pPr marL="0" indent="0">
              <a:buNone/>
            </a:pPr>
            <a:r>
              <a:rPr lang="en-US" altLang="zh-CN" sz="1200" dirty="0">
                <a:solidFill>
                  <a:srgbClr val="FF0000"/>
                </a:solidFill>
              </a:rPr>
              <a:t>    </a:t>
            </a:r>
            <a:r>
              <a:rPr lang="en-US" altLang="zh-CN" sz="1200" dirty="0" smtClean="0">
                <a:solidFill>
                  <a:srgbClr val="FF0000"/>
                </a:solidFill>
              </a:rPr>
              <a:t>{        </a:t>
            </a:r>
            <a:r>
              <a:rPr lang="en-US" altLang="zh-CN" sz="1200" dirty="0">
                <a:solidFill>
                  <a:srgbClr val="FF0000"/>
                </a:solidFill>
              </a:rPr>
              <a:t>return i1 - i2</a:t>
            </a:r>
            <a:r>
              <a:rPr lang="en-US" altLang="zh-CN" sz="1200" dirty="0" smtClean="0">
                <a:solidFill>
                  <a:srgbClr val="FF0000"/>
                </a:solidFill>
              </a:rPr>
              <a:t>;    </a:t>
            </a:r>
            <a:r>
              <a:rPr lang="en-US" altLang="zh-CN" sz="1200" dirty="0">
                <a:solidFill>
                  <a:srgbClr val="FF0000"/>
                </a:solidFill>
              </a:rPr>
              <a:t>}</a:t>
            </a:r>
            <a:endParaRPr lang="zh-CN" altLang="zh-CN" sz="1200" dirty="0">
              <a:solidFill>
                <a:srgbClr val="FF0000"/>
              </a:solidFill>
            </a:endParaRPr>
          </a:p>
          <a:p>
            <a:pPr marL="0" indent="0">
              <a:buNone/>
            </a:pPr>
            <a:r>
              <a:rPr lang="en-US" altLang="zh-CN" sz="1200" dirty="0">
                <a:solidFill>
                  <a:srgbClr val="FF0000"/>
                </a:solidFill>
              </a:rPr>
              <a:t> </a:t>
            </a:r>
            <a:endParaRPr lang="zh-CN" altLang="zh-CN" sz="1200" dirty="0">
              <a:solidFill>
                <a:srgbClr val="FF0000"/>
              </a:solidFill>
            </a:endParaRPr>
          </a:p>
          <a:p>
            <a:pPr marL="0" indent="0">
              <a:buNone/>
            </a:pPr>
            <a:r>
              <a:rPr lang="en-US" altLang="zh-CN" sz="1200" dirty="0">
                <a:solidFill>
                  <a:srgbClr val="FF0000"/>
                </a:solidFill>
              </a:rPr>
              <a:t>    static void Main</a:t>
            </a:r>
            <a:r>
              <a:rPr lang="en-US" altLang="zh-CN" sz="1200" dirty="0" smtClean="0">
                <a:solidFill>
                  <a:srgbClr val="FF0000"/>
                </a:solidFill>
              </a:rPr>
              <a:t>()    </a:t>
            </a:r>
            <a:r>
              <a:rPr lang="en-US" altLang="zh-CN" sz="1200" dirty="0">
                <a:solidFill>
                  <a:srgbClr val="FF0000"/>
                </a:solidFill>
              </a:rPr>
              <a:t>{</a:t>
            </a:r>
            <a:endParaRPr lang="zh-CN" altLang="zh-CN" sz="1200" dirty="0">
              <a:solidFill>
                <a:srgbClr val="FF0000"/>
              </a:solidFill>
            </a:endParaRPr>
          </a:p>
          <a:p>
            <a:pPr marL="0" indent="0">
              <a:buNone/>
            </a:pPr>
            <a:r>
              <a:rPr lang="en-US" altLang="zh-CN" sz="1200" dirty="0">
                <a:solidFill>
                  <a:srgbClr val="FF0000"/>
                </a:solidFill>
              </a:rPr>
              <a:t>        Operation op;  //</a:t>
            </a:r>
            <a:r>
              <a:rPr lang="zh-CN" altLang="zh-CN" sz="1200" dirty="0">
                <a:solidFill>
                  <a:srgbClr val="FF0000"/>
                </a:solidFill>
              </a:rPr>
              <a:t>实例化一个委托</a:t>
            </a:r>
          </a:p>
          <a:p>
            <a:pPr marL="0" indent="0">
              <a:buNone/>
            </a:pPr>
            <a:r>
              <a:rPr lang="en-US" altLang="zh-CN" sz="1200" dirty="0">
                <a:solidFill>
                  <a:srgbClr val="FF0000"/>
                </a:solidFill>
              </a:rPr>
              <a:t>        Op = Add;  //</a:t>
            </a:r>
            <a:r>
              <a:rPr lang="zh-CN" altLang="zh-CN" sz="1200" dirty="0">
                <a:solidFill>
                  <a:srgbClr val="FF0000"/>
                </a:solidFill>
              </a:rPr>
              <a:t>将一个函数指派给它</a:t>
            </a:r>
          </a:p>
          <a:p>
            <a:pPr marL="0" indent="0">
              <a:buNone/>
            </a:pPr>
            <a:r>
              <a:rPr lang="en-US" altLang="zh-CN" sz="1200" dirty="0">
                <a:solidFill>
                  <a:srgbClr val="FF0000"/>
                </a:solidFill>
              </a:rPr>
              <a:t>        </a:t>
            </a:r>
            <a:r>
              <a:rPr lang="en-US" altLang="zh-CN" sz="1200" dirty="0" err="1">
                <a:solidFill>
                  <a:srgbClr val="FF0000"/>
                </a:solidFill>
              </a:rPr>
              <a:t>int</a:t>
            </a:r>
            <a:r>
              <a:rPr lang="en-US" altLang="zh-CN" sz="1200" dirty="0">
                <a:solidFill>
                  <a:srgbClr val="FF0000"/>
                </a:solidFill>
              </a:rPr>
              <a:t> result1 = op(2, 3);  // </a:t>
            </a:r>
            <a:r>
              <a:rPr lang="zh-CN" altLang="zh-CN" sz="1200" dirty="0">
                <a:solidFill>
                  <a:srgbClr val="FF0000"/>
                </a:solidFill>
              </a:rPr>
              <a:t>此时调用的是</a:t>
            </a:r>
            <a:r>
              <a:rPr lang="en-US" altLang="zh-CN" sz="1200" dirty="0">
                <a:solidFill>
                  <a:srgbClr val="FF0000"/>
                </a:solidFill>
              </a:rPr>
              <a:t>Add</a:t>
            </a:r>
            <a:r>
              <a:rPr lang="zh-CN" altLang="zh-CN" sz="1200" dirty="0">
                <a:solidFill>
                  <a:srgbClr val="FF0000"/>
                </a:solidFill>
              </a:rPr>
              <a:t>函数，结果为</a:t>
            </a:r>
            <a:r>
              <a:rPr lang="en-US" altLang="zh-CN" sz="1200" dirty="0">
                <a:solidFill>
                  <a:srgbClr val="FF0000"/>
                </a:solidFill>
              </a:rPr>
              <a:t>5</a:t>
            </a:r>
            <a:endParaRPr lang="zh-CN" altLang="zh-CN" sz="1200" dirty="0">
              <a:solidFill>
                <a:srgbClr val="FF0000"/>
              </a:solidFill>
            </a:endParaRPr>
          </a:p>
          <a:p>
            <a:pPr marL="0" indent="0">
              <a:buNone/>
            </a:pPr>
            <a:r>
              <a:rPr lang="en-US" altLang="zh-CN" sz="1200" dirty="0">
                <a:solidFill>
                  <a:srgbClr val="FF0000"/>
                </a:solidFill>
              </a:rPr>
              <a:t>        op = Sub;  //</a:t>
            </a:r>
            <a:r>
              <a:rPr lang="zh-CN" altLang="zh-CN" sz="1200" dirty="0">
                <a:solidFill>
                  <a:srgbClr val="FF0000"/>
                </a:solidFill>
              </a:rPr>
              <a:t>将一个函数指派给它</a:t>
            </a:r>
          </a:p>
          <a:p>
            <a:pPr marL="0" indent="0">
              <a:buNone/>
            </a:pPr>
            <a:r>
              <a:rPr lang="en-US" altLang="zh-CN" sz="1200" dirty="0">
                <a:solidFill>
                  <a:srgbClr val="FF0000"/>
                </a:solidFill>
              </a:rPr>
              <a:t>        </a:t>
            </a:r>
            <a:r>
              <a:rPr lang="en-US" altLang="zh-CN" sz="1200" dirty="0" err="1">
                <a:solidFill>
                  <a:srgbClr val="FF0000"/>
                </a:solidFill>
              </a:rPr>
              <a:t>int</a:t>
            </a:r>
            <a:r>
              <a:rPr lang="en-US" altLang="zh-CN" sz="1200" dirty="0">
                <a:solidFill>
                  <a:srgbClr val="FF0000"/>
                </a:solidFill>
              </a:rPr>
              <a:t> result2 = op(10, 2); //</a:t>
            </a:r>
            <a:r>
              <a:rPr lang="zh-CN" altLang="zh-CN" sz="1200" dirty="0">
                <a:solidFill>
                  <a:srgbClr val="FF0000"/>
                </a:solidFill>
              </a:rPr>
              <a:t>此时调用的是</a:t>
            </a:r>
            <a:r>
              <a:rPr lang="en-US" altLang="zh-CN" sz="1200" dirty="0">
                <a:solidFill>
                  <a:srgbClr val="FF0000"/>
                </a:solidFill>
              </a:rPr>
              <a:t>Sub</a:t>
            </a:r>
            <a:r>
              <a:rPr lang="zh-CN" altLang="zh-CN" sz="1200" dirty="0">
                <a:solidFill>
                  <a:srgbClr val="FF0000"/>
                </a:solidFill>
              </a:rPr>
              <a:t>函数，结果为</a:t>
            </a:r>
            <a:r>
              <a:rPr lang="en-US" altLang="zh-CN" sz="1200" dirty="0">
                <a:solidFill>
                  <a:srgbClr val="FF0000"/>
                </a:solidFill>
              </a:rPr>
              <a:t>8</a:t>
            </a:r>
            <a:endParaRPr lang="zh-CN" altLang="zh-CN" sz="1200" dirty="0">
              <a:solidFill>
                <a:srgbClr val="FF0000"/>
              </a:solidFill>
            </a:endParaRPr>
          </a:p>
          <a:p>
            <a:pPr marL="0" indent="0">
              <a:buNone/>
            </a:pPr>
            <a:r>
              <a:rPr lang="en-US" altLang="zh-CN" sz="1200" dirty="0">
                <a:solidFill>
                  <a:srgbClr val="FF0000"/>
                </a:solidFill>
              </a:rPr>
              <a:t>    </a:t>
            </a:r>
            <a:r>
              <a:rPr lang="en-US" altLang="zh-CN" sz="1200" dirty="0" smtClean="0">
                <a:solidFill>
                  <a:srgbClr val="FF0000"/>
                </a:solidFill>
              </a:rPr>
              <a:t>}   }</a:t>
            </a:r>
            <a:endParaRPr lang="zh-CN" altLang="en-US" sz="1200" dirty="0">
              <a:solidFill>
                <a:srgbClr val="FF0000"/>
              </a:solidFill>
            </a:endParaRPr>
          </a:p>
        </p:txBody>
      </p:sp>
    </p:spTree>
    <p:extLst>
      <p:ext uri="{BB962C8B-B14F-4D97-AF65-F5344CB8AC3E}">
        <p14:creationId xmlns:p14="http://schemas.microsoft.com/office/powerpoint/2010/main" val="2354997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7.2 C#</a:t>
            </a:r>
            <a:r>
              <a:rPr lang="zh-CN" altLang="en-US" sz="4800" dirty="0"/>
              <a:t>基本语法</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3762957948"/>
              </p:ext>
            </p:extLst>
          </p:nvPr>
        </p:nvGraphicFramePr>
        <p:xfrm>
          <a:off x="683568" y="1419622"/>
          <a:ext cx="7704855" cy="2952327"/>
        </p:xfrm>
        <a:graphic>
          <a:graphicData uri="http://schemas.openxmlformats.org/drawingml/2006/table">
            <a:tbl>
              <a:tblPr firstRow="1" firstCol="1" bandRow="1">
                <a:tableStyleId>{5C22544A-7EE6-4342-B048-85BDC9FD1C3A}</a:tableStyleId>
              </a:tblPr>
              <a:tblGrid>
                <a:gridCol w="1872208"/>
                <a:gridCol w="2952328"/>
                <a:gridCol w="2880319"/>
              </a:tblGrid>
              <a:tr h="321561">
                <a:tc>
                  <a:txBody>
                    <a:bodyPr/>
                    <a:lstStyle/>
                    <a:p>
                      <a:endParaRPr lang="zh-CN" sz="1600">
                        <a:effectLst/>
                        <a:latin typeface="Calibri"/>
                        <a:cs typeface="Times New Roman"/>
                      </a:endParaRPr>
                    </a:p>
                  </a:txBody>
                  <a:tcPr marL="0" marR="0" marT="0" marB="0" anchor="ctr"/>
                </a:tc>
                <a:tc>
                  <a:txBody>
                    <a:bodyPr/>
                    <a:lstStyle/>
                    <a:p>
                      <a:pPr>
                        <a:spcAft>
                          <a:spcPts val="0"/>
                        </a:spcAft>
                      </a:pPr>
                      <a:r>
                        <a:rPr lang="zh-CN" sz="1600">
                          <a:effectLst/>
                        </a:rPr>
                        <a:t>值类型</a:t>
                      </a:r>
                      <a:r>
                        <a:rPr lang="en-US" sz="1600">
                          <a:effectLst/>
                        </a:rPr>
                        <a:t> </a:t>
                      </a:r>
                      <a:endParaRPr lang="zh-CN" sz="1600">
                        <a:effectLst/>
                        <a:latin typeface="宋体"/>
                        <a:cs typeface="宋体"/>
                      </a:endParaRPr>
                    </a:p>
                  </a:txBody>
                  <a:tcPr marL="0" marR="0" marT="0" marB="0" anchor="ctr"/>
                </a:tc>
                <a:tc>
                  <a:txBody>
                    <a:bodyPr/>
                    <a:lstStyle/>
                    <a:p>
                      <a:pPr>
                        <a:spcAft>
                          <a:spcPts val="0"/>
                        </a:spcAft>
                      </a:pPr>
                      <a:r>
                        <a:rPr lang="zh-CN" sz="1600">
                          <a:effectLst/>
                        </a:rPr>
                        <a:t>引用类型</a:t>
                      </a:r>
                      <a:r>
                        <a:rPr lang="en-US" sz="1600">
                          <a:effectLst/>
                        </a:rPr>
                        <a:t> </a:t>
                      </a:r>
                      <a:endParaRPr lang="zh-CN" sz="1600">
                        <a:effectLst/>
                        <a:latin typeface="宋体"/>
                        <a:cs typeface="宋体"/>
                      </a:endParaRPr>
                    </a:p>
                  </a:txBody>
                  <a:tcPr marL="0" marR="0" marT="0" marB="0" anchor="ctr"/>
                </a:tc>
              </a:tr>
              <a:tr h="321561">
                <a:tc>
                  <a:txBody>
                    <a:bodyPr/>
                    <a:lstStyle/>
                    <a:p>
                      <a:pPr>
                        <a:spcAft>
                          <a:spcPts val="0"/>
                        </a:spcAft>
                      </a:pPr>
                      <a:r>
                        <a:rPr lang="zh-CN" sz="1600">
                          <a:effectLst/>
                        </a:rPr>
                        <a:t>内存分配地点</a:t>
                      </a:r>
                      <a:r>
                        <a:rPr lang="en-US" sz="1600">
                          <a:effectLst/>
                        </a:rPr>
                        <a:t> </a:t>
                      </a:r>
                      <a:endParaRPr lang="zh-CN" sz="1600">
                        <a:effectLst/>
                        <a:latin typeface="宋体"/>
                        <a:cs typeface="宋体"/>
                      </a:endParaRPr>
                    </a:p>
                  </a:txBody>
                  <a:tcPr marL="0" marR="0" marT="0" marB="0" anchor="ctr"/>
                </a:tc>
                <a:tc>
                  <a:txBody>
                    <a:bodyPr/>
                    <a:lstStyle/>
                    <a:p>
                      <a:pPr>
                        <a:spcAft>
                          <a:spcPts val="0"/>
                        </a:spcAft>
                      </a:pPr>
                      <a:r>
                        <a:rPr lang="zh-CN" sz="1600">
                          <a:effectLst/>
                        </a:rPr>
                        <a:t>分配在栈中</a:t>
                      </a:r>
                      <a:r>
                        <a:rPr lang="en-US" sz="1600">
                          <a:effectLst/>
                        </a:rPr>
                        <a:t> </a:t>
                      </a:r>
                      <a:endParaRPr lang="zh-CN" sz="1600">
                        <a:effectLst/>
                        <a:latin typeface="宋体"/>
                        <a:cs typeface="宋体"/>
                      </a:endParaRPr>
                    </a:p>
                  </a:txBody>
                  <a:tcPr marL="0" marR="0" marT="0" marB="0" anchor="ctr"/>
                </a:tc>
                <a:tc>
                  <a:txBody>
                    <a:bodyPr/>
                    <a:lstStyle/>
                    <a:p>
                      <a:pPr>
                        <a:spcAft>
                          <a:spcPts val="0"/>
                        </a:spcAft>
                      </a:pPr>
                      <a:r>
                        <a:rPr lang="zh-CN" sz="1600">
                          <a:effectLst/>
                        </a:rPr>
                        <a:t>分配在堆中</a:t>
                      </a:r>
                      <a:r>
                        <a:rPr lang="en-US" sz="1600">
                          <a:effectLst/>
                        </a:rPr>
                        <a:t> </a:t>
                      </a:r>
                      <a:endParaRPr lang="zh-CN" sz="1600">
                        <a:effectLst/>
                        <a:latin typeface="宋体"/>
                        <a:cs typeface="宋体"/>
                      </a:endParaRPr>
                    </a:p>
                  </a:txBody>
                  <a:tcPr marL="0" marR="0" marT="0" marB="0" anchor="ctr"/>
                </a:tc>
              </a:tr>
              <a:tr h="321561">
                <a:tc>
                  <a:txBody>
                    <a:bodyPr/>
                    <a:lstStyle/>
                    <a:p>
                      <a:pPr>
                        <a:spcAft>
                          <a:spcPts val="0"/>
                        </a:spcAft>
                      </a:pPr>
                      <a:r>
                        <a:rPr lang="zh-CN" sz="1600">
                          <a:effectLst/>
                        </a:rPr>
                        <a:t>效率</a:t>
                      </a:r>
                      <a:r>
                        <a:rPr lang="en-US" sz="1600">
                          <a:effectLst/>
                        </a:rPr>
                        <a:t> </a:t>
                      </a:r>
                      <a:endParaRPr lang="zh-CN" sz="1600">
                        <a:effectLst/>
                        <a:latin typeface="宋体"/>
                        <a:cs typeface="宋体"/>
                      </a:endParaRPr>
                    </a:p>
                  </a:txBody>
                  <a:tcPr marL="0" marR="0" marT="0" marB="0" anchor="ctr"/>
                </a:tc>
                <a:tc>
                  <a:txBody>
                    <a:bodyPr/>
                    <a:lstStyle/>
                    <a:p>
                      <a:pPr>
                        <a:spcAft>
                          <a:spcPts val="0"/>
                        </a:spcAft>
                      </a:pPr>
                      <a:r>
                        <a:rPr lang="zh-CN" sz="1600">
                          <a:effectLst/>
                        </a:rPr>
                        <a:t>效率高，不需要地址转换</a:t>
                      </a:r>
                      <a:r>
                        <a:rPr lang="en-US" sz="1600">
                          <a:effectLst/>
                        </a:rPr>
                        <a:t> </a:t>
                      </a:r>
                      <a:endParaRPr lang="zh-CN" sz="1600">
                        <a:effectLst/>
                        <a:latin typeface="宋体"/>
                        <a:cs typeface="宋体"/>
                      </a:endParaRPr>
                    </a:p>
                  </a:txBody>
                  <a:tcPr marL="0" marR="0" marT="0" marB="0" anchor="ctr"/>
                </a:tc>
                <a:tc>
                  <a:txBody>
                    <a:bodyPr/>
                    <a:lstStyle/>
                    <a:p>
                      <a:pPr>
                        <a:spcAft>
                          <a:spcPts val="0"/>
                        </a:spcAft>
                      </a:pPr>
                      <a:r>
                        <a:rPr lang="zh-CN" sz="1600">
                          <a:effectLst/>
                        </a:rPr>
                        <a:t>效率低，需要进行地址转换</a:t>
                      </a:r>
                      <a:r>
                        <a:rPr lang="en-US" sz="1600">
                          <a:effectLst/>
                        </a:rPr>
                        <a:t> </a:t>
                      </a:r>
                      <a:endParaRPr lang="zh-CN" sz="1600">
                        <a:effectLst/>
                        <a:latin typeface="宋体"/>
                        <a:cs typeface="宋体"/>
                      </a:endParaRPr>
                    </a:p>
                  </a:txBody>
                  <a:tcPr marL="0" marR="0" marT="0" marB="0" anchor="ctr"/>
                </a:tc>
              </a:tr>
              <a:tr h="643122">
                <a:tc>
                  <a:txBody>
                    <a:bodyPr/>
                    <a:lstStyle/>
                    <a:p>
                      <a:pPr>
                        <a:spcAft>
                          <a:spcPts val="0"/>
                        </a:spcAft>
                      </a:pPr>
                      <a:r>
                        <a:rPr lang="zh-CN" sz="1600">
                          <a:effectLst/>
                        </a:rPr>
                        <a:t>内存回收</a:t>
                      </a:r>
                      <a:r>
                        <a:rPr lang="en-US" sz="1600">
                          <a:effectLst/>
                        </a:rPr>
                        <a:t> </a:t>
                      </a:r>
                      <a:endParaRPr lang="zh-CN" sz="1600">
                        <a:effectLst/>
                        <a:latin typeface="宋体"/>
                        <a:cs typeface="宋体"/>
                      </a:endParaRPr>
                    </a:p>
                  </a:txBody>
                  <a:tcPr marL="0" marR="0" marT="0" marB="0" anchor="ctr"/>
                </a:tc>
                <a:tc>
                  <a:txBody>
                    <a:bodyPr/>
                    <a:lstStyle/>
                    <a:p>
                      <a:pPr>
                        <a:spcAft>
                          <a:spcPts val="0"/>
                        </a:spcAft>
                      </a:pPr>
                      <a:r>
                        <a:rPr lang="zh-CN" sz="1600">
                          <a:effectLst/>
                        </a:rPr>
                        <a:t>使用完后，立即回收</a:t>
                      </a:r>
                      <a:r>
                        <a:rPr lang="en-US" sz="1600">
                          <a:effectLst/>
                        </a:rPr>
                        <a:t> </a:t>
                      </a:r>
                      <a:endParaRPr lang="zh-CN" sz="1600">
                        <a:effectLst/>
                        <a:latin typeface="宋体"/>
                        <a:cs typeface="宋体"/>
                      </a:endParaRPr>
                    </a:p>
                  </a:txBody>
                  <a:tcPr marL="0" marR="0" marT="0" marB="0" anchor="ctr"/>
                </a:tc>
                <a:tc>
                  <a:txBody>
                    <a:bodyPr/>
                    <a:lstStyle/>
                    <a:p>
                      <a:pPr>
                        <a:spcAft>
                          <a:spcPts val="0"/>
                        </a:spcAft>
                      </a:pPr>
                      <a:r>
                        <a:rPr lang="zh-CN" sz="1600">
                          <a:effectLst/>
                        </a:rPr>
                        <a:t>使用完后，不是立即回收，等待</a:t>
                      </a:r>
                      <a:r>
                        <a:rPr lang="en-US" sz="1600">
                          <a:effectLst/>
                        </a:rPr>
                        <a:t>GC</a:t>
                      </a:r>
                      <a:r>
                        <a:rPr lang="zh-CN" sz="1600">
                          <a:effectLst/>
                        </a:rPr>
                        <a:t>回收</a:t>
                      </a:r>
                      <a:endParaRPr lang="zh-CN" sz="1600">
                        <a:effectLst/>
                        <a:latin typeface="宋体"/>
                        <a:cs typeface="宋体"/>
                      </a:endParaRPr>
                    </a:p>
                  </a:txBody>
                  <a:tcPr marL="0" marR="0" marT="0" marB="0" anchor="ctr"/>
                </a:tc>
              </a:tr>
              <a:tr h="379839">
                <a:tc>
                  <a:txBody>
                    <a:bodyPr/>
                    <a:lstStyle/>
                    <a:p>
                      <a:pPr>
                        <a:spcAft>
                          <a:spcPts val="0"/>
                        </a:spcAft>
                      </a:pPr>
                      <a:r>
                        <a:rPr lang="zh-CN" sz="1600">
                          <a:effectLst/>
                        </a:rPr>
                        <a:t>赋值操作</a:t>
                      </a:r>
                      <a:r>
                        <a:rPr lang="en-US" sz="1600">
                          <a:effectLst/>
                        </a:rPr>
                        <a:t> </a:t>
                      </a:r>
                      <a:endParaRPr lang="zh-CN" sz="1600">
                        <a:effectLst/>
                        <a:latin typeface="宋体"/>
                        <a:cs typeface="宋体"/>
                      </a:endParaRPr>
                    </a:p>
                  </a:txBody>
                  <a:tcPr marL="0" marR="0" marT="0" marB="0" anchor="ctr"/>
                </a:tc>
                <a:tc>
                  <a:txBody>
                    <a:bodyPr/>
                    <a:lstStyle/>
                    <a:p>
                      <a:pPr>
                        <a:spcAft>
                          <a:spcPts val="0"/>
                        </a:spcAft>
                      </a:pPr>
                      <a:r>
                        <a:rPr lang="zh-CN" sz="1600">
                          <a:effectLst/>
                        </a:rPr>
                        <a:t>进行复制，创建一个同值新对象</a:t>
                      </a:r>
                      <a:r>
                        <a:rPr lang="en-US" sz="1600">
                          <a:effectLst/>
                        </a:rPr>
                        <a:t> </a:t>
                      </a:r>
                      <a:endParaRPr lang="zh-CN" sz="1600">
                        <a:effectLst/>
                        <a:latin typeface="宋体"/>
                        <a:cs typeface="宋体"/>
                      </a:endParaRPr>
                    </a:p>
                  </a:txBody>
                  <a:tcPr marL="0" marR="0" marT="0" marB="0" anchor="ctr"/>
                </a:tc>
                <a:tc>
                  <a:txBody>
                    <a:bodyPr/>
                    <a:lstStyle/>
                    <a:p>
                      <a:pPr>
                        <a:spcAft>
                          <a:spcPts val="0"/>
                        </a:spcAft>
                      </a:pPr>
                      <a:r>
                        <a:rPr lang="zh-CN" sz="1600">
                          <a:effectLst/>
                        </a:rPr>
                        <a:t>只是对原有对象的引用</a:t>
                      </a:r>
                      <a:r>
                        <a:rPr lang="en-US" sz="1600">
                          <a:effectLst/>
                        </a:rPr>
                        <a:t> </a:t>
                      </a:r>
                      <a:endParaRPr lang="zh-CN" sz="1600">
                        <a:effectLst/>
                        <a:latin typeface="宋体"/>
                        <a:cs typeface="宋体"/>
                      </a:endParaRPr>
                    </a:p>
                  </a:txBody>
                  <a:tcPr marL="0" marR="0" marT="0" marB="0" anchor="ctr"/>
                </a:tc>
              </a:tr>
              <a:tr h="643122">
                <a:tc>
                  <a:txBody>
                    <a:bodyPr/>
                    <a:lstStyle/>
                    <a:p>
                      <a:pPr>
                        <a:spcAft>
                          <a:spcPts val="0"/>
                        </a:spcAft>
                      </a:pPr>
                      <a:r>
                        <a:rPr lang="zh-CN" sz="1600">
                          <a:effectLst/>
                        </a:rPr>
                        <a:t>函数参数与返回值</a:t>
                      </a:r>
                      <a:r>
                        <a:rPr lang="en-US" sz="1600">
                          <a:effectLst/>
                        </a:rPr>
                        <a:t> </a:t>
                      </a:r>
                      <a:endParaRPr lang="zh-CN" sz="1600">
                        <a:effectLst/>
                        <a:latin typeface="宋体"/>
                        <a:cs typeface="宋体"/>
                      </a:endParaRPr>
                    </a:p>
                  </a:txBody>
                  <a:tcPr marL="0" marR="0" marT="0" marB="0" anchor="ctr"/>
                </a:tc>
                <a:tc>
                  <a:txBody>
                    <a:bodyPr/>
                    <a:lstStyle/>
                    <a:p>
                      <a:pPr>
                        <a:spcAft>
                          <a:spcPts val="0"/>
                        </a:spcAft>
                      </a:pPr>
                      <a:r>
                        <a:rPr lang="zh-CN" sz="1600">
                          <a:effectLst/>
                        </a:rPr>
                        <a:t>是对象的复制</a:t>
                      </a:r>
                      <a:r>
                        <a:rPr lang="en-US" sz="1600">
                          <a:effectLst/>
                        </a:rPr>
                        <a:t> </a:t>
                      </a:r>
                      <a:endParaRPr lang="zh-CN" sz="1600">
                        <a:effectLst/>
                        <a:latin typeface="宋体"/>
                        <a:cs typeface="宋体"/>
                      </a:endParaRPr>
                    </a:p>
                  </a:txBody>
                  <a:tcPr marL="0" marR="0" marT="0" marB="0" anchor="ctr"/>
                </a:tc>
                <a:tc>
                  <a:txBody>
                    <a:bodyPr/>
                    <a:lstStyle/>
                    <a:p>
                      <a:pPr>
                        <a:spcAft>
                          <a:spcPts val="0"/>
                        </a:spcAft>
                      </a:pPr>
                      <a:r>
                        <a:rPr lang="zh-CN" sz="1600">
                          <a:effectLst/>
                        </a:rPr>
                        <a:t>是原有对象的引用，并不产生新的对象</a:t>
                      </a:r>
                      <a:r>
                        <a:rPr lang="en-US" sz="1600">
                          <a:effectLst/>
                        </a:rPr>
                        <a:t> </a:t>
                      </a:r>
                      <a:endParaRPr lang="zh-CN" sz="1600">
                        <a:effectLst/>
                        <a:latin typeface="宋体"/>
                        <a:cs typeface="宋体"/>
                      </a:endParaRPr>
                    </a:p>
                  </a:txBody>
                  <a:tcPr marL="0" marR="0" marT="0" marB="0" anchor="ctr"/>
                </a:tc>
              </a:tr>
              <a:tr h="321561">
                <a:tc>
                  <a:txBody>
                    <a:bodyPr/>
                    <a:lstStyle/>
                    <a:p>
                      <a:pPr>
                        <a:spcAft>
                          <a:spcPts val="0"/>
                        </a:spcAft>
                      </a:pPr>
                      <a:r>
                        <a:rPr lang="zh-CN" sz="1600">
                          <a:effectLst/>
                        </a:rPr>
                        <a:t>类型扩展</a:t>
                      </a:r>
                      <a:r>
                        <a:rPr lang="en-US" sz="1600">
                          <a:effectLst/>
                        </a:rPr>
                        <a:t> </a:t>
                      </a:r>
                      <a:endParaRPr lang="zh-CN" sz="1600">
                        <a:effectLst/>
                        <a:latin typeface="宋体"/>
                        <a:cs typeface="宋体"/>
                      </a:endParaRPr>
                    </a:p>
                  </a:txBody>
                  <a:tcPr marL="0" marR="0" marT="0" marB="0" anchor="ctr"/>
                </a:tc>
                <a:tc>
                  <a:txBody>
                    <a:bodyPr/>
                    <a:lstStyle/>
                    <a:p>
                      <a:pPr>
                        <a:spcAft>
                          <a:spcPts val="0"/>
                        </a:spcAft>
                      </a:pPr>
                      <a:r>
                        <a:rPr lang="zh-CN" sz="1600">
                          <a:effectLst/>
                        </a:rPr>
                        <a:t>不易扩展</a:t>
                      </a:r>
                      <a:r>
                        <a:rPr lang="en-US" sz="1600">
                          <a:effectLst/>
                        </a:rPr>
                        <a:t> </a:t>
                      </a:r>
                      <a:endParaRPr lang="zh-CN" sz="1600">
                        <a:effectLst/>
                        <a:latin typeface="宋体"/>
                        <a:cs typeface="宋体"/>
                      </a:endParaRPr>
                    </a:p>
                  </a:txBody>
                  <a:tcPr marL="0" marR="0" marT="0" marB="0" anchor="ctr"/>
                </a:tc>
                <a:tc>
                  <a:txBody>
                    <a:bodyPr/>
                    <a:lstStyle/>
                    <a:p>
                      <a:pPr>
                        <a:spcAft>
                          <a:spcPts val="0"/>
                        </a:spcAft>
                      </a:pPr>
                      <a:r>
                        <a:rPr lang="zh-CN" sz="1600" dirty="0">
                          <a:effectLst/>
                        </a:rPr>
                        <a:t>容易扩展，方便与类型扩展</a:t>
                      </a:r>
                      <a:r>
                        <a:rPr lang="en-US" sz="1600" dirty="0">
                          <a:effectLst/>
                        </a:rPr>
                        <a:t> </a:t>
                      </a:r>
                      <a:endParaRPr lang="zh-CN" sz="1600" dirty="0">
                        <a:effectLst/>
                        <a:latin typeface="宋体"/>
                        <a:cs typeface="宋体"/>
                      </a:endParaRPr>
                    </a:p>
                  </a:txBody>
                  <a:tcPr marL="0" marR="0" marT="0" marB="0" anchor="ctr"/>
                </a:tc>
              </a:tr>
            </a:tbl>
          </a:graphicData>
        </a:graphic>
      </p:graphicFrame>
    </p:spTree>
    <p:extLst>
      <p:ext uri="{BB962C8B-B14F-4D97-AF65-F5344CB8AC3E}">
        <p14:creationId xmlns:p14="http://schemas.microsoft.com/office/powerpoint/2010/main" val="3367676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7.2 C#</a:t>
            </a:r>
            <a:r>
              <a:rPr lang="zh-CN" altLang="en-US" sz="4800" dirty="0"/>
              <a:t>基本语法</a:t>
            </a:r>
          </a:p>
        </p:txBody>
      </p:sp>
      <p:sp>
        <p:nvSpPr>
          <p:cNvPr id="3" name="内容占位符 2"/>
          <p:cNvSpPr>
            <a:spLocks noGrp="1"/>
          </p:cNvSpPr>
          <p:nvPr>
            <p:ph idx="1"/>
          </p:nvPr>
        </p:nvSpPr>
        <p:spPr/>
        <p:txBody>
          <a:bodyPr>
            <a:normAutofit fontScale="85000" lnSpcReduction="20000"/>
          </a:bodyPr>
          <a:lstStyle/>
          <a:p>
            <a:r>
              <a:rPr lang="zh-CN" altLang="zh-CN" dirty="0"/>
              <a:t>变量的定义需要说明其类型和名称，且尽量在定义时同时给出初始取值</a:t>
            </a:r>
            <a:r>
              <a:rPr lang="zh-CN" altLang="zh-CN" dirty="0" smtClean="0"/>
              <a:t>。</a:t>
            </a:r>
            <a:endParaRPr lang="zh-CN" altLang="zh-CN" dirty="0"/>
          </a:p>
          <a:p>
            <a:pPr marL="0" indent="0">
              <a:buNone/>
            </a:pPr>
            <a:r>
              <a:rPr lang="en-US" altLang="zh-CN" dirty="0" err="1">
                <a:solidFill>
                  <a:srgbClr val="FF0000"/>
                </a:solidFill>
              </a:rPr>
              <a:t>int</a:t>
            </a:r>
            <a:r>
              <a:rPr lang="en-US" altLang="zh-CN" dirty="0">
                <a:solidFill>
                  <a:srgbClr val="FF0000"/>
                </a:solidFill>
              </a:rPr>
              <a:t> a;			</a:t>
            </a:r>
            <a:r>
              <a:rPr lang="zh-CN" altLang="zh-CN" dirty="0">
                <a:solidFill>
                  <a:srgbClr val="FF0000"/>
                </a:solidFill>
              </a:rPr>
              <a:t>//定义一个名为</a:t>
            </a:r>
            <a:r>
              <a:rPr lang="en-US" altLang="zh-CN" dirty="0">
                <a:solidFill>
                  <a:srgbClr val="FF0000"/>
                </a:solidFill>
              </a:rPr>
              <a:t>a </a:t>
            </a:r>
            <a:r>
              <a:rPr lang="zh-CN" altLang="zh-CN" dirty="0">
                <a:solidFill>
                  <a:srgbClr val="FF0000"/>
                </a:solidFill>
              </a:rPr>
              <a:t>的变量</a:t>
            </a:r>
          </a:p>
          <a:p>
            <a:pPr marL="0" indent="0">
              <a:buNone/>
            </a:pPr>
            <a:r>
              <a:rPr lang="en-US" altLang="zh-CN" dirty="0" err="1">
                <a:solidFill>
                  <a:srgbClr val="FF0000"/>
                </a:solidFill>
              </a:rPr>
              <a:t>int</a:t>
            </a:r>
            <a:r>
              <a:rPr lang="en-US" altLang="zh-CN" dirty="0">
                <a:solidFill>
                  <a:srgbClr val="FF0000"/>
                </a:solidFill>
              </a:rPr>
              <a:t> b;			//</a:t>
            </a:r>
            <a:r>
              <a:rPr lang="zh-CN" altLang="zh-CN" dirty="0">
                <a:solidFill>
                  <a:srgbClr val="FF0000"/>
                </a:solidFill>
              </a:rPr>
              <a:t>定义一个名为</a:t>
            </a:r>
            <a:r>
              <a:rPr lang="en-US" altLang="zh-CN" dirty="0">
                <a:solidFill>
                  <a:srgbClr val="FF0000"/>
                </a:solidFill>
              </a:rPr>
              <a:t>b</a:t>
            </a:r>
            <a:r>
              <a:rPr lang="zh-CN" altLang="zh-CN" dirty="0">
                <a:solidFill>
                  <a:srgbClr val="FF0000"/>
                </a:solidFill>
              </a:rPr>
              <a:t>的变量</a:t>
            </a:r>
          </a:p>
          <a:p>
            <a:pPr marL="0" indent="0">
              <a:buNone/>
            </a:pPr>
            <a:r>
              <a:rPr lang="en-US" altLang="zh-CN" dirty="0">
                <a:solidFill>
                  <a:srgbClr val="FF0000"/>
                </a:solidFill>
              </a:rPr>
              <a:t>b = 35;			//</a:t>
            </a:r>
            <a:r>
              <a:rPr lang="zh-CN" altLang="zh-CN" dirty="0">
                <a:solidFill>
                  <a:srgbClr val="FF0000"/>
                </a:solidFill>
              </a:rPr>
              <a:t>给变量</a:t>
            </a:r>
            <a:r>
              <a:rPr lang="en-US" altLang="zh-CN" dirty="0">
                <a:solidFill>
                  <a:srgbClr val="FF0000"/>
                </a:solidFill>
              </a:rPr>
              <a:t>b</a:t>
            </a:r>
            <a:r>
              <a:rPr lang="zh-CN" altLang="zh-CN" dirty="0">
                <a:solidFill>
                  <a:srgbClr val="FF0000"/>
                </a:solidFill>
              </a:rPr>
              <a:t>赋值</a:t>
            </a:r>
          </a:p>
          <a:p>
            <a:pPr marL="0" indent="0">
              <a:buNone/>
            </a:pPr>
            <a:r>
              <a:rPr lang="en-US" altLang="zh-CN" dirty="0" err="1">
                <a:solidFill>
                  <a:srgbClr val="FF0000"/>
                </a:solidFill>
              </a:rPr>
              <a:t>int</a:t>
            </a:r>
            <a:r>
              <a:rPr lang="en-US" altLang="zh-CN" dirty="0">
                <a:solidFill>
                  <a:srgbClr val="FF0000"/>
                </a:solidFill>
              </a:rPr>
              <a:t> c = 35;		//</a:t>
            </a:r>
            <a:r>
              <a:rPr lang="zh-CN" altLang="zh-CN" dirty="0">
                <a:solidFill>
                  <a:srgbClr val="FF0000"/>
                </a:solidFill>
              </a:rPr>
              <a:t>定义一个名为</a:t>
            </a:r>
            <a:r>
              <a:rPr lang="en-US" altLang="zh-CN" dirty="0">
                <a:solidFill>
                  <a:srgbClr val="FF0000"/>
                </a:solidFill>
              </a:rPr>
              <a:t>c </a:t>
            </a:r>
            <a:r>
              <a:rPr lang="zh-CN" altLang="zh-CN" dirty="0">
                <a:solidFill>
                  <a:srgbClr val="FF0000"/>
                </a:solidFill>
              </a:rPr>
              <a:t>的变量并赋初值</a:t>
            </a:r>
          </a:p>
          <a:p>
            <a:pPr marL="0" indent="0">
              <a:buNone/>
            </a:pPr>
            <a:r>
              <a:rPr lang="en-US" altLang="zh-CN" dirty="0" err="1">
                <a:solidFill>
                  <a:srgbClr val="FF0000"/>
                </a:solidFill>
              </a:rPr>
              <a:t>int</a:t>
            </a:r>
            <a:r>
              <a:rPr lang="en-US" altLang="zh-CN" dirty="0">
                <a:solidFill>
                  <a:srgbClr val="FF0000"/>
                </a:solidFill>
              </a:rPr>
              <a:t> d, e;			//</a:t>
            </a:r>
            <a:r>
              <a:rPr lang="zh-CN" altLang="zh-CN" dirty="0">
                <a:solidFill>
                  <a:srgbClr val="FF0000"/>
                </a:solidFill>
              </a:rPr>
              <a:t>定义名为</a:t>
            </a:r>
            <a:r>
              <a:rPr lang="en-US" altLang="zh-CN" dirty="0">
                <a:solidFill>
                  <a:srgbClr val="FF0000"/>
                </a:solidFill>
              </a:rPr>
              <a:t>d</a:t>
            </a:r>
            <a:r>
              <a:rPr lang="zh-CN" altLang="zh-CN" dirty="0">
                <a:solidFill>
                  <a:srgbClr val="FF0000"/>
                </a:solidFill>
              </a:rPr>
              <a:t>和</a:t>
            </a:r>
            <a:r>
              <a:rPr lang="en-US" altLang="zh-CN" dirty="0">
                <a:solidFill>
                  <a:srgbClr val="FF0000"/>
                </a:solidFill>
              </a:rPr>
              <a:t>e</a:t>
            </a:r>
            <a:r>
              <a:rPr lang="zh-CN" altLang="zh-CN" dirty="0">
                <a:solidFill>
                  <a:srgbClr val="FF0000"/>
                </a:solidFill>
              </a:rPr>
              <a:t>两个变量</a:t>
            </a:r>
          </a:p>
          <a:p>
            <a:pPr marL="0" indent="0">
              <a:buNone/>
            </a:pPr>
            <a:r>
              <a:rPr lang="en-US" altLang="zh-CN" dirty="0" err="1">
                <a:solidFill>
                  <a:srgbClr val="FF0000"/>
                </a:solidFill>
              </a:rPr>
              <a:t>int</a:t>
            </a:r>
            <a:r>
              <a:rPr lang="en-US" altLang="zh-CN" dirty="0">
                <a:solidFill>
                  <a:srgbClr val="FF0000"/>
                </a:solidFill>
              </a:rPr>
              <a:t> f = 2, g = 3;		//</a:t>
            </a:r>
            <a:r>
              <a:rPr lang="zh-CN" altLang="zh-CN" dirty="0">
                <a:solidFill>
                  <a:srgbClr val="FF0000"/>
                </a:solidFill>
              </a:rPr>
              <a:t>定义名为</a:t>
            </a:r>
            <a:r>
              <a:rPr lang="en-US" altLang="zh-CN" dirty="0">
                <a:solidFill>
                  <a:srgbClr val="FF0000"/>
                </a:solidFill>
              </a:rPr>
              <a:t>f</a:t>
            </a:r>
            <a:r>
              <a:rPr lang="zh-CN" altLang="zh-CN" dirty="0">
                <a:solidFill>
                  <a:srgbClr val="FF0000"/>
                </a:solidFill>
              </a:rPr>
              <a:t>和</a:t>
            </a:r>
            <a:r>
              <a:rPr lang="en-US" altLang="zh-CN" dirty="0">
                <a:solidFill>
                  <a:srgbClr val="FF0000"/>
                </a:solidFill>
              </a:rPr>
              <a:t>g</a:t>
            </a:r>
            <a:r>
              <a:rPr lang="zh-CN" altLang="zh-CN" dirty="0">
                <a:solidFill>
                  <a:srgbClr val="FF0000"/>
                </a:solidFill>
              </a:rPr>
              <a:t>两个变量并赋初值</a:t>
            </a:r>
          </a:p>
          <a:p>
            <a:r>
              <a:rPr lang="zh-CN" altLang="zh-CN" dirty="0" smtClean="0"/>
              <a:t>与</a:t>
            </a:r>
            <a:r>
              <a:rPr lang="zh-CN" altLang="zh-CN" dirty="0"/>
              <a:t>变量不同，常量是指在程序执行过程中不可变的值。</a:t>
            </a:r>
            <a:r>
              <a:rPr lang="en-US" altLang="zh-CN" dirty="0"/>
              <a:t>C#</a:t>
            </a:r>
            <a:r>
              <a:rPr lang="zh-CN" altLang="zh-CN" dirty="0"/>
              <a:t>使用</a:t>
            </a:r>
            <a:r>
              <a:rPr lang="en-US" altLang="zh-CN" dirty="0" err="1"/>
              <a:t>const</a:t>
            </a:r>
            <a:r>
              <a:rPr lang="zh-CN" altLang="zh-CN" dirty="0"/>
              <a:t>关键词来定义常量，如下例：</a:t>
            </a:r>
          </a:p>
          <a:p>
            <a:pPr marL="0" indent="0">
              <a:buNone/>
            </a:pPr>
            <a:r>
              <a:rPr lang="en-US" altLang="zh-CN" dirty="0" err="1">
                <a:solidFill>
                  <a:srgbClr val="FF0000"/>
                </a:solidFill>
              </a:rPr>
              <a:t>const</a:t>
            </a:r>
            <a:r>
              <a:rPr lang="en-US" altLang="zh-CN" dirty="0">
                <a:solidFill>
                  <a:srgbClr val="FF0000"/>
                </a:solidFill>
              </a:rPr>
              <a:t> double PI = 3.14</a:t>
            </a:r>
            <a:r>
              <a:rPr lang="en-US" altLang="zh-CN" dirty="0" smtClean="0">
                <a:solidFill>
                  <a:srgbClr val="FF0000"/>
                </a:solidFill>
              </a:rPr>
              <a:t>;</a:t>
            </a:r>
            <a:endParaRPr lang="zh-CN" altLang="en-US" dirty="0">
              <a:solidFill>
                <a:srgbClr val="FF0000"/>
              </a:solidFill>
            </a:endParaRPr>
          </a:p>
        </p:txBody>
      </p:sp>
    </p:spTree>
    <p:extLst>
      <p:ext uri="{BB962C8B-B14F-4D97-AF65-F5344CB8AC3E}">
        <p14:creationId xmlns:p14="http://schemas.microsoft.com/office/powerpoint/2010/main" val="2354997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7.2 C#</a:t>
            </a:r>
            <a:r>
              <a:rPr lang="zh-CN" altLang="en-US" sz="4800" dirty="0"/>
              <a:t>基本语法</a:t>
            </a:r>
          </a:p>
        </p:txBody>
      </p:sp>
      <p:sp>
        <p:nvSpPr>
          <p:cNvPr id="3" name="内容占位符 2"/>
          <p:cNvSpPr>
            <a:spLocks noGrp="1"/>
          </p:cNvSpPr>
          <p:nvPr>
            <p:ph idx="1"/>
          </p:nvPr>
        </p:nvSpPr>
        <p:spPr/>
        <p:txBody>
          <a:bodyPr>
            <a:normAutofit fontScale="77500" lnSpcReduction="20000"/>
          </a:bodyPr>
          <a:lstStyle/>
          <a:p>
            <a:r>
              <a:rPr lang="zh-CN" altLang="zh-CN" dirty="0"/>
              <a:t>通过命名空间（</a:t>
            </a:r>
            <a:r>
              <a:rPr lang="en-US" altLang="zh-CN" dirty="0"/>
              <a:t>Namespaces</a:t>
            </a:r>
            <a:r>
              <a:rPr lang="zh-CN" altLang="zh-CN" dirty="0"/>
              <a:t>）可以给类分组，也可以区分“同名</a:t>
            </a:r>
            <a:r>
              <a:rPr lang="en-US" altLang="zh-CN" dirty="0"/>
              <a:t>”</a:t>
            </a:r>
            <a:r>
              <a:rPr lang="zh-CN" altLang="zh-CN" dirty="0"/>
              <a:t>的多个类，因为命名空间本身就是类名的一部分。命名空间的定义方式如下例：</a:t>
            </a:r>
          </a:p>
          <a:p>
            <a:pPr marL="0" indent="0">
              <a:buNone/>
            </a:pPr>
            <a:r>
              <a:rPr lang="en-US" altLang="zh-CN" dirty="0">
                <a:solidFill>
                  <a:srgbClr val="FF0000"/>
                </a:solidFill>
              </a:rPr>
              <a:t>namespace </a:t>
            </a:r>
            <a:r>
              <a:rPr lang="en-US" altLang="zh-CN" dirty="0" err="1">
                <a:solidFill>
                  <a:srgbClr val="FF0000"/>
                </a:solidFill>
              </a:rPr>
              <a:t>FooNamespace</a:t>
            </a:r>
            <a:endParaRPr lang="zh-CN" altLang="zh-CN" dirty="0">
              <a:solidFill>
                <a:srgbClr val="FF0000"/>
              </a:solidFill>
            </a:endParaRPr>
          </a:p>
          <a:p>
            <a:pPr marL="0" indent="0">
              <a:buNone/>
            </a:pPr>
            <a:r>
              <a:rPr lang="en-US" altLang="zh-CN" dirty="0">
                <a:solidFill>
                  <a:srgbClr val="FF0000"/>
                </a:solidFill>
              </a:rPr>
              <a:t>{</a:t>
            </a:r>
            <a:endParaRPr lang="zh-CN" altLang="zh-CN" dirty="0">
              <a:solidFill>
                <a:srgbClr val="FF0000"/>
              </a:solidFill>
            </a:endParaRPr>
          </a:p>
          <a:p>
            <a:pPr marL="0" indent="0">
              <a:buNone/>
            </a:pPr>
            <a:r>
              <a:rPr lang="en-US" altLang="zh-CN" dirty="0">
                <a:solidFill>
                  <a:srgbClr val="FF0000"/>
                </a:solidFill>
              </a:rPr>
              <a:t>    // Members</a:t>
            </a:r>
            <a:endParaRPr lang="zh-CN" altLang="zh-CN" dirty="0">
              <a:solidFill>
                <a:srgbClr val="FF0000"/>
              </a:solidFill>
            </a:endParaRPr>
          </a:p>
          <a:p>
            <a:pPr marL="0" indent="0">
              <a:buNone/>
            </a:pPr>
            <a:r>
              <a:rPr lang="en-US" altLang="zh-CN" dirty="0">
                <a:solidFill>
                  <a:srgbClr val="FF0000"/>
                </a:solidFill>
              </a:rPr>
              <a:t>}</a:t>
            </a:r>
            <a:endParaRPr lang="zh-CN" altLang="zh-CN" dirty="0">
              <a:solidFill>
                <a:srgbClr val="FF0000"/>
              </a:solidFill>
            </a:endParaRPr>
          </a:p>
          <a:p>
            <a:r>
              <a:rPr lang="zh-CN" altLang="zh-CN" dirty="0"/>
              <a:t>通过关键词</a:t>
            </a:r>
            <a:r>
              <a:rPr lang="en-US" altLang="zh-CN" dirty="0"/>
              <a:t>using</a:t>
            </a:r>
            <a:r>
              <a:rPr lang="zh-CN" altLang="zh-CN" dirty="0"/>
              <a:t>可以加载一个特定的命名空间，如下例：</a:t>
            </a:r>
          </a:p>
          <a:p>
            <a:pPr marL="0" indent="0">
              <a:buNone/>
            </a:pPr>
            <a:r>
              <a:rPr lang="en-US" altLang="zh-CN" dirty="0">
                <a:solidFill>
                  <a:srgbClr val="FF0000"/>
                </a:solidFill>
              </a:rPr>
              <a:t>using </a:t>
            </a:r>
            <a:r>
              <a:rPr lang="en-US" altLang="zh-CN" dirty="0" err="1">
                <a:solidFill>
                  <a:srgbClr val="FF0000"/>
                </a:solidFill>
              </a:rPr>
              <a:t>FooNamespace</a:t>
            </a:r>
            <a:r>
              <a:rPr lang="en-US" altLang="zh-CN" dirty="0">
                <a:solidFill>
                  <a:srgbClr val="FF0000"/>
                </a:solidFill>
              </a:rPr>
              <a:t>;</a:t>
            </a:r>
            <a:endParaRPr lang="zh-CN" altLang="zh-CN" dirty="0">
              <a:solidFill>
                <a:srgbClr val="FF0000"/>
              </a:solidFill>
            </a:endParaRPr>
          </a:p>
          <a:p>
            <a:r>
              <a:rPr lang="zh-CN" altLang="zh-CN" dirty="0"/>
              <a:t>使用命名空间后，在不同的作用域中可以定义相同名字的变量，互不于扰，系统能够区别它们。这一特性对于团队软件开发和软件代码复用都很有利</a:t>
            </a:r>
            <a:r>
              <a:rPr lang="zh-CN" altLang="zh-CN" dirty="0" smtClean="0"/>
              <a:t>。</a:t>
            </a:r>
            <a:endParaRPr lang="zh-CN" altLang="en-US" dirty="0"/>
          </a:p>
        </p:txBody>
      </p:sp>
    </p:spTree>
    <p:extLst>
      <p:ext uri="{BB962C8B-B14F-4D97-AF65-F5344CB8AC3E}">
        <p14:creationId xmlns:p14="http://schemas.microsoft.com/office/powerpoint/2010/main" val="3544430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7.2 C#</a:t>
            </a:r>
            <a:r>
              <a:rPr lang="zh-CN" altLang="en-US" sz="4800" dirty="0"/>
              <a:t>基本语法</a:t>
            </a:r>
          </a:p>
        </p:txBody>
      </p:sp>
      <p:graphicFrame>
        <p:nvGraphicFramePr>
          <p:cNvPr id="6" name="内容占位符 5"/>
          <p:cNvGraphicFramePr>
            <a:graphicFrameLocks noGrp="1"/>
          </p:cNvGraphicFramePr>
          <p:nvPr>
            <p:ph idx="1"/>
            <p:extLst>
              <p:ext uri="{D42A27DB-BD31-4B8C-83A1-F6EECF244321}">
                <p14:modId xmlns:p14="http://schemas.microsoft.com/office/powerpoint/2010/main" val="849938960"/>
              </p:ext>
            </p:extLst>
          </p:nvPr>
        </p:nvGraphicFramePr>
        <p:xfrm>
          <a:off x="467544" y="1275606"/>
          <a:ext cx="3816424" cy="2926080"/>
        </p:xfrm>
        <a:graphic>
          <a:graphicData uri="http://schemas.openxmlformats.org/drawingml/2006/table">
            <a:tbl>
              <a:tblPr firstRow="1" firstCol="1" bandRow="1">
                <a:tableStyleId>{5C22544A-7EE6-4342-B048-85BDC9FD1C3A}</a:tableStyleId>
              </a:tblPr>
              <a:tblGrid>
                <a:gridCol w="1296144"/>
                <a:gridCol w="2520280"/>
              </a:tblGrid>
              <a:tr h="0">
                <a:tc>
                  <a:txBody>
                    <a:bodyPr/>
                    <a:lstStyle/>
                    <a:p>
                      <a:pPr>
                        <a:spcAft>
                          <a:spcPts val="0"/>
                        </a:spcAft>
                      </a:pPr>
                      <a:r>
                        <a:rPr lang="zh-CN" sz="1600" dirty="0">
                          <a:effectLst/>
                        </a:rPr>
                        <a:t>操作符分类</a:t>
                      </a:r>
                      <a:endParaRPr lang="zh-CN" sz="1600" dirty="0">
                        <a:effectLst/>
                        <a:latin typeface="宋体"/>
                        <a:cs typeface="宋体"/>
                      </a:endParaRPr>
                    </a:p>
                  </a:txBody>
                  <a:tcPr marL="68580" marR="68580" marT="0" marB="0" anchor="ctr"/>
                </a:tc>
                <a:tc>
                  <a:txBody>
                    <a:bodyPr/>
                    <a:lstStyle/>
                    <a:p>
                      <a:pPr>
                        <a:spcAft>
                          <a:spcPts val="0"/>
                        </a:spcAft>
                      </a:pPr>
                      <a:r>
                        <a:rPr lang="zh-CN" sz="1600" dirty="0">
                          <a:effectLst/>
                        </a:rPr>
                        <a:t>操作符</a:t>
                      </a:r>
                      <a:endParaRPr lang="zh-CN" sz="1600" dirty="0">
                        <a:effectLst/>
                        <a:latin typeface="宋体"/>
                        <a:cs typeface="宋体"/>
                      </a:endParaRPr>
                    </a:p>
                  </a:txBody>
                  <a:tcPr marL="68580" marR="68580" marT="0" marB="0" anchor="ctr"/>
                </a:tc>
              </a:tr>
              <a:tr h="0">
                <a:tc>
                  <a:txBody>
                    <a:bodyPr/>
                    <a:lstStyle/>
                    <a:p>
                      <a:pPr>
                        <a:spcAft>
                          <a:spcPts val="0"/>
                        </a:spcAft>
                      </a:pPr>
                      <a:r>
                        <a:rPr lang="zh-CN" sz="1600">
                          <a:effectLst/>
                        </a:rPr>
                        <a:t>四则运算</a:t>
                      </a:r>
                      <a:endParaRPr lang="zh-CN" sz="1600">
                        <a:effectLst/>
                        <a:latin typeface="宋体"/>
                        <a:cs typeface="宋体"/>
                      </a:endParaRPr>
                    </a:p>
                  </a:txBody>
                  <a:tcPr marL="68580" marR="68580" marT="0" marB="0" anchor="ctr"/>
                </a:tc>
                <a:tc>
                  <a:txBody>
                    <a:bodyPr/>
                    <a:lstStyle/>
                    <a:p>
                      <a:pPr>
                        <a:spcAft>
                          <a:spcPts val="0"/>
                        </a:spcAft>
                      </a:pPr>
                      <a:r>
                        <a:rPr lang="en-US" sz="1600">
                          <a:effectLst/>
                        </a:rPr>
                        <a:t>+, -, *, /, %</a:t>
                      </a:r>
                      <a:endParaRPr lang="zh-CN" sz="1600">
                        <a:effectLst/>
                        <a:latin typeface="宋体"/>
                        <a:cs typeface="宋体"/>
                      </a:endParaRPr>
                    </a:p>
                  </a:txBody>
                  <a:tcPr marL="68580" marR="68580" marT="0" marB="0" anchor="ctr"/>
                </a:tc>
              </a:tr>
              <a:tr h="0">
                <a:tc>
                  <a:txBody>
                    <a:bodyPr/>
                    <a:lstStyle/>
                    <a:p>
                      <a:pPr>
                        <a:spcAft>
                          <a:spcPts val="0"/>
                        </a:spcAft>
                      </a:pPr>
                      <a:r>
                        <a:rPr lang="zh-CN" sz="1600">
                          <a:effectLst/>
                        </a:rPr>
                        <a:t>逻辑运算</a:t>
                      </a:r>
                      <a:endParaRPr lang="zh-CN" sz="1600">
                        <a:effectLst/>
                        <a:latin typeface="宋体"/>
                        <a:cs typeface="宋体"/>
                      </a:endParaRPr>
                    </a:p>
                  </a:txBody>
                  <a:tcPr marL="68580" marR="68580" marT="0" marB="0" anchor="ctr"/>
                </a:tc>
                <a:tc>
                  <a:txBody>
                    <a:bodyPr/>
                    <a:lstStyle/>
                    <a:p>
                      <a:pPr>
                        <a:spcAft>
                          <a:spcPts val="0"/>
                        </a:spcAft>
                      </a:pPr>
                      <a:r>
                        <a:rPr lang="en-US" sz="1600">
                          <a:effectLst/>
                        </a:rPr>
                        <a:t>&amp;, |, ^, !, ~, &amp;&amp;, ||, true, false</a:t>
                      </a:r>
                      <a:endParaRPr lang="zh-CN" sz="1600">
                        <a:effectLst/>
                        <a:latin typeface="宋体"/>
                        <a:cs typeface="宋体"/>
                      </a:endParaRPr>
                    </a:p>
                  </a:txBody>
                  <a:tcPr marL="68580" marR="68580" marT="0" marB="0" anchor="ctr"/>
                </a:tc>
              </a:tr>
              <a:tr h="0">
                <a:tc>
                  <a:txBody>
                    <a:bodyPr/>
                    <a:lstStyle/>
                    <a:p>
                      <a:pPr>
                        <a:spcAft>
                          <a:spcPts val="0"/>
                        </a:spcAft>
                      </a:pPr>
                      <a:r>
                        <a:rPr lang="zh-CN" sz="1600">
                          <a:effectLst/>
                        </a:rPr>
                        <a:t>字符串串接</a:t>
                      </a:r>
                      <a:endParaRPr lang="zh-CN" sz="1600">
                        <a:effectLst/>
                        <a:latin typeface="宋体"/>
                        <a:cs typeface="宋体"/>
                      </a:endParaRPr>
                    </a:p>
                  </a:txBody>
                  <a:tcPr marL="68580" marR="68580" marT="0" marB="0" anchor="ctr"/>
                </a:tc>
                <a:tc>
                  <a:txBody>
                    <a:bodyPr/>
                    <a:lstStyle/>
                    <a:p>
                      <a:pPr>
                        <a:spcAft>
                          <a:spcPts val="0"/>
                        </a:spcAft>
                      </a:pPr>
                      <a:r>
                        <a:rPr lang="en-US" sz="1600">
                          <a:effectLst/>
                        </a:rPr>
                        <a:t>+</a:t>
                      </a:r>
                      <a:endParaRPr lang="zh-CN" sz="1600">
                        <a:effectLst/>
                        <a:latin typeface="宋体"/>
                        <a:cs typeface="宋体"/>
                      </a:endParaRPr>
                    </a:p>
                  </a:txBody>
                  <a:tcPr marL="68580" marR="68580" marT="0" marB="0" anchor="ctr"/>
                </a:tc>
              </a:tr>
              <a:tr h="0">
                <a:tc>
                  <a:txBody>
                    <a:bodyPr/>
                    <a:lstStyle/>
                    <a:p>
                      <a:pPr>
                        <a:spcAft>
                          <a:spcPts val="0"/>
                        </a:spcAft>
                      </a:pPr>
                      <a:r>
                        <a:rPr lang="zh-CN" sz="1600">
                          <a:effectLst/>
                        </a:rPr>
                        <a:t>自增、自减</a:t>
                      </a:r>
                      <a:endParaRPr lang="zh-CN" sz="1600">
                        <a:effectLst/>
                        <a:latin typeface="宋体"/>
                        <a:cs typeface="宋体"/>
                      </a:endParaRPr>
                    </a:p>
                  </a:txBody>
                  <a:tcPr marL="68580" marR="68580" marT="0" marB="0" anchor="ctr"/>
                </a:tc>
                <a:tc>
                  <a:txBody>
                    <a:bodyPr/>
                    <a:lstStyle/>
                    <a:p>
                      <a:pPr>
                        <a:spcAft>
                          <a:spcPts val="0"/>
                        </a:spcAft>
                      </a:pPr>
                      <a:r>
                        <a:rPr lang="en-US" sz="1600">
                          <a:effectLst/>
                        </a:rPr>
                        <a:t>++, --</a:t>
                      </a:r>
                      <a:endParaRPr lang="zh-CN" sz="1600">
                        <a:effectLst/>
                        <a:latin typeface="宋体"/>
                        <a:cs typeface="宋体"/>
                      </a:endParaRPr>
                    </a:p>
                  </a:txBody>
                  <a:tcPr marL="68580" marR="68580" marT="0" marB="0" anchor="ctr"/>
                </a:tc>
              </a:tr>
              <a:tr h="0">
                <a:tc>
                  <a:txBody>
                    <a:bodyPr/>
                    <a:lstStyle/>
                    <a:p>
                      <a:pPr>
                        <a:spcAft>
                          <a:spcPts val="0"/>
                        </a:spcAft>
                      </a:pPr>
                      <a:r>
                        <a:rPr lang="zh-CN" sz="1600">
                          <a:effectLst/>
                        </a:rPr>
                        <a:t>移位</a:t>
                      </a:r>
                      <a:endParaRPr lang="zh-CN" sz="1600">
                        <a:effectLst/>
                        <a:latin typeface="宋体"/>
                        <a:cs typeface="宋体"/>
                      </a:endParaRPr>
                    </a:p>
                  </a:txBody>
                  <a:tcPr marL="68580" marR="68580" marT="0" marB="0" anchor="ctr"/>
                </a:tc>
                <a:tc>
                  <a:txBody>
                    <a:bodyPr/>
                    <a:lstStyle/>
                    <a:p>
                      <a:pPr>
                        <a:spcAft>
                          <a:spcPts val="0"/>
                        </a:spcAft>
                      </a:pPr>
                      <a:r>
                        <a:rPr lang="en-US" sz="1600">
                          <a:effectLst/>
                        </a:rPr>
                        <a:t>&lt;&lt;, &gt;&gt;</a:t>
                      </a:r>
                      <a:endParaRPr lang="zh-CN" sz="1600">
                        <a:effectLst/>
                        <a:latin typeface="宋体"/>
                        <a:cs typeface="宋体"/>
                      </a:endParaRPr>
                    </a:p>
                  </a:txBody>
                  <a:tcPr marL="68580" marR="68580" marT="0" marB="0" anchor="ctr"/>
                </a:tc>
              </a:tr>
              <a:tr h="0">
                <a:tc>
                  <a:txBody>
                    <a:bodyPr/>
                    <a:lstStyle/>
                    <a:p>
                      <a:pPr>
                        <a:spcAft>
                          <a:spcPts val="0"/>
                        </a:spcAft>
                      </a:pPr>
                      <a:r>
                        <a:rPr lang="zh-CN" sz="1600">
                          <a:effectLst/>
                        </a:rPr>
                        <a:t>关系运算</a:t>
                      </a:r>
                      <a:endParaRPr lang="zh-CN" sz="1600">
                        <a:effectLst/>
                        <a:latin typeface="宋体"/>
                        <a:cs typeface="宋体"/>
                      </a:endParaRPr>
                    </a:p>
                  </a:txBody>
                  <a:tcPr marL="68580" marR="68580" marT="0" marB="0" anchor="ctr"/>
                </a:tc>
                <a:tc>
                  <a:txBody>
                    <a:bodyPr/>
                    <a:lstStyle/>
                    <a:p>
                      <a:pPr>
                        <a:spcAft>
                          <a:spcPts val="0"/>
                        </a:spcAft>
                      </a:pPr>
                      <a:r>
                        <a:rPr lang="en-US" sz="1600">
                          <a:effectLst/>
                        </a:rPr>
                        <a:t>==, !=, &lt;, &gt;, &lt;=, &gt;=</a:t>
                      </a:r>
                      <a:endParaRPr lang="zh-CN" sz="1600">
                        <a:effectLst/>
                        <a:latin typeface="宋体"/>
                        <a:cs typeface="宋体"/>
                      </a:endParaRPr>
                    </a:p>
                  </a:txBody>
                  <a:tcPr marL="68580" marR="68580" marT="0" marB="0" anchor="ctr"/>
                </a:tc>
              </a:tr>
              <a:tr h="0">
                <a:tc>
                  <a:txBody>
                    <a:bodyPr/>
                    <a:lstStyle/>
                    <a:p>
                      <a:pPr>
                        <a:spcAft>
                          <a:spcPts val="0"/>
                        </a:spcAft>
                      </a:pPr>
                      <a:r>
                        <a:rPr lang="zh-CN" sz="1600">
                          <a:effectLst/>
                        </a:rPr>
                        <a:t>赋值运算</a:t>
                      </a:r>
                      <a:endParaRPr lang="zh-CN" sz="1600">
                        <a:effectLst/>
                        <a:latin typeface="宋体"/>
                        <a:cs typeface="宋体"/>
                      </a:endParaRPr>
                    </a:p>
                  </a:txBody>
                  <a:tcPr marL="68580" marR="68580" marT="0" marB="0" anchor="ctr"/>
                </a:tc>
                <a:tc>
                  <a:txBody>
                    <a:bodyPr/>
                    <a:lstStyle/>
                    <a:p>
                      <a:pPr>
                        <a:spcAft>
                          <a:spcPts val="0"/>
                        </a:spcAft>
                      </a:pPr>
                      <a:r>
                        <a:rPr lang="en-US" sz="1600">
                          <a:effectLst/>
                        </a:rPr>
                        <a:t>=, +=, -=, *=, /=, %=, &amp;=, |=, ^=, &lt;&lt;=, &gt;&gt;=</a:t>
                      </a:r>
                      <a:endParaRPr lang="zh-CN" sz="1600">
                        <a:effectLst/>
                        <a:latin typeface="宋体"/>
                        <a:cs typeface="宋体"/>
                      </a:endParaRPr>
                    </a:p>
                  </a:txBody>
                  <a:tcPr marL="68580" marR="68580" marT="0" marB="0" anchor="ctr"/>
                </a:tc>
              </a:tr>
              <a:tr h="0">
                <a:tc>
                  <a:txBody>
                    <a:bodyPr/>
                    <a:lstStyle/>
                    <a:p>
                      <a:pPr>
                        <a:spcAft>
                          <a:spcPts val="0"/>
                        </a:spcAft>
                      </a:pPr>
                      <a:r>
                        <a:rPr lang="zh-CN" sz="1600">
                          <a:effectLst/>
                        </a:rPr>
                        <a:t>成员访问</a:t>
                      </a:r>
                      <a:endParaRPr lang="zh-CN" sz="1600">
                        <a:effectLst/>
                        <a:latin typeface="宋体"/>
                        <a:cs typeface="宋体"/>
                      </a:endParaRPr>
                    </a:p>
                  </a:txBody>
                  <a:tcPr marL="68580" marR="68580" marT="0" marB="0" anchor="ctr"/>
                </a:tc>
                <a:tc>
                  <a:txBody>
                    <a:bodyPr/>
                    <a:lstStyle/>
                    <a:p>
                      <a:pPr>
                        <a:spcAft>
                          <a:spcPts val="0"/>
                        </a:spcAft>
                      </a:pPr>
                      <a:r>
                        <a:rPr lang="en-US" sz="1600">
                          <a:effectLst/>
                        </a:rPr>
                        <a:t>.</a:t>
                      </a:r>
                      <a:endParaRPr lang="zh-CN" sz="1600">
                        <a:effectLst/>
                        <a:latin typeface="宋体"/>
                        <a:cs typeface="宋体"/>
                      </a:endParaRPr>
                    </a:p>
                  </a:txBody>
                  <a:tcPr marL="68580" marR="68580" marT="0" marB="0" anchor="ctr"/>
                </a:tc>
              </a:tr>
              <a:tr h="0">
                <a:tc>
                  <a:txBody>
                    <a:bodyPr/>
                    <a:lstStyle/>
                    <a:p>
                      <a:pPr>
                        <a:spcAft>
                          <a:spcPts val="0"/>
                        </a:spcAft>
                      </a:pPr>
                      <a:r>
                        <a:rPr lang="zh-CN" sz="1600">
                          <a:effectLst/>
                        </a:rPr>
                        <a:t>索引</a:t>
                      </a:r>
                      <a:endParaRPr lang="zh-CN" sz="1600">
                        <a:effectLst/>
                        <a:latin typeface="宋体"/>
                        <a:cs typeface="宋体"/>
                      </a:endParaRPr>
                    </a:p>
                  </a:txBody>
                  <a:tcPr marL="68580" marR="68580" marT="0" marB="0" anchor="ctr"/>
                </a:tc>
                <a:tc>
                  <a:txBody>
                    <a:bodyPr/>
                    <a:lstStyle/>
                    <a:p>
                      <a:pPr>
                        <a:spcAft>
                          <a:spcPts val="0"/>
                        </a:spcAft>
                      </a:pPr>
                      <a:r>
                        <a:rPr lang="en-US" sz="1600" dirty="0">
                          <a:effectLst/>
                        </a:rPr>
                        <a:t>[]</a:t>
                      </a:r>
                      <a:endParaRPr lang="zh-CN" sz="1600" dirty="0">
                        <a:effectLst/>
                        <a:latin typeface="宋体"/>
                        <a:cs typeface="宋体"/>
                      </a:endParaRPr>
                    </a:p>
                  </a:txBody>
                  <a:tcPr marL="68580" marR="68580" marT="0" marB="0" anchor="ctr"/>
                </a:tc>
              </a:tr>
            </a:tbl>
          </a:graphicData>
        </a:graphic>
      </p:graphicFrame>
      <p:graphicFrame>
        <p:nvGraphicFramePr>
          <p:cNvPr id="7" name="内容占位符 5"/>
          <p:cNvGraphicFramePr>
            <a:graphicFrameLocks/>
          </p:cNvGraphicFramePr>
          <p:nvPr>
            <p:extLst>
              <p:ext uri="{D42A27DB-BD31-4B8C-83A1-F6EECF244321}">
                <p14:modId xmlns:p14="http://schemas.microsoft.com/office/powerpoint/2010/main" val="3668098312"/>
              </p:ext>
            </p:extLst>
          </p:nvPr>
        </p:nvGraphicFramePr>
        <p:xfrm>
          <a:off x="4427984" y="1275604"/>
          <a:ext cx="4258444" cy="2952330"/>
        </p:xfrm>
        <a:graphic>
          <a:graphicData uri="http://schemas.openxmlformats.org/drawingml/2006/table">
            <a:tbl>
              <a:tblPr firstRow="1" firstCol="1" bandRow="1">
                <a:tableStyleId>{5C22544A-7EE6-4342-B048-85BDC9FD1C3A}</a:tableStyleId>
              </a:tblPr>
              <a:tblGrid>
                <a:gridCol w="1703378"/>
                <a:gridCol w="2555066"/>
              </a:tblGrid>
              <a:tr h="295233">
                <a:tc>
                  <a:txBody>
                    <a:bodyPr/>
                    <a:lstStyle/>
                    <a:p>
                      <a:pPr>
                        <a:spcAft>
                          <a:spcPts val="0"/>
                        </a:spcAft>
                      </a:pPr>
                      <a:r>
                        <a:rPr lang="zh-CN" sz="1600" dirty="0">
                          <a:effectLst/>
                        </a:rPr>
                        <a:t>操作符分类</a:t>
                      </a:r>
                      <a:endParaRPr lang="zh-CN" sz="1600" dirty="0">
                        <a:effectLst/>
                        <a:latin typeface="宋体"/>
                        <a:cs typeface="宋体"/>
                      </a:endParaRPr>
                    </a:p>
                  </a:txBody>
                  <a:tcPr marL="68580" marR="68580" marT="0" marB="0" anchor="ctr"/>
                </a:tc>
                <a:tc>
                  <a:txBody>
                    <a:bodyPr/>
                    <a:lstStyle/>
                    <a:p>
                      <a:pPr>
                        <a:spcAft>
                          <a:spcPts val="0"/>
                        </a:spcAft>
                      </a:pPr>
                      <a:r>
                        <a:rPr lang="zh-CN" sz="1600">
                          <a:effectLst/>
                        </a:rPr>
                        <a:t>操作符</a:t>
                      </a:r>
                      <a:endParaRPr lang="zh-CN" sz="1600">
                        <a:effectLst/>
                        <a:latin typeface="宋体"/>
                        <a:cs typeface="宋体"/>
                      </a:endParaRPr>
                    </a:p>
                  </a:txBody>
                  <a:tcPr marL="68580" marR="68580" marT="0" marB="0" anchor="ctr"/>
                </a:tc>
              </a:tr>
              <a:tr h="295233">
                <a:tc>
                  <a:txBody>
                    <a:bodyPr/>
                    <a:lstStyle/>
                    <a:p>
                      <a:pPr>
                        <a:spcAft>
                          <a:spcPts val="0"/>
                        </a:spcAft>
                      </a:pPr>
                      <a:r>
                        <a:rPr lang="zh-CN" sz="1600" dirty="0">
                          <a:effectLst/>
                        </a:rPr>
                        <a:t>类型转换</a:t>
                      </a:r>
                      <a:endParaRPr lang="zh-CN" sz="1600" dirty="0">
                        <a:effectLst/>
                        <a:latin typeface="宋体"/>
                        <a:cs typeface="宋体"/>
                      </a:endParaRPr>
                    </a:p>
                  </a:txBody>
                  <a:tcPr marL="68580" marR="68580" marT="0" marB="0" anchor="ctr"/>
                </a:tc>
                <a:tc>
                  <a:txBody>
                    <a:bodyPr/>
                    <a:lstStyle/>
                    <a:p>
                      <a:pPr>
                        <a:spcAft>
                          <a:spcPts val="0"/>
                        </a:spcAft>
                      </a:pPr>
                      <a:r>
                        <a:rPr lang="en-US" sz="1600">
                          <a:effectLst/>
                        </a:rPr>
                        <a:t>()</a:t>
                      </a:r>
                      <a:endParaRPr lang="zh-CN" sz="1600">
                        <a:effectLst/>
                        <a:latin typeface="宋体"/>
                        <a:cs typeface="宋体"/>
                      </a:endParaRPr>
                    </a:p>
                  </a:txBody>
                  <a:tcPr marL="68580" marR="68580" marT="0" marB="0" anchor="ctr"/>
                </a:tc>
              </a:tr>
              <a:tr h="295233">
                <a:tc>
                  <a:txBody>
                    <a:bodyPr/>
                    <a:lstStyle/>
                    <a:p>
                      <a:pPr>
                        <a:spcAft>
                          <a:spcPts val="0"/>
                        </a:spcAft>
                      </a:pPr>
                      <a:r>
                        <a:rPr lang="zh-CN" sz="1600">
                          <a:effectLst/>
                        </a:rPr>
                        <a:t>条件运算符</a:t>
                      </a:r>
                      <a:endParaRPr lang="zh-CN" sz="1600">
                        <a:effectLst/>
                        <a:latin typeface="宋体"/>
                        <a:cs typeface="宋体"/>
                      </a:endParaRPr>
                    </a:p>
                  </a:txBody>
                  <a:tcPr marL="68580" marR="68580" marT="0" marB="0" anchor="ctr"/>
                </a:tc>
                <a:tc>
                  <a:txBody>
                    <a:bodyPr/>
                    <a:lstStyle/>
                    <a:p>
                      <a:pPr>
                        <a:spcAft>
                          <a:spcPts val="0"/>
                        </a:spcAft>
                      </a:pPr>
                      <a:r>
                        <a:rPr lang="en-US" sz="1600">
                          <a:effectLst/>
                        </a:rPr>
                        <a:t>?:</a:t>
                      </a:r>
                      <a:endParaRPr lang="zh-CN" sz="1600">
                        <a:effectLst/>
                        <a:latin typeface="宋体"/>
                        <a:cs typeface="宋体"/>
                      </a:endParaRPr>
                    </a:p>
                  </a:txBody>
                  <a:tcPr marL="68580" marR="68580" marT="0" marB="0" anchor="ctr"/>
                </a:tc>
              </a:tr>
              <a:tr h="295233">
                <a:tc>
                  <a:txBody>
                    <a:bodyPr/>
                    <a:lstStyle/>
                    <a:p>
                      <a:pPr>
                        <a:spcAft>
                          <a:spcPts val="0"/>
                        </a:spcAft>
                      </a:pPr>
                      <a:r>
                        <a:rPr lang="zh-CN" sz="1600">
                          <a:effectLst/>
                        </a:rPr>
                        <a:t>委派与去除委派</a:t>
                      </a:r>
                      <a:endParaRPr lang="zh-CN" sz="1600">
                        <a:effectLst/>
                        <a:latin typeface="宋体"/>
                        <a:cs typeface="宋体"/>
                      </a:endParaRPr>
                    </a:p>
                  </a:txBody>
                  <a:tcPr marL="68580" marR="68580" marT="0" marB="0" anchor="ctr"/>
                </a:tc>
                <a:tc>
                  <a:txBody>
                    <a:bodyPr/>
                    <a:lstStyle/>
                    <a:p>
                      <a:pPr>
                        <a:spcAft>
                          <a:spcPts val="0"/>
                        </a:spcAft>
                      </a:pPr>
                      <a:r>
                        <a:rPr lang="en-US" sz="1600">
                          <a:effectLst/>
                        </a:rPr>
                        <a:t>+, -</a:t>
                      </a:r>
                      <a:endParaRPr lang="zh-CN" sz="1600">
                        <a:effectLst/>
                        <a:latin typeface="宋体"/>
                        <a:cs typeface="宋体"/>
                      </a:endParaRPr>
                    </a:p>
                  </a:txBody>
                  <a:tcPr marL="68580" marR="68580" marT="0" marB="0" anchor="ctr"/>
                </a:tc>
              </a:tr>
              <a:tr h="295233">
                <a:tc>
                  <a:txBody>
                    <a:bodyPr/>
                    <a:lstStyle/>
                    <a:p>
                      <a:pPr>
                        <a:spcAft>
                          <a:spcPts val="0"/>
                        </a:spcAft>
                      </a:pPr>
                      <a:r>
                        <a:rPr lang="zh-CN" sz="1600">
                          <a:effectLst/>
                        </a:rPr>
                        <a:t>创建对象</a:t>
                      </a:r>
                      <a:endParaRPr lang="zh-CN" sz="1600">
                        <a:effectLst/>
                        <a:latin typeface="宋体"/>
                        <a:cs typeface="宋体"/>
                      </a:endParaRPr>
                    </a:p>
                  </a:txBody>
                  <a:tcPr marL="68580" marR="68580" marT="0" marB="0" anchor="ctr"/>
                </a:tc>
                <a:tc>
                  <a:txBody>
                    <a:bodyPr/>
                    <a:lstStyle/>
                    <a:p>
                      <a:pPr>
                        <a:spcAft>
                          <a:spcPts val="0"/>
                        </a:spcAft>
                      </a:pPr>
                      <a:r>
                        <a:rPr lang="en-US" sz="1600">
                          <a:effectLst/>
                        </a:rPr>
                        <a:t>new</a:t>
                      </a:r>
                      <a:endParaRPr lang="zh-CN" sz="1600">
                        <a:effectLst/>
                        <a:latin typeface="宋体"/>
                        <a:cs typeface="宋体"/>
                      </a:endParaRPr>
                    </a:p>
                  </a:txBody>
                  <a:tcPr marL="68580" marR="68580" marT="0" marB="0" anchor="ctr"/>
                </a:tc>
              </a:tr>
              <a:tr h="295233">
                <a:tc>
                  <a:txBody>
                    <a:bodyPr/>
                    <a:lstStyle/>
                    <a:p>
                      <a:pPr>
                        <a:spcAft>
                          <a:spcPts val="0"/>
                        </a:spcAft>
                      </a:pPr>
                      <a:r>
                        <a:rPr lang="zh-CN" sz="1600">
                          <a:effectLst/>
                        </a:rPr>
                        <a:t>类型信息</a:t>
                      </a:r>
                      <a:endParaRPr lang="zh-CN" sz="1600">
                        <a:effectLst/>
                        <a:latin typeface="宋体"/>
                        <a:cs typeface="宋体"/>
                      </a:endParaRPr>
                    </a:p>
                  </a:txBody>
                  <a:tcPr marL="68580" marR="68580" marT="0" marB="0" anchor="ctr"/>
                </a:tc>
                <a:tc>
                  <a:txBody>
                    <a:bodyPr/>
                    <a:lstStyle/>
                    <a:p>
                      <a:pPr>
                        <a:spcAft>
                          <a:spcPts val="0"/>
                        </a:spcAft>
                      </a:pPr>
                      <a:r>
                        <a:rPr lang="en-US" sz="1600">
                          <a:effectLst/>
                        </a:rPr>
                        <a:t>as is sizeof typeof</a:t>
                      </a:r>
                      <a:endParaRPr lang="zh-CN" sz="1600">
                        <a:effectLst/>
                        <a:latin typeface="宋体"/>
                        <a:cs typeface="宋体"/>
                      </a:endParaRPr>
                    </a:p>
                  </a:txBody>
                  <a:tcPr marL="68580" marR="68580" marT="0" marB="0" anchor="ctr"/>
                </a:tc>
              </a:tr>
              <a:tr h="295233">
                <a:tc>
                  <a:txBody>
                    <a:bodyPr/>
                    <a:lstStyle/>
                    <a:p>
                      <a:pPr>
                        <a:spcAft>
                          <a:spcPts val="0"/>
                        </a:spcAft>
                      </a:pPr>
                      <a:r>
                        <a:rPr lang="zh-CN" sz="1600">
                          <a:effectLst/>
                        </a:rPr>
                        <a:t>溢出异常控制</a:t>
                      </a:r>
                      <a:endParaRPr lang="zh-CN" sz="1600">
                        <a:effectLst/>
                        <a:latin typeface="宋体"/>
                        <a:cs typeface="宋体"/>
                      </a:endParaRPr>
                    </a:p>
                  </a:txBody>
                  <a:tcPr marL="68580" marR="68580" marT="0" marB="0" anchor="ctr"/>
                </a:tc>
                <a:tc>
                  <a:txBody>
                    <a:bodyPr/>
                    <a:lstStyle/>
                    <a:p>
                      <a:pPr>
                        <a:spcAft>
                          <a:spcPts val="0"/>
                        </a:spcAft>
                      </a:pPr>
                      <a:r>
                        <a:rPr lang="en-US" sz="1600">
                          <a:effectLst/>
                        </a:rPr>
                        <a:t>checked unchecked</a:t>
                      </a:r>
                      <a:endParaRPr lang="zh-CN" sz="1600">
                        <a:effectLst/>
                        <a:latin typeface="宋体"/>
                        <a:cs typeface="宋体"/>
                      </a:endParaRPr>
                    </a:p>
                  </a:txBody>
                  <a:tcPr marL="68580" marR="68580" marT="0" marB="0" anchor="ctr"/>
                </a:tc>
              </a:tr>
              <a:tr h="295233">
                <a:tc>
                  <a:txBody>
                    <a:bodyPr/>
                    <a:lstStyle/>
                    <a:p>
                      <a:pPr>
                        <a:spcAft>
                          <a:spcPts val="0"/>
                        </a:spcAft>
                      </a:pPr>
                      <a:r>
                        <a:rPr lang="zh-CN" sz="1600">
                          <a:effectLst/>
                        </a:rPr>
                        <a:t>引用与地址运算</a:t>
                      </a:r>
                      <a:endParaRPr lang="zh-CN" sz="1600">
                        <a:effectLst/>
                        <a:latin typeface="宋体"/>
                        <a:cs typeface="宋体"/>
                      </a:endParaRPr>
                    </a:p>
                  </a:txBody>
                  <a:tcPr marL="68580" marR="68580" marT="0" marB="0" anchor="ctr"/>
                </a:tc>
                <a:tc>
                  <a:txBody>
                    <a:bodyPr/>
                    <a:lstStyle/>
                    <a:p>
                      <a:pPr>
                        <a:spcAft>
                          <a:spcPts val="0"/>
                        </a:spcAft>
                      </a:pPr>
                      <a:r>
                        <a:rPr lang="en-US" sz="1600">
                          <a:effectLst/>
                        </a:rPr>
                        <a:t>*, -&gt;, [], &amp;</a:t>
                      </a:r>
                      <a:endParaRPr lang="zh-CN" sz="1600">
                        <a:effectLst/>
                        <a:latin typeface="宋体"/>
                        <a:cs typeface="宋体"/>
                      </a:endParaRPr>
                    </a:p>
                  </a:txBody>
                  <a:tcPr marL="68580" marR="68580" marT="0" marB="0" anchor="ctr"/>
                </a:tc>
              </a:tr>
              <a:tr h="295233">
                <a:tc>
                  <a:txBody>
                    <a:bodyPr/>
                    <a:lstStyle/>
                    <a:p>
                      <a:pPr>
                        <a:spcAft>
                          <a:spcPts val="0"/>
                        </a:spcAft>
                      </a:pPr>
                      <a:r>
                        <a:rPr lang="en-US" sz="1600">
                          <a:effectLst/>
                        </a:rPr>
                        <a:t>Null</a:t>
                      </a:r>
                      <a:r>
                        <a:rPr lang="zh-CN" sz="1600">
                          <a:effectLst/>
                        </a:rPr>
                        <a:t>合并运算</a:t>
                      </a:r>
                      <a:endParaRPr lang="zh-CN" sz="1600">
                        <a:effectLst/>
                        <a:latin typeface="宋体"/>
                        <a:cs typeface="宋体"/>
                      </a:endParaRPr>
                    </a:p>
                  </a:txBody>
                  <a:tcPr marL="68580" marR="68580" marT="0" marB="0" anchor="ctr"/>
                </a:tc>
                <a:tc>
                  <a:txBody>
                    <a:bodyPr/>
                    <a:lstStyle/>
                    <a:p>
                      <a:pPr>
                        <a:spcAft>
                          <a:spcPts val="0"/>
                        </a:spcAft>
                      </a:pPr>
                      <a:r>
                        <a:rPr lang="en-US" sz="1600">
                          <a:effectLst/>
                        </a:rPr>
                        <a:t>??</a:t>
                      </a:r>
                      <a:endParaRPr lang="zh-CN" sz="1600">
                        <a:effectLst/>
                        <a:latin typeface="宋体"/>
                        <a:cs typeface="宋体"/>
                      </a:endParaRPr>
                    </a:p>
                  </a:txBody>
                  <a:tcPr marL="68580" marR="68580" marT="0" marB="0" anchor="ctr"/>
                </a:tc>
              </a:tr>
              <a:tr h="295233">
                <a:tc>
                  <a:txBody>
                    <a:bodyPr/>
                    <a:lstStyle/>
                    <a:p>
                      <a:pPr>
                        <a:spcAft>
                          <a:spcPts val="0"/>
                        </a:spcAft>
                      </a:pPr>
                      <a:r>
                        <a:rPr lang="en-US" sz="1600">
                          <a:effectLst/>
                        </a:rPr>
                        <a:t>Lambda</a:t>
                      </a:r>
                      <a:r>
                        <a:rPr lang="zh-CN" sz="1600">
                          <a:effectLst/>
                        </a:rPr>
                        <a:t>表达式</a:t>
                      </a:r>
                      <a:endParaRPr lang="zh-CN" sz="1600">
                        <a:effectLst/>
                        <a:latin typeface="宋体"/>
                        <a:cs typeface="宋体"/>
                      </a:endParaRPr>
                    </a:p>
                  </a:txBody>
                  <a:tcPr marL="68580" marR="68580" marT="0" marB="0" anchor="ctr"/>
                </a:tc>
                <a:tc>
                  <a:txBody>
                    <a:bodyPr/>
                    <a:lstStyle/>
                    <a:p>
                      <a:pPr>
                        <a:spcAft>
                          <a:spcPts val="0"/>
                        </a:spcAft>
                      </a:pPr>
                      <a:r>
                        <a:rPr lang="en-US" sz="1600" dirty="0">
                          <a:effectLst/>
                        </a:rPr>
                        <a:t>=&gt;</a:t>
                      </a:r>
                      <a:endParaRPr lang="zh-CN" sz="1600" dirty="0">
                        <a:effectLst/>
                        <a:latin typeface="宋体"/>
                        <a:cs typeface="宋体"/>
                      </a:endParaRPr>
                    </a:p>
                  </a:txBody>
                  <a:tcPr marL="68580" marR="68580" marT="0" marB="0" anchor="ctr"/>
                </a:tc>
              </a:tr>
            </a:tbl>
          </a:graphicData>
        </a:graphic>
      </p:graphicFrame>
    </p:spTree>
    <p:extLst>
      <p:ext uri="{BB962C8B-B14F-4D97-AF65-F5344CB8AC3E}">
        <p14:creationId xmlns:p14="http://schemas.microsoft.com/office/powerpoint/2010/main" val="2606732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7.2 C#</a:t>
            </a:r>
            <a:r>
              <a:rPr lang="zh-CN" altLang="en-US" sz="4800" dirty="0"/>
              <a:t>基本语法</a:t>
            </a:r>
          </a:p>
        </p:txBody>
      </p:sp>
      <p:sp>
        <p:nvSpPr>
          <p:cNvPr id="3" name="内容占位符 2"/>
          <p:cNvSpPr>
            <a:spLocks noGrp="1"/>
          </p:cNvSpPr>
          <p:nvPr>
            <p:ph idx="1"/>
          </p:nvPr>
        </p:nvSpPr>
        <p:spPr/>
        <p:txBody>
          <a:bodyPr>
            <a:normAutofit/>
          </a:bodyPr>
          <a:lstStyle/>
          <a:p>
            <a:r>
              <a:rPr lang="en-US" altLang="zh-CN" sz="1800" dirty="0"/>
              <a:t>C#</a:t>
            </a:r>
            <a:r>
              <a:rPr lang="zh-CN" altLang="zh-CN" sz="1800" dirty="0"/>
              <a:t>支持操作符重载（</a:t>
            </a:r>
            <a:r>
              <a:rPr lang="en-US" altLang="zh-CN" sz="1800" dirty="0"/>
              <a:t>Operator overloading</a:t>
            </a:r>
            <a:r>
              <a:rPr lang="zh-CN" altLang="zh-CN" sz="1800" dirty="0"/>
              <a:t>，或译为运算符重载），代码如下列：</a:t>
            </a:r>
          </a:p>
          <a:p>
            <a:pPr marL="0" indent="0">
              <a:buNone/>
            </a:pPr>
            <a:r>
              <a:rPr lang="en-US" altLang="zh-CN" sz="1800" dirty="0">
                <a:solidFill>
                  <a:srgbClr val="FF0000"/>
                </a:solidFill>
              </a:rPr>
              <a:t>public static Foo operator+(Foo </a:t>
            </a:r>
            <a:r>
              <a:rPr lang="en-US" altLang="zh-CN" sz="1800" dirty="0" err="1">
                <a:solidFill>
                  <a:srgbClr val="FF0000"/>
                </a:solidFill>
              </a:rPr>
              <a:t>foo</a:t>
            </a:r>
            <a:r>
              <a:rPr lang="en-US" altLang="zh-CN" sz="1800" dirty="0">
                <a:solidFill>
                  <a:srgbClr val="FF0000"/>
                </a:solidFill>
              </a:rPr>
              <a:t>, Bar bar)</a:t>
            </a:r>
            <a:endParaRPr lang="zh-CN" altLang="zh-CN" sz="1800" dirty="0">
              <a:solidFill>
                <a:srgbClr val="FF0000"/>
              </a:solidFill>
            </a:endParaRPr>
          </a:p>
          <a:p>
            <a:pPr marL="0" indent="0">
              <a:buNone/>
            </a:pPr>
            <a:r>
              <a:rPr lang="en-US" altLang="zh-CN" sz="1800" dirty="0">
                <a:solidFill>
                  <a:srgbClr val="FF0000"/>
                </a:solidFill>
              </a:rPr>
              <a:t>{</a:t>
            </a:r>
            <a:endParaRPr lang="zh-CN" altLang="zh-CN" sz="1800" dirty="0">
              <a:solidFill>
                <a:srgbClr val="FF0000"/>
              </a:solidFill>
            </a:endParaRPr>
          </a:p>
          <a:p>
            <a:pPr marL="0" indent="0">
              <a:buNone/>
            </a:pPr>
            <a:r>
              <a:rPr lang="en-US" altLang="zh-CN" sz="1800" dirty="0">
                <a:solidFill>
                  <a:srgbClr val="FF0000"/>
                </a:solidFill>
              </a:rPr>
              <a:t>    return new Foo(</a:t>
            </a:r>
            <a:r>
              <a:rPr lang="en-US" altLang="zh-CN" sz="1800" dirty="0" err="1">
                <a:solidFill>
                  <a:srgbClr val="FF0000"/>
                </a:solidFill>
              </a:rPr>
              <a:t>foo.Value</a:t>
            </a:r>
            <a:r>
              <a:rPr lang="en-US" altLang="zh-CN" sz="1800" dirty="0">
                <a:solidFill>
                  <a:srgbClr val="FF0000"/>
                </a:solidFill>
              </a:rPr>
              <a:t> + </a:t>
            </a:r>
            <a:r>
              <a:rPr lang="en-US" altLang="zh-CN" sz="1800" dirty="0" err="1">
                <a:solidFill>
                  <a:srgbClr val="FF0000"/>
                </a:solidFill>
              </a:rPr>
              <a:t>bar.Value</a:t>
            </a:r>
            <a:r>
              <a:rPr lang="en-US" altLang="zh-CN" sz="1800" dirty="0">
                <a:solidFill>
                  <a:srgbClr val="FF0000"/>
                </a:solidFill>
              </a:rPr>
              <a:t>);</a:t>
            </a:r>
            <a:endParaRPr lang="zh-CN" altLang="zh-CN" sz="1800" dirty="0">
              <a:solidFill>
                <a:srgbClr val="FF0000"/>
              </a:solidFill>
            </a:endParaRPr>
          </a:p>
          <a:p>
            <a:pPr marL="0" indent="0">
              <a:buNone/>
            </a:pPr>
            <a:r>
              <a:rPr lang="en-US" altLang="zh-CN" sz="1800" dirty="0" smtClean="0">
                <a:solidFill>
                  <a:srgbClr val="FF0000"/>
                </a:solidFill>
              </a:rPr>
              <a:t>}</a:t>
            </a:r>
            <a:endParaRPr lang="zh-CN" altLang="en-US" sz="1800" dirty="0">
              <a:solidFill>
                <a:srgbClr val="FF0000"/>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3108994087"/>
              </p:ext>
            </p:extLst>
          </p:nvPr>
        </p:nvGraphicFramePr>
        <p:xfrm>
          <a:off x="611560" y="3291830"/>
          <a:ext cx="7848872" cy="1368152"/>
        </p:xfrm>
        <a:graphic>
          <a:graphicData uri="http://schemas.openxmlformats.org/drawingml/2006/table">
            <a:tbl>
              <a:tblPr firstRow="1" firstCol="1" bandRow="1">
                <a:tableStyleId>{5C22544A-7EE6-4342-B048-85BDC9FD1C3A}</a:tableStyleId>
              </a:tblPr>
              <a:tblGrid>
                <a:gridCol w="2773017"/>
                <a:gridCol w="5075855"/>
              </a:tblGrid>
              <a:tr h="342038">
                <a:tc>
                  <a:txBody>
                    <a:bodyPr/>
                    <a:lstStyle/>
                    <a:p>
                      <a:pPr>
                        <a:spcAft>
                          <a:spcPts val="0"/>
                        </a:spcAft>
                      </a:pPr>
                      <a:r>
                        <a:rPr lang="zh-CN" sz="1600">
                          <a:effectLst/>
                        </a:rPr>
                        <a:t>操作符类型</a:t>
                      </a:r>
                      <a:endParaRPr lang="zh-CN" sz="1600">
                        <a:effectLst/>
                        <a:latin typeface="宋体"/>
                        <a:cs typeface="宋体"/>
                      </a:endParaRPr>
                    </a:p>
                  </a:txBody>
                  <a:tcPr marL="68580" marR="68580" marT="0" marB="0" anchor="ctr"/>
                </a:tc>
                <a:tc>
                  <a:txBody>
                    <a:bodyPr/>
                    <a:lstStyle/>
                    <a:p>
                      <a:pPr>
                        <a:spcAft>
                          <a:spcPts val="0"/>
                        </a:spcAft>
                      </a:pPr>
                      <a:r>
                        <a:rPr lang="zh-CN" sz="1600">
                          <a:effectLst/>
                        </a:rPr>
                        <a:t>操作符</a:t>
                      </a:r>
                      <a:endParaRPr lang="zh-CN" sz="1600">
                        <a:effectLst/>
                        <a:latin typeface="宋体"/>
                        <a:cs typeface="宋体"/>
                      </a:endParaRPr>
                    </a:p>
                  </a:txBody>
                  <a:tcPr marL="68580" marR="68580" marT="0" marB="0" anchor="ctr"/>
                </a:tc>
              </a:tr>
              <a:tr h="342038">
                <a:tc>
                  <a:txBody>
                    <a:bodyPr/>
                    <a:lstStyle/>
                    <a:p>
                      <a:pPr>
                        <a:spcAft>
                          <a:spcPts val="0"/>
                        </a:spcAft>
                      </a:pPr>
                      <a:r>
                        <a:rPr lang="zh-CN" sz="1600">
                          <a:effectLst/>
                        </a:rPr>
                        <a:t>一元运算符</a:t>
                      </a:r>
                      <a:endParaRPr lang="zh-CN" sz="1600">
                        <a:effectLst/>
                        <a:latin typeface="宋体"/>
                        <a:cs typeface="宋体"/>
                      </a:endParaRPr>
                    </a:p>
                  </a:txBody>
                  <a:tcPr marL="68580" marR="68580" marT="0" marB="0" anchor="ctr"/>
                </a:tc>
                <a:tc>
                  <a:txBody>
                    <a:bodyPr/>
                    <a:lstStyle/>
                    <a:p>
                      <a:pPr>
                        <a:spcAft>
                          <a:spcPts val="0"/>
                        </a:spcAft>
                      </a:pPr>
                      <a:r>
                        <a:rPr lang="en-US" sz="1600">
                          <a:effectLst/>
                        </a:rPr>
                        <a:t>+, -, !, ~, ++, --, true, false</a:t>
                      </a:r>
                      <a:endParaRPr lang="zh-CN" sz="1600">
                        <a:effectLst/>
                        <a:latin typeface="宋体"/>
                        <a:cs typeface="宋体"/>
                      </a:endParaRPr>
                    </a:p>
                  </a:txBody>
                  <a:tcPr marL="68580" marR="68580" marT="0" marB="0" anchor="ctr"/>
                </a:tc>
              </a:tr>
              <a:tr h="342038">
                <a:tc>
                  <a:txBody>
                    <a:bodyPr/>
                    <a:lstStyle/>
                    <a:p>
                      <a:pPr>
                        <a:spcAft>
                          <a:spcPts val="0"/>
                        </a:spcAft>
                      </a:pPr>
                      <a:r>
                        <a:rPr lang="zh-CN" sz="1600">
                          <a:effectLst/>
                        </a:rPr>
                        <a:t>二元运算符</a:t>
                      </a:r>
                      <a:endParaRPr lang="zh-CN" sz="1600">
                        <a:effectLst/>
                        <a:latin typeface="宋体"/>
                        <a:cs typeface="宋体"/>
                      </a:endParaRPr>
                    </a:p>
                  </a:txBody>
                  <a:tcPr marL="68580" marR="68580" marT="0" marB="0" anchor="ctr"/>
                </a:tc>
                <a:tc>
                  <a:txBody>
                    <a:bodyPr/>
                    <a:lstStyle/>
                    <a:p>
                      <a:pPr>
                        <a:spcAft>
                          <a:spcPts val="0"/>
                        </a:spcAft>
                      </a:pPr>
                      <a:r>
                        <a:rPr lang="en-US" sz="1600">
                          <a:effectLst/>
                        </a:rPr>
                        <a:t>+, -, *, /, %, &amp;, |, ^, &lt;&lt;, &gt;&gt;</a:t>
                      </a:r>
                      <a:endParaRPr lang="zh-CN" sz="1600">
                        <a:effectLst/>
                        <a:latin typeface="宋体"/>
                        <a:cs typeface="宋体"/>
                      </a:endParaRPr>
                    </a:p>
                  </a:txBody>
                  <a:tcPr marL="68580" marR="68580" marT="0" marB="0" anchor="ctr"/>
                </a:tc>
              </a:tr>
              <a:tr h="342038">
                <a:tc>
                  <a:txBody>
                    <a:bodyPr/>
                    <a:lstStyle/>
                    <a:p>
                      <a:pPr>
                        <a:spcAft>
                          <a:spcPts val="0"/>
                        </a:spcAft>
                      </a:pPr>
                      <a:r>
                        <a:rPr lang="zh-CN" sz="1600">
                          <a:effectLst/>
                        </a:rPr>
                        <a:t>比较运算符</a:t>
                      </a:r>
                      <a:endParaRPr lang="zh-CN" sz="1600">
                        <a:effectLst/>
                        <a:latin typeface="宋体"/>
                        <a:cs typeface="宋体"/>
                      </a:endParaRPr>
                    </a:p>
                  </a:txBody>
                  <a:tcPr marL="68580" marR="68580" marT="0" marB="0" anchor="ctr"/>
                </a:tc>
                <a:tc>
                  <a:txBody>
                    <a:bodyPr/>
                    <a:lstStyle/>
                    <a:p>
                      <a:pPr>
                        <a:spcAft>
                          <a:spcPts val="0"/>
                        </a:spcAft>
                      </a:pPr>
                      <a:r>
                        <a:rPr lang="en-US" sz="1600" dirty="0">
                          <a:effectLst/>
                        </a:rPr>
                        <a:t>==, !=, &lt;, &gt;, &lt;=, &gt;=</a:t>
                      </a:r>
                      <a:endParaRPr lang="zh-CN" sz="1600" dirty="0">
                        <a:effectLst/>
                        <a:latin typeface="宋体"/>
                        <a:cs typeface="宋体"/>
                      </a:endParaRPr>
                    </a:p>
                  </a:txBody>
                  <a:tcPr marL="68580" marR="68580" marT="0" marB="0" anchor="ctr"/>
                </a:tc>
              </a:tr>
            </a:tbl>
          </a:graphicData>
        </a:graphic>
      </p:graphicFrame>
    </p:spTree>
    <p:extLst>
      <p:ext uri="{BB962C8B-B14F-4D97-AF65-F5344CB8AC3E}">
        <p14:creationId xmlns:p14="http://schemas.microsoft.com/office/powerpoint/2010/main" val="3589136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7.2 C#</a:t>
            </a:r>
            <a:r>
              <a:rPr lang="zh-CN" altLang="en-US" sz="4800" dirty="0"/>
              <a:t>基本语法</a:t>
            </a:r>
          </a:p>
        </p:txBody>
      </p:sp>
      <p:sp>
        <p:nvSpPr>
          <p:cNvPr id="3" name="内容占位符 2"/>
          <p:cNvSpPr>
            <a:spLocks noGrp="1"/>
          </p:cNvSpPr>
          <p:nvPr>
            <p:ph idx="1"/>
          </p:nvPr>
        </p:nvSpPr>
        <p:spPr/>
        <p:txBody>
          <a:bodyPr/>
          <a:lstStyle/>
          <a:p>
            <a:r>
              <a:rPr lang="en-US" altLang="zh-CN" dirty="0"/>
              <a:t>C#</a:t>
            </a:r>
            <a:r>
              <a:rPr lang="zh-CN" altLang="zh-CN" dirty="0"/>
              <a:t>继承了大多数</a:t>
            </a:r>
            <a:r>
              <a:rPr lang="en-US" altLang="zh-CN" dirty="0"/>
              <a:t>C/C++</a:t>
            </a:r>
            <a:r>
              <a:rPr lang="zh-CN" altLang="zh-CN" dirty="0"/>
              <a:t>的程序流程控制结构语句，包括分支语句、迭代语句（循环语句）、跳转语句和异常处理语句。</a:t>
            </a:r>
          </a:p>
          <a:p>
            <a:r>
              <a:rPr lang="zh-CN" altLang="zh-CN" dirty="0"/>
              <a:t>分支语句可以使用</a:t>
            </a:r>
            <a:r>
              <a:rPr lang="en-US" altLang="zh-CN" dirty="0"/>
              <a:t>if</a:t>
            </a:r>
            <a:r>
              <a:rPr lang="zh-CN" altLang="zh-CN" dirty="0"/>
              <a:t>和</a:t>
            </a:r>
            <a:r>
              <a:rPr lang="en-US" altLang="zh-CN" dirty="0"/>
              <a:t>else</a:t>
            </a:r>
            <a:r>
              <a:rPr lang="zh-CN" altLang="zh-CN" dirty="0"/>
              <a:t>来完成，如下例：</a:t>
            </a:r>
          </a:p>
          <a:p>
            <a:pPr marL="0" indent="0">
              <a:buNone/>
            </a:pPr>
            <a:r>
              <a:rPr lang="en-US" altLang="zh-CN" dirty="0">
                <a:solidFill>
                  <a:srgbClr val="FF0000"/>
                </a:solidFill>
              </a:rPr>
              <a:t>if (</a:t>
            </a:r>
            <a:r>
              <a:rPr lang="en-US" altLang="zh-CN" dirty="0" err="1">
                <a:solidFill>
                  <a:srgbClr val="FF0000"/>
                </a:solidFill>
              </a:rPr>
              <a:t>i</a:t>
            </a:r>
            <a:r>
              <a:rPr lang="en-US" altLang="zh-CN" dirty="0">
                <a:solidFill>
                  <a:srgbClr val="FF0000"/>
                </a:solidFill>
              </a:rPr>
              <a:t> == 2)</a:t>
            </a:r>
            <a:endParaRPr lang="zh-CN" altLang="zh-CN" dirty="0">
              <a:solidFill>
                <a:srgbClr val="FF0000"/>
              </a:solidFill>
            </a:endParaRPr>
          </a:p>
          <a:p>
            <a:pPr marL="0" indent="0">
              <a:buNone/>
            </a:pPr>
            <a:r>
              <a:rPr lang="en-US" altLang="zh-CN" dirty="0">
                <a:solidFill>
                  <a:srgbClr val="FF0000"/>
                </a:solidFill>
              </a:rPr>
              <a:t>    ...</a:t>
            </a:r>
            <a:endParaRPr lang="zh-CN" altLang="zh-CN" dirty="0">
              <a:solidFill>
                <a:srgbClr val="FF0000"/>
              </a:solidFill>
            </a:endParaRPr>
          </a:p>
          <a:p>
            <a:pPr marL="0" indent="0">
              <a:buNone/>
            </a:pPr>
            <a:r>
              <a:rPr lang="en-US" altLang="zh-CN" dirty="0">
                <a:solidFill>
                  <a:srgbClr val="FF0000"/>
                </a:solidFill>
              </a:rPr>
              <a:t>else</a:t>
            </a:r>
            <a:endParaRPr lang="zh-CN" altLang="zh-CN" dirty="0">
              <a:solidFill>
                <a:srgbClr val="FF0000"/>
              </a:solidFill>
            </a:endParaRPr>
          </a:p>
          <a:p>
            <a:pPr marL="0" indent="0">
              <a:buNone/>
            </a:pPr>
            <a:r>
              <a:rPr lang="en-US" altLang="zh-CN" dirty="0">
                <a:solidFill>
                  <a:srgbClr val="FF0000"/>
                </a:solidFill>
              </a:rPr>
              <a:t>    </a:t>
            </a:r>
            <a:r>
              <a:rPr lang="en-US" altLang="zh-CN" dirty="0" smtClean="0">
                <a:solidFill>
                  <a:srgbClr val="FF0000"/>
                </a:solidFill>
              </a:rPr>
              <a:t>...</a:t>
            </a:r>
            <a:endParaRPr lang="zh-CN" altLang="en-US" dirty="0">
              <a:solidFill>
                <a:srgbClr val="FF0000"/>
              </a:solidFill>
            </a:endParaRPr>
          </a:p>
        </p:txBody>
      </p:sp>
    </p:spTree>
    <p:extLst>
      <p:ext uri="{BB962C8B-B14F-4D97-AF65-F5344CB8AC3E}">
        <p14:creationId xmlns:p14="http://schemas.microsoft.com/office/powerpoint/2010/main" val="965440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内容</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4269315916"/>
              </p:ext>
            </p:extLst>
          </p:nvPr>
        </p:nvGraphicFramePr>
        <p:xfrm>
          <a:off x="457200" y="1200151"/>
          <a:ext cx="4762872" cy="3394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7"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20072" y="123478"/>
            <a:ext cx="3923928" cy="50479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14363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7.2 C#</a:t>
            </a:r>
            <a:r>
              <a:rPr lang="zh-CN" altLang="en-US" sz="4800" dirty="0"/>
              <a:t>基本语法</a:t>
            </a:r>
          </a:p>
        </p:txBody>
      </p:sp>
      <p:sp>
        <p:nvSpPr>
          <p:cNvPr id="3" name="内容占位符 2"/>
          <p:cNvSpPr>
            <a:spLocks noGrp="1"/>
          </p:cNvSpPr>
          <p:nvPr>
            <p:ph idx="1"/>
          </p:nvPr>
        </p:nvSpPr>
        <p:spPr>
          <a:xfrm>
            <a:off x="457200" y="1200151"/>
            <a:ext cx="3970784" cy="3394472"/>
          </a:xfrm>
        </p:spPr>
        <p:txBody>
          <a:bodyPr>
            <a:noAutofit/>
          </a:bodyPr>
          <a:lstStyle/>
          <a:p>
            <a:r>
              <a:rPr lang="zh-CN" altLang="zh-CN" sz="1800" dirty="0"/>
              <a:t>用</a:t>
            </a:r>
            <a:r>
              <a:rPr lang="en-US" altLang="zh-CN" sz="1800" dirty="0"/>
              <a:t>switch</a:t>
            </a:r>
            <a:r>
              <a:rPr lang="zh-CN" altLang="zh-CN" sz="1800" dirty="0"/>
              <a:t>和</a:t>
            </a:r>
            <a:r>
              <a:rPr lang="en-US" altLang="zh-CN" sz="1800" dirty="0"/>
              <a:t>case</a:t>
            </a:r>
            <a:r>
              <a:rPr lang="zh-CN" altLang="zh-CN" sz="1800" dirty="0"/>
              <a:t>来处理多种</a:t>
            </a:r>
            <a:r>
              <a:rPr lang="zh-CN" altLang="zh-CN" sz="1800" dirty="0" smtClean="0"/>
              <a:t>情况</a:t>
            </a:r>
            <a:endParaRPr lang="en-US" altLang="zh-CN" sz="1800" dirty="0" smtClean="0"/>
          </a:p>
          <a:p>
            <a:r>
              <a:rPr lang="zh-CN" altLang="zh-CN" sz="1800" dirty="0"/>
              <a:t>在每一个</a:t>
            </a:r>
            <a:r>
              <a:rPr lang="en-US" altLang="zh-CN" sz="1800" dirty="0"/>
              <a:t>case</a:t>
            </a:r>
            <a:r>
              <a:rPr lang="zh-CN" altLang="zh-CN" sz="1800" dirty="0"/>
              <a:t>中都会使用</a:t>
            </a:r>
            <a:r>
              <a:rPr lang="en-US" altLang="zh-CN" sz="1800" dirty="0"/>
              <a:t>break</a:t>
            </a:r>
            <a:r>
              <a:rPr lang="zh-CN" altLang="zh-CN" sz="1800" dirty="0"/>
              <a:t>作为处理对应情况的代码的结尾，如果没有</a:t>
            </a:r>
            <a:r>
              <a:rPr lang="en-US" altLang="zh-CN" sz="1800" dirty="0"/>
              <a:t>break</a:t>
            </a:r>
            <a:r>
              <a:rPr lang="zh-CN" altLang="zh-CN" sz="1800" dirty="0"/>
              <a:t>，程序将跨越</a:t>
            </a:r>
            <a:r>
              <a:rPr lang="en-US" altLang="zh-CN" sz="1800" dirty="0"/>
              <a:t>case</a:t>
            </a:r>
            <a:r>
              <a:rPr lang="zh-CN" altLang="zh-CN" sz="1800" dirty="0"/>
              <a:t>继续往下执行，直到遇到</a:t>
            </a:r>
            <a:r>
              <a:rPr lang="en-US" altLang="zh-CN" sz="1800" dirty="0"/>
              <a:t>break</a:t>
            </a:r>
            <a:r>
              <a:rPr lang="zh-CN" altLang="zh-CN" sz="1800" dirty="0"/>
              <a:t>或</a:t>
            </a:r>
            <a:r>
              <a:rPr lang="en-US" altLang="zh-CN" sz="1800" dirty="0"/>
              <a:t>switch</a:t>
            </a:r>
            <a:r>
              <a:rPr lang="zh-CN" altLang="zh-CN" sz="1800" dirty="0"/>
              <a:t>语句结束</a:t>
            </a:r>
            <a:r>
              <a:rPr lang="zh-CN" altLang="zh-CN" sz="1800" dirty="0" smtClean="0"/>
              <a:t>。</a:t>
            </a:r>
            <a:endParaRPr lang="zh-CN" altLang="en-US" sz="1800" dirty="0"/>
          </a:p>
        </p:txBody>
      </p:sp>
      <p:sp>
        <p:nvSpPr>
          <p:cNvPr id="4" name="内容占位符 2"/>
          <p:cNvSpPr txBox="1">
            <a:spLocks/>
          </p:cNvSpPr>
          <p:nvPr/>
        </p:nvSpPr>
        <p:spPr>
          <a:xfrm>
            <a:off x="4644008" y="1203598"/>
            <a:ext cx="3970784" cy="339447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buFont typeface="Arial" pitchFamily="34" charset="0"/>
              <a:buNone/>
            </a:pPr>
            <a:r>
              <a:rPr lang="en-US" altLang="zh-CN" sz="1200" dirty="0" smtClean="0">
                <a:solidFill>
                  <a:srgbClr val="FF0000"/>
                </a:solidFill>
              </a:rPr>
              <a:t>switch (</a:t>
            </a:r>
            <a:r>
              <a:rPr lang="en-US" altLang="zh-CN" sz="1200" dirty="0" err="1" smtClean="0">
                <a:solidFill>
                  <a:srgbClr val="FF0000"/>
                </a:solidFill>
              </a:rPr>
              <a:t>ch</a:t>
            </a:r>
            <a:r>
              <a:rPr lang="en-US" altLang="zh-CN" sz="1200" dirty="0" smtClean="0">
                <a:solidFill>
                  <a:srgbClr val="FF0000"/>
                </a:solidFill>
              </a:rPr>
              <a:t>)</a:t>
            </a:r>
            <a:endParaRPr lang="zh-CN" altLang="zh-CN" sz="1200" dirty="0" smtClean="0">
              <a:solidFill>
                <a:srgbClr val="FF0000"/>
              </a:solidFill>
            </a:endParaRPr>
          </a:p>
          <a:p>
            <a:pPr marL="0" indent="0">
              <a:buFont typeface="Arial" pitchFamily="34" charset="0"/>
              <a:buNone/>
            </a:pPr>
            <a:r>
              <a:rPr lang="en-US" altLang="zh-CN" sz="1200" dirty="0" smtClean="0">
                <a:solidFill>
                  <a:srgbClr val="FF0000"/>
                </a:solidFill>
              </a:rPr>
              <a:t>{</a:t>
            </a:r>
            <a:endParaRPr lang="zh-CN" altLang="zh-CN" sz="1200" dirty="0" smtClean="0">
              <a:solidFill>
                <a:srgbClr val="FF0000"/>
              </a:solidFill>
            </a:endParaRPr>
          </a:p>
          <a:p>
            <a:pPr marL="0" indent="0">
              <a:buFont typeface="Arial" pitchFamily="34" charset="0"/>
              <a:buNone/>
            </a:pPr>
            <a:r>
              <a:rPr lang="en-US" altLang="zh-CN" sz="1200" dirty="0" smtClean="0">
                <a:solidFill>
                  <a:srgbClr val="FF0000"/>
                </a:solidFill>
              </a:rPr>
              <a:t>    case 'A':</a:t>
            </a:r>
            <a:endParaRPr lang="zh-CN" altLang="zh-CN" sz="1200" dirty="0" smtClean="0">
              <a:solidFill>
                <a:srgbClr val="FF0000"/>
              </a:solidFill>
            </a:endParaRPr>
          </a:p>
          <a:p>
            <a:pPr marL="0" indent="0">
              <a:buFont typeface="Arial" pitchFamily="34" charset="0"/>
              <a:buNone/>
            </a:pPr>
            <a:r>
              <a:rPr lang="en-US" altLang="zh-CN" sz="1200" dirty="0" smtClean="0">
                <a:solidFill>
                  <a:srgbClr val="FF0000"/>
                </a:solidFill>
              </a:rPr>
              <a:t>        ...</a:t>
            </a:r>
            <a:endParaRPr lang="zh-CN" altLang="zh-CN" sz="1200" dirty="0" smtClean="0">
              <a:solidFill>
                <a:srgbClr val="FF0000"/>
              </a:solidFill>
            </a:endParaRPr>
          </a:p>
          <a:p>
            <a:pPr marL="0" indent="0">
              <a:buFont typeface="Arial" pitchFamily="34" charset="0"/>
              <a:buNone/>
            </a:pPr>
            <a:r>
              <a:rPr lang="en-US" altLang="zh-CN" sz="1200" dirty="0" smtClean="0">
                <a:solidFill>
                  <a:srgbClr val="FF0000"/>
                </a:solidFill>
              </a:rPr>
              <a:t>        break;</a:t>
            </a:r>
            <a:endParaRPr lang="zh-CN" altLang="zh-CN" sz="1200" dirty="0" smtClean="0">
              <a:solidFill>
                <a:srgbClr val="FF0000"/>
              </a:solidFill>
            </a:endParaRPr>
          </a:p>
          <a:p>
            <a:pPr marL="0" indent="0">
              <a:buFont typeface="Arial" pitchFamily="34" charset="0"/>
              <a:buNone/>
            </a:pPr>
            <a:r>
              <a:rPr lang="en-US" altLang="zh-CN" sz="1200" dirty="0" smtClean="0">
                <a:solidFill>
                  <a:srgbClr val="FF0000"/>
                </a:solidFill>
              </a:rPr>
              <a:t>    case 'B':</a:t>
            </a:r>
            <a:endParaRPr lang="zh-CN" altLang="zh-CN" sz="1200" dirty="0" smtClean="0">
              <a:solidFill>
                <a:srgbClr val="FF0000"/>
              </a:solidFill>
            </a:endParaRPr>
          </a:p>
          <a:p>
            <a:pPr marL="0" indent="0">
              <a:buFont typeface="Arial" pitchFamily="34" charset="0"/>
              <a:buNone/>
            </a:pPr>
            <a:r>
              <a:rPr lang="en-US" altLang="zh-CN" sz="1200" dirty="0" smtClean="0">
                <a:solidFill>
                  <a:srgbClr val="FF0000"/>
                </a:solidFill>
              </a:rPr>
              <a:t>        ...</a:t>
            </a:r>
            <a:endParaRPr lang="zh-CN" altLang="zh-CN" sz="1200" dirty="0" smtClean="0">
              <a:solidFill>
                <a:srgbClr val="FF0000"/>
              </a:solidFill>
            </a:endParaRPr>
          </a:p>
          <a:p>
            <a:pPr marL="0" indent="0">
              <a:buFont typeface="Arial" pitchFamily="34" charset="0"/>
              <a:buNone/>
            </a:pPr>
            <a:r>
              <a:rPr lang="en-US" altLang="zh-CN" sz="1200" dirty="0" smtClean="0">
                <a:solidFill>
                  <a:srgbClr val="FF0000"/>
                </a:solidFill>
              </a:rPr>
              <a:t>        break;</a:t>
            </a:r>
            <a:endParaRPr lang="zh-CN" altLang="zh-CN" sz="1200" dirty="0" smtClean="0">
              <a:solidFill>
                <a:srgbClr val="FF0000"/>
              </a:solidFill>
            </a:endParaRPr>
          </a:p>
          <a:p>
            <a:pPr marL="0" indent="0">
              <a:buFont typeface="Arial" pitchFamily="34" charset="0"/>
              <a:buNone/>
            </a:pPr>
            <a:r>
              <a:rPr lang="en-US" altLang="zh-CN" sz="1200" dirty="0" smtClean="0">
                <a:solidFill>
                  <a:srgbClr val="FF0000"/>
                </a:solidFill>
              </a:rPr>
              <a:t>    case 'C':</a:t>
            </a:r>
            <a:endParaRPr lang="zh-CN" altLang="zh-CN" sz="1200" dirty="0" smtClean="0">
              <a:solidFill>
                <a:srgbClr val="FF0000"/>
              </a:solidFill>
            </a:endParaRPr>
          </a:p>
          <a:p>
            <a:pPr marL="0" indent="0">
              <a:buFont typeface="Arial" pitchFamily="34" charset="0"/>
              <a:buNone/>
            </a:pPr>
            <a:r>
              <a:rPr lang="en-US" altLang="zh-CN" sz="1200" dirty="0" smtClean="0">
                <a:solidFill>
                  <a:srgbClr val="FF0000"/>
                </a:solidFill>
              </a:rPr>
              <a:t>    case 'D':</a:t>
            </a:r>
            <a:endParaRPr lang="zh-CN" altLang="zh-CN" sz="1200" dirty="0" smtClean="0">
              <a:solidFill>
                <a:srgbClr val="FF0000"/>
              </a:solidFill>
            </a:endParaRPr>
          </a:p>
          <a:p>
            <a:pPr marL="0" indent="0">
              <a:buFont typeface="Arial" pitchFamily="34" charset="0"/>
              <a:buNone/>
            </a:pPr>
            <a:r>
              <a:rPr lang="en-US" altLang="zh-CN" sz="1200" dirty="0" smtClean="0">
                <a:solidFill>
                  <a:srgbClr val="FF0000"/>
                </a:solidFill>
              </a:rPr>
              <a:t>        ...	//C</a:t>
            </a:r>
            <a:r>
              <a:rPr lang="zh-CN" altLang="zh-CN" sz="1200" dirty="0" smtClean="0">
                <a:solidFill>
                  <a:srgbClr val="FF0000"/>
                </a:solidFill>
              </a:rPr>
              <a:t>和</a:t>
            </a:r>
            <a:r>
              <a:rPr lang="en-US" altLang="zh-CN" sz="1200" dirty="0" smtClean="0">
                <a:solidFill>
                  <a:srgbClr val="FF0000"/>
                </a:solidFill>
              </a:rPr>
              <a:t>D</a:t>
            </a:r>
            <a:r>
              <a:rPr lang="zh-CN" altLang="zh-CN" sz="1200" dirty="0" smtClean="0">
                <a:solidFill>
                  <a:srgbClr val="FF0000"/>
                </a:solidFill>
              </a:rPr>
              <a:t>两种情况都执行这段代码</a:t>
            </a:r>
          </a:p>
          <a:p>
            <a:pPr marL="0" indent="0">
              <a:buFont typeface="Arial" pitchFamily="34" charset="0"/>
              <a:buNone/>
            </a:pPr>
            <a:r>
              <a:rPr lang="en-US" altLang="zh-CN" sz="1200" dirty="0" smtClean="0">
                <a:solidFill>
                  <a:srgbClr val="FF0000"/>
                </a:solidFill>
              </a:rPr>
              <a:t>        break;</a:t>
            </a:r>
            <a:endParaRPr lang="zh-CN" altLang="zh-CN" sz="1200" dirty="0" smtClean="0">
              <a:solidFill>
                <a:srgbClr val="FF0000"/>
              </a:solidFill>
            </a:endParaRPr>
          </a:p>
          <a:p>
            <a:pPr marL="0" indent="0">
              <a:buFont typeface="Arial" pitchFamily="34" charset="0"/>
              <a:buNone/>
            </a:pPr>
            <a:r>
              <a:rPr lang="en-US" altLang="zh-CN" sz="1200" dirty="0" smtClean="0">
                <a:solidFill>
                  <a:srgbClr val="FF0000"/>
                </a:solidFill>
              </a:rPr>
              <a:t>    default:</a:t>
            </a:r>
            <a:endParaRPr lang="zh-CN" altLang="zh-CN" sz="1200" dirty="0" smtClean="0">
              <a:solidFill>
                <a:srgbClr val="FF0000"/>
              </a:solidFill>
            </a:endParaRPr>
          </a:p>
          <a:p>
            <a:pPr marL="0" indent="0">
              <a:buFont typeface="Arial" pitchFamily="34" charset="0"/>
              <a:buNone/>
            </a:pPr>
            <a:r>
              <a:rPr lang="en-US" altLang="zh-CN" sz="1200" dirty="0" smtClean="0">
                <a:solidFill>
                  <a:srgbClr val="FF0000"/>
                </a:solidFill>
              </a:rPr>
              <a:t>        ...</a:t>
            </a:r>
            <a:endParaRPr lang="zh-CN" altLang="zh-CN" sz="1200" dirty="0" smtClean="0">
              <a:solidFill>
                <a:srgbClr val="FF0000"/>
              </a:solidFill>
            </a:endParaRPr>
          </a:p>
          <a:p>
            <a:pPr marL="0" indent="0">
              <a:buFont typeface="Arial" pitchFamily="34" charset="0"/>
              <a:buNone/>
            </a:pPr>
            <a:r>
              <a:rPr lang="en-US" altLang="zh-CN" sz="1200" dirty="0" smtClean="0">
                <a:solidFill>
                  <a:srgbClr val="FF0000"/>
                </a:solidFill>
              </a:rPr>
              <a:t>        break;</a:t>
            </a:r>
            <a:endParaRPr lang="zh-CN" altLang="zh-CN" sz="1200" dirty="0" smtClean="0">
              <a:solidFill>
                <a:srgbClr val="FF0000"/>
              </a:solidFill>
            </a:endParaRPr>
          </a:p>
          <a:p>
            <a:pPr marL="0" indent="0">
              <a:buFont typeface="Arial" pitchFamily="34" charset="0"/>
              <a:buNone/>
            </a:pPr>
            <a:r>
              <a:rPr lang="en-US" altLang="zh-CN" sz="1200" dirty="0" smtClean="0">
                <a:solidFill>
                  <a:srgbClr val="FF0000"/>
                </a:solidFill>
              </a:rPr>
              <a:t>}</a:t>
            </a:r>
            <a:endParaRPr lang="zh-CN" altLang="en-US" sz="1200" dirty="0">
              <a:solidFill>
                <a:srgbClr val="FF0000"/>
              </a:solidFill>
            </a:endParaRPr>
          </a:p>
        </p:txBody>
      </p:sp>
    </p:spTree>
    <p:extLst>
      <p:ext uri="{BB962C8B-B14F-4D97-AF65-F5344CB8AC3E}">
        <p14:creationId xmlns:p14="http://schemas.microsoft.com/office/powerpoint/2010/main" val="8750887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7.2 C#</a:t>
            </a:r>
            <a:r>
              <a:rPr lang="zh-CN" altLang="en-US" sz="4800" dirty="0"/>
              <a:t>基本语法</a:t>
            </a:r>
          </a:p>
        </p:txBody>
      </p:sp>
      <p:sp>
        <p:nvSpPr>
          <p:cNvPr id="3" name="内容占位符 2"/>
          <p:cNvSpPr>
            <a:spLocks noGrp="1"/>
          </p:cNvSpPr>
          <p:nvPr>
            <p:ph idx="1"/>
          </p:nvPr>
        </p:nvSpPr>
        <p:spPr>
          <a:xfrm>
            <a:off x="457200" y="1200151"/>
            <a:ext cx="3970784" cy="3394472"/>
          </a:xfrm>
        </p:spPr>
        <p:txBody>
          <a:bodyPr>
            <a:noAutofit/>
          </a:bodyPr>
          <a:lstStyle/>
          <a:p>
            <a:r>
              <a:rPr lang="zh-CN" altLang="zh-CN" sz="1800" dirty="0"/>
              <a:t>迭代语句使用</a:t>
            </a:r>
            <a:r>
              <a:rPr lang="en-US" altLang="zh-CN" sz="1800" dirty="0"/>
              <a:t>while</a:t>
            </a:r>
            <a:r>
              <a:rPr lang="zh-CN" altLang="zh-CN" sz="1800" dirty="0"/>
              <a:t>、</a:t>
            </a:r>
            <a:r>
              <a:rPr lang="en-US" altLang="zh-CN" sz="1800" dirty="0"/>
              <a:t>for</a:t>
            </a:r>
            <a:r>
              <a:rPr lang="zh-CN" altLang="zh-CN" sz="1800" dirty="0"/>
              <a:t>或更方便的</a:t>
            </a:r>
            <a:r>
              <a:rPr lang="en-US" altLang="zh-CN" sz="1800" dirty="0" err="1"/>
              <a:t>foreach</a:t>
            </a:r>
            <a:r>
              <a:rPr lang="zh-CN" altLang="zh-CN" sz="1800" dirty="0"/>
              <a:t>来完成。</a:t>
            </a:r>
            <a:r>
              <a:rPr lang="en-US" altLang="zh-CN" sz="1800" dirty="0"/>
              <a:t>while</a:t>
            </a:r>
            <a:r>
              <a:rPr lang="zh-CN" altLang="zh-CN" sz="1800" dirty="0"/>
              <a:t>和</a:t>
            </a:r>
            <a:r>
              <a:rPr lang="en-US" altLang="zh-CN" sz="1800" dirty="0"/>
              <a:t>for</a:t>
            </a:r>
            <a:r>
              <a:rPr lang="zh-CN" altLang="zh-CN" sz="1800" dirty="0"/>
              <a:t>语句和</a:t>
            </a:r>
            <a:r>
              <a:rPr lang="en-US" altLang="zh-CN" sz="1800" dirty="0"/>
              <a:t>C/C++</a:t>
            </a:r>
            <a:r>
              <a:rPr lang="zh-CN" altLang="zh-CN" sz="1800" dirty="0"/>
              <a:t>中的语法相同，如下例：</a:t>
            </a:r>
          </a:p>
          <a:p>
            <a:pPr marL="0" indent="0">
              <a:buNone/>
            </a:pPr>
            <a:r>
              <a:rPr lang="en-US" altLang="zh-CN" sz="1800" dirty="0">
                <a:solidFill>
                  <a:srgbClr val="FF0000"/>
                </a:solidFill>
              </a:rPr>
              <a:t>for (</a:t>
            </a:r>
            <a:r>
              <a:rPr lang="en-US" altLang="zh-CN" sz="1800" dirty="0" err="1">
                <a:solidFill>
                  <a:srgbClr val="FF0000"/>
                </a:solidFill>
              </a:rPr>
              <a:t>int</a:t>
            </a:r>
            <a:r>
              <a:rPr lang="en-US" altLang="zh-CN" sz="1800" dirty="0">
                <a:solidFill>
                  <a:srgbClr val="FF0000"/>
                </a:solidFill>
              </a:rPr>
              <a:t> </a:t>
            </a:r>
            <a:r>
              <a:rPr lang="en-US" altLang="zh-CN" sz="1800" dirty="0" err="1">
                <a:solidFill>
                  <a:srgbClr val="FF0000"/>
                </a:solidFill>
              </a:rPr>
              <a:t>i</a:t>
            </a:r>
            <a:r>
              <a:rPr lang="en-US" altLang="zh-CN" sz="1800" dirty="0">
                <a:solidFill>
                  <a:srgbClr val="FF0000"/>
                </a:solidFill>
              </a:rPr>
              <a:t> = 0; </a:t>
            </a:r>
            <a:r>
              <a:rPr lang="en-US" altLang="zh-CN" sz="1800" dirty="0" err="1">
                <a:solidFill>
                  <a:srgbClr val="FF0000"/>
                </a:solidFill>
              </a:rPr>
              <a:t>i</a:t>
            </a:r>
            <a:r>
              <a:rPr lang="en-US" altLang="zh-CN" sz="1800" dirty="0">
                <a:solidFill>
                  <a:srgbClr val="FF0000"/>
                </a:solidFill>
              </a:rPr>
              <a:t> &lt; 10; </a:t>
            </a:r>
            <a:r>
              <a:rPr lang="en-US" altLang="zh-CN" sz="1800" dirty="0" err="1">
                <a:solidFill>
                  <a:srgbClr val="FF0000"/>
                </a:solidFill>
              </a:rPr>
              <a:t>i</a:t>
            </a:r>
            <a:r>
              <a:rPr lang="en-US" altLang="zh-CN" sz="1800" dirty="0">
                <a:solidFill>
                  <a:srgbClr val="FF0000"/>
                </a:solidFill>
              </a:rPr>
              <a:t>++)</a:t>
            </a:r>
            <a:endParaRPr lang="zh-CN" altLang="zh-CN" sz="1800" dirty="0">
              <a:solidFill>
                <a:srgbClr val="FF0000"/>
              </a:solidFill>
            </a:endParaRPr>
          </a:p>
          <a:p>
            <a:pPr marL="0" indent="0">
              <a:buNone/>
            </a:pPr>
            <a:r>
              <a:rPr lang="en-US" altLang="zh-CN" sz="1800" dirty="0">
                <a:solidFill>
                  <a:srgbClr val="FF0000"/>
                </a:solidFill>
              </a:rPr>
              <a:t>{</a:t>
            </a:r>
            <a:endParaRPr lang="zh-CN" altLang="zh-CN" sz="1800" dirty="0">
              <a:solidFill>
                <a:srgbClr val="FF0000"/>
              </a:solidFill>
            </a:endParaRPr>
          </a:p>
          <a:p>
            <a:pPr marL="0" indent="0">
              <a:buNone/>
            </a:pPr>
            <a:r>
              <a:rPr lang="en-US" altLang="zh-CN" sz="1800" dirty="0">
                <a:solidFill>
                  <a:srgbClr val="FF0000"/>
                </a:solidFill>
              </a:rPr>
              <a:t>    ...</a:t>
            </a:r>
            <a:endParaRPr lang="zh-CN" altLang="zh-CN" sz="1800" dirty="0">
              <a:solidFill>
                <a:srgbClr val="FF0000"/>
              </a:solidFill>
            </a:endParaRPr>
          </a:p>
          <a:p>
            <a:pPr marL="0" indent="0">
              <a:buNone/>
            </a:pPr>
            <a:r>
              <a:rPr lang="en-US" altLang="zh-CN" sz="1800" dirty="0" smtClean="0">
                <a:solidFill>
                  <a:srgbClr val="FF0000"/>
                </a:solidFill>
              </a:rPr>
              <a:t>}</a:t>
            </a:r>
            <a:endParaRPr lang="zh-CN" altLang="zh-CN" sz="1800" dirty="0">
              <a:solidFill>
                <a:srgbClr val="FF0000"/>
              </a:solidFill>
            </a:endParaRPr>
          </a:p>
        </p:txBody>
      </p:sp>
      <p:sp>
        <p:nvSpPr>
          <p:cNvPr id="4" name="内容占位符 2"/>
          <p:cNvSpPr txBox="1">
            <a:spLocks/>
          </p:cNvSpPr>
          <p:nvPr/>
        </p:nvSpPr>
        <p:spPr>
          <a:xfrm>
            <a:off x="4644008" y="1203598"/>
            <a:ext cx="3970784" cy="339447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buFont typeface="Arial" pitchFamily="34" charset="0"/>
              <a:buNone/>
            </a:pPr>
            <a:endParaRPr lang="zh-CN" altLang="en-US" sz="1200" dirty="0">
              <a:solidFill>
                <a:srgbClr val="FF0000"/>
              </a:solidFill>
            </a:endParaRPr>
          </a:p>
        </p:txBody>
      </p:sp>
      <p:sp>
        <p:nvSpPr>
          <p:cNvPr id="5" name="内容占位符 2"/>
          <p:cNvSpPr txBox="1">
            <a:spLocks/>
          </p:cNvSpPr>
          <p:nvPr/>
        </p:nvSpPr>
        <p:spPr>
          <a:xfrm>
            <a:off x="4671595" y="1203598"/>
            <a:ext cx="1700605" cy="339447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buNone/>
            </a:pPr>
            <a:r>
              <a:rPr lang="en-US" altLang="zh-CN" sz="1800" dirty="0" err="1" smtClean="0">
                <a:solidFill>
                  <a:srgbClr val="FF0000"/>
                </a:solidFill>
              </a:rPr>
              <a:t>int</a:t>
            </a:r>
            <a:r>
              <a:rPr lang="en-US" altLang="zh-CN" sz="1800" dirty="0" smtClean="0">
                <a:solidFill>
                  <a:srgbClr val="FF0000"/>
                </a:solidFill>
              </a:rPr>
              <a:t> </a:t>
            </a:r>
            <a:r>
              <a:rPr lang="en-US" altLang="zh-CN" sz="1800" dirty="0" err="1">
                <a:solidFill>
                  <a:srgbClr val="FF0000"/>
                </a:solidFill>
              </a:rPr>
              <a:t>i</a:t>
            </a:r>
            <a:r>
              <a:rPr lang="en-US" altLang="zh-CN" sz="1800" dirty="0">
                <a:solidFill>
                  <a:srgbClr val="FF0000"/>
                </a:solidFill>
              </a:rPr>
              <a:t> = 0;</a:t>
            </a:r>
            <a:endParaRPr lang="zh-CN" altLang="zh-CN" sz="1800" dirty="0">
              <a:solidFill>
                <a:srgbClr val="FF0000"/>
              </a:solidFill>
            </a:endParaRPr>
          </a:p>
          <a:p>
            <a:pPr marL="0" indent="0">
              <a:buNone/>
            </a:pPr>
            <a:r>
              <a:rPr lang="en-US" altLang="zh-CN" sz="1800" dirty="0">
                <a:solidFill>
                  <a:srgbClr val="FF0000"/>
                </a:solidFill>
              </a:rPr>
              <a:t>while (</a:t>
            </a:r>
            <a:r>
              <a:rPr lang="en-US" altLang="zh-CN" sz="1800" dirty="0" err="1">
                <a:solidFill>
                  <a:srgbClr val="FF0000"/>
                </a:solidFill>
              </a:rPr>
              <a:t>i</a:t>
            </a:r>
            <a:r>
              <a:rPr lang="en-US" altLang="zh-CN" sz="1800" dirty="0">
                <a:solidFill>
                  <a:srgbClr val="FF0000"/>
                </a:solidFill>
              </a:rPr>
              <a:t> &lt; 10)</a:t>
            </a:r>
            <a:endParaRPr lang="zh-CN" altLang="zh-CN" sz="1800" dirty="0">
              <a:solidFill>
                <a:srgbClr val="FF0000"/>
              </a:solidFill>
            </a:endParaRPr>
          </a:p>
          <a:p>
            <a:pPr marL="0" indent="0">
              <a:buNone/>
            </a:pPr>
            <a:r>
              <a:rPr lang="en-US" altLang="zh-CN" sz="1800" dirty="0">
                <a:solidFill>
                  <a:srgbClr val="FF0000"/>
                </a:solidFill>
              </a:rPr>
              <a:t>{</a:t>
            </a:r>
            <a:endParaRPr lang="zh-CN" altLang="zh-CN" sz="1800" dirty="0">
              <a:solidFill>
                <a:srgbClr val="FF0000"/>
              </a:solidFill>
            </a:endParaRPr>
          </a:p>
          <a:p>
            <a:pPr marL="0" indent="0">
              <a:buNone/>
            </a:pPr>
            <a:r>
              <a:rPr lang="en-US" altLang="zh-CN" sz="1800" dirty="0">
                <a:solidFill>
                  <a:srgbClr val="FF0000"/>
                </a:solidFill>
              </a:rPr>
              <a:t>    //...</a:t>
            </a:r>
            <a:endParaRPr lang="zh-CN" altLang="zh-CN" sz="1800" dirty="0">
              <a:solidFill>
                <a:srgbClr val="FF0000"/>
              </a:solidFill>
            </a:endParaRPr>
          </a:p>
          <a:p>
            <a:pPr marL="0" indent="0">
              <a:buNone/>
            </a:pPr>
            <a:r>
              <a:rPr lang="en-US" altLang="zh-CN" sz="1800" dirty="0">
                <a:solidFill>
                  <a:srgbClr val="FF0000"/>
                </a:solidFill>
              </a:rPr>
              <a:t>    </a:t>
            </a:r>
            <a:r>
              <a:rPr lang="en-US" altLang="zh-CN" sz="1800" dirty="0" err="1">
                <a:solidFill>
                  <a:srgbClr val="FF0000"/>
                </a:solidFill>
              </a:rPr>
              <a:t>i</a:t>
            </a:r>
            <a:r>
              <a:rPr lang="en-US" altLang="zh-CN" sz="1800" dirty="0">
                <a:solidFill>
                  <a:srgbClr val="FF0000"/>
                </a:solidFill>
              </a:rPr>
              <a:t>++;</a:t>
            </a:r>
            <a:endParaRPr lang="zh-CN" altLang="zh-CN" sz="1800" dirty="0">
              <a:solidFill>
                <a:srgbClr val="FF0000"/>
              </a:solidFill>
            </a:endParaRPr>
          </a:p>
          <a:p>
            <a:pPr marL="0" indent="0">
              <a:buNone/>
            </a:pPr>
            <a:r>
              <a:rPr lang="en-US" altLang="zh-CN" sz="1800" dirty="0" smtClean="0">
                <a:solidFill>
                  <a:srgbClr val="FF0000"/>
                </a:solidFill>
              </a:rPr>
              <a:t>}</a:t>
            </a:r>
            <a:endParaRPr lang="zh-CN" altLang="zh-CN" sz="1800" dirty="0">
              <a:solidFill>
                <a:srgbClr val="FF0000"/>
              </a:solidFill>
            </a:endParaRPr>
          </a:p>
        </p:txBody>
      </p:sp>
      <p:sp>
        <p:nvSpPr>
          <p:cNvPr id="6" name="内容占位符 2"/>
          <p:cNvSpPr txBox="1">
            <a:spLocks/>
          </p:cNvSpPr>
          <p:nvPr/>
        </p:nvSpPr>
        <p:spPr>
          <a:xfrm>
            <a:off x="6914187" y="1227753"/>
            <a:ext cx="1700605" cy="339447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buNone/>
            </a:pPr>
            <a:r>
              <a:rPr lang="en-US" altLang="zh-CN" sz="1800" dirty="0" err="1" smtClean="0">
                <a:solidFill>
                  <a:srgbClr val="FF0000"/>
                </a:solidFill>
              </a:rPr>
              <a:t>int</a:t>
            </a:r>
            <a:r>
              <a:rPr lang="en-US" altLang="zh-CN" sz="1800" dirty="0" smtClean="0">
                <a:solidFill>
                  <a:srgbClr val="FF0000"/>
                </a:solidFill>
              </a:rPr>
              <a:t> </a:t>
            </a:r>
            <a:r>
              <a:rPr lang="en-US" altLang="zh-CN" sz="1800" dirty="0" err="1">
                <a:solidFill>
                  <a:srgbClr val="FF0000"/>
                </a:solidFill>
              </a:rPr>
              <a:t>i</a:t>
            </a:r>
            <a:r>
              <a:rPr lang="en-US" altLang="zh-CN" sz="1800" dirty="0">
                <a:solidFill>
                  <a:srgbClr val="FF0000"/>
                </a:solidFill>
              </a:rPr>
              <a:t> = 0;</a:t>
            </a:r>
            <a:endParaRPr lang="zh-CN" altLang="zh-CN" sz="1800" dirty="0">
              <a:solidFill>
                <a:srgbClr val="FF0000"/>
              </a:solidFill>
            </a:endParaRPr>
          </a:p>
          <a:p>
            <a:pPr marL="0" indent="0">
              <a:buNone/>
            </a:pPr>
            <a:r>
              <a:rPr lang="en-US" altLang="zh-CN" sz="1800" dirty="0">
                <a:solidFill>
                  <a:srgbClr val="FF0000"/>
                </a:solidFill>
              </a:rPr>
              <a:t>do</a:t>
            </a:r>
            <a:endParaRPr lang="zh-CN" altLang="zh-CN" sz="1800" dirty="0">
              <a:solidFill>
                <a:srgbClr val="FF0000"/>
              </a:solidFill>
            </a:endParaRPr>
          </a:p>
          <a:p>
            <a:pPr marL="0" indent="0">
              <a:buNone/>
            </a:pPr>
            <a:r>
              <a:rPr lang="en-US" altLang="zh-CN" sz="1800" dirty="0">
                <a:solidFill>
                  <a:srgbClr val="FF0000"/>
                </a:solidFill>
              </a:rPr>
              <a:t>{</a:t>
            </a:r>
            <a:endParaRPr lang="zh-CN" altLang="zh-CN" sz="1800" dirty="0">
              <a:solidFill>
                <a:srgbClr val="FF0000"/>
              </a:solidFill>
            </a:endParaRPr>
          </a:p>
          <a:p>
            <a:pPr marL="0" indent="0">
              <a:buNone/>
            </a:pPr>
            <a:r>
              <a:rPr lang="en-US" altLang="zh-CN" sz="1800" dirty="0">
                <a:solidFill>
                  <a:srgbClr val="FF0000"/>
                </a:solidFill>
              </a:rPr>
              <a:t>    //...</a:t>
            </a:r>
            <a:endParaRPr lang="zh-CN" altLang="zh-CN" sz="1800" dirty="0">
              <a:solidFill>
                <a:srgbClr val="FF0000"/>
              </a:solidFill>
            </a:endParaRPr>
          </a:p>
          <a:p>
            <a:pPr marL="0" indent="0">
              <a:buNone/>
            </a:pPr>
            <a:r>
              <a:rPr lang="en-US" altLang="zh-CN" sz="1800" dirty="0">
                <a:solidFill>
                  <a:srgbClr val="FF0000"/>
                </a:solidFill>
              </a:rPr>
              <a:t>    </a:t>
            </a:r>
            <a:r>
              <a:rPr lang="en-US" altLang="zh-CN" sz="1800" dirty="0" err="1">
                <a:solidFill>
                  <a:srgbClr val="FF0000"/>
                </a:solidFill>
              </a:rPr>
              <a:t>i</a:t>
            </a:r>
            <a:r>
              <a:rPr lang="en-US" altLang="zh-CN" sz="1800" dirty="0">
                <a:solidFill>
                  <a:srgbClr val="FF0000"/>
                </a:solidFill>
              </a:rPr>
              <a:t>++;</a:t>
            </a:r>
            <a:endParaRPr lang="zh-CN" altLang="zh-CN" sz="1800" dirty="0">
              <a:solidFill>
                <a:srgbClr val="FF0000"/>
              </a:solidFill>
            </a:endParaRPr>
          </a:p>
          <a:p>
            <a:pPr marL="0" indent="0">
              <a:buNone/>
            </a:pPr>
            <a:r>
              <a:rPr lang="en-US" altLang="zh-CN" sz="1800" dirty="0">
                <a:solidFill>
                  <a:srgbClr val="FF0000"/>
                </a:solidFill>
              </a:rPr>
              <a:t>}</a:t>
            </a:r>
            <a:endParaRPr lang="zh-CN" altLang="zh-CN" sz="1800" dirty="0">
              <a:solidFill>
                <a:srgbClr val="FF0000"/>
              </a:solidFill>
            </a:endParaRPr>
          </a:p>
          <a:p>
            <a:pPr marL="0" indent="0">
              <a:buNone/>
            </a:pPr>
            <a:r>
              <a:rPr lang="en-US" altLang="zh-CN" sz="1800" dirty="0">
                <a:solidFill>
                  <a:srgbClr val="FF0000"/>
                </a:solidFill>
              </a:rPr>
              <a:t>while (</a:t>
            </a:r>
            <a:r>
              <a:rPr lang="en-US" altLang="zh-CN" sz="1800" dirty="0" err="1">
                <a:solidFill>
                  <a:srgbClr val="FF0000"/>
                </a:solidFill>
              </a:rPr>
              <a:t>i</a:t>
            </a:r>
            <a:r>
              <a:rPr lang="en-US" altLang="zh-CN" sz="1800" dirty="0">
                <a:solidFill>
                  <a:srgbClr val="FF0000"/>
                </a:solidFill>
              </a:rPr>
              <a:t> &lt; 10);</a:t>
            </a:r>
            <a:endParaRPr lang="zh-CN" altLang="zh-CN" sz="1800" dirty="0">
              <a:solidFill>
                <a:srgbClr val="FF0000"/>
              </a:solidFill>
            </a:endParaRPr>
          </a:p>
        </p:txBody>
      </p:sp>
    </p:spTree>
    <p:extLst>
      <p:ext uri="{BB962C8B-B14F-4D97-AF65-F5344CB8AC3E}">
        <p14:creationId xmlns:p14="http://schemas.microsoft.com/office/powerpoint/2010/main" val="1129600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7.2 C#</a:t>
            </a:r>
            <a:r>
              <a:rPr lang="zh-CN" altLang="en-US" sz="4800" dirty="0"/>
              <a:t>基本语法</a:t>
            </a:r>
          </a:p>
        </p:txBody>
      </p:sp>
      <p:sp>
        <p:nvSpPr>
          <p:cNvPr id="3" name="内容占位符 2"/>
          <p:cNvSpPr>
            <a:spLocks noGrp="1"/>
          </p:cNvSpPr>
          <p:nvPr>
            <p:ph idx="1"/>
          </p:nvPr>
        </p:nvSpPr>
        <p:spPr/>
        <p:txBody>
          <a:bodyPr/>
          <a:lstStyle/>
          <a:p>
            <a:r>
              <a:rPr lang="zh-CN" altLang="zh-CN" dirty="0"/>
              <a:t>在</a:t>
            </a:r>
            <a:r>
              <a:rPr lang="en-US" altLang="zh-CN" dirty="0"/>
              <a:t>C#</a:t>
            </a:r>
            <a:r>
              <a:rPr lang="zh-CN" altLang="zh-CN" dirty="0" smtClean="0"/>
              <a:t>中使用</a:t>
            </a:r>
            <a:r>
              <a:rPr lang="en-US" altLang="zh-CN" dirty="0" err="1"/>
              <a:t>foreach</a:t>
            </a:r>
            <a:r>
              <a:rPr lang="zh-CN" altLang="zh-CN" dirty="0"/>
              <a:t>语句可以更方便地遍历数组或集合类型中的全部元素，如下例所示：</a:t>
            </a:r>
            <a:r>
              <a:rPr lang="en-US" altLang="zh-CN" dirty="0"/>
              <a:t/>
            </a:r>
            <a:br>
              <a:rPr lang="en-US" altLang="zh-CN" dirty="0"/>
            </a:br>
            <a:r>
              <a:rPr lang="en-US" altLang="zh-CN" dirty="0" err="1">
                <a:solidFill>
                  <a:srgbClr val="FF0000"/>
                </a:solidFill>
              </a:rPr>
              <a:t>foreach</a:t>
            </a:r>
            <a:r>
              <a:rPr lang="en-US" altLang="zh-CN" dirty="0">
                <a:solidFill>
                  <a:srgbClr val="FF0000"/>
                </a:solidFill>
              </a:rPr>
              <a:t>(</a:t>
            </a:r>
            <a:r>
              <a:rPr lang="en-US" altLang="zh-CN" dirty="0" err="1">
                <a:solidFill>
                  <a:srgbClr val="FF0000"/>
                </a:solidFill>
              </a:rPr>
              <a:t>int</a:t>
            </a:r>
            <a:r>
              <a:rPr lang="en-US" altLang="zh-CN" dirty="0">
                <a:solidFill>
                  <a:srgbClr val="FF0000"/>
                </a:solidFill>
              </a:rPr>
              <a:t> </a:t>
            </a:r>
            <a:r>
              <a:rPr lang="en-US" altLang="zh-CN" dirty="0" err="1">
                <a:solidFill>
                  <a:srgbClr val="FF0000"/>
                </a:solidFill>
              </a:rPr>
              <a:t>num</a:t>
            </a:r>
            <a:r>
              <a:rPr lang="en-US" altLang="zh-CN" dirty="0">
                <a:solidFill>
                  <a:srgbClr val="FF0000"/>
                </a:solidFill>
              </a:rPr>
              <a:t> in </a:t>
            </a:r>
            <a:r>
              <a:rPr lang="en-US" altLang="zh-CN" dirty="0" err="1">
                <a:solidFill>
                  <a:srgbClr val="FF0000"/>
                </a:solidFill>
              </a:rPr>
              <a:t>myArray</a:t>
            </a:r>
            <a:r>
              <a:rPr lang="en-US" altLang="zh-CN" dirty="0">
                <a:solidFill>
                  <a:srgbClr val="FF0000"/>
                </a:solidFill>
              </a:rPr>
              <a:t>)</a:t>
            </a:r>
            <a:br>
              <a:rPr lang="en-US" altLang="zh-CN" dirty="0">
                <a:solidFill>
                  <a:srgbClr val="FF0000"/>
                </a:solidFill>
              </a:rPr>
            </a:br>
            <a:r>
              <a:rPr lang="en-US" altLang="zh-CN" dirty="0">
                <a:solidFill>
                  <a:srgbClr val="FF0000"/>
                </a:solidFill>
              </a:rPr>
              <a:t>{</a:t>
            </a:r>
            <a:br>
              <a:rPr lang="en-US" altLang="zh-CN" dirty="0">
                <a:solidFill>
                  <a:srgbClr val="FF0000"/>
                </a:solidFill>
              </a:rPr>
            </a:br>
            <a:r>
              <a:rPr lang="en-US" altLang="zh-CN" dirty="0">
                <a:solidFill>
                  <a:srgbClr val="FF0000"/>
                </a:solidFill>
              </a:rPr>
              <a:t>    </a:t>
            </a:r>
            <a:r>
              <a:rPr lang="en-US" altLang="zh-CN" dirty="0" err="1">
                <a:solidFill>
                  <a:srgbClr val="FF0000"/>
                </a:solidFill>
              </a:rPr>
              <a:t>Console.Writeline</a:t>
            </a:r>
            <a:r>
              <a:rPr lang="en-US" altLang="zh-CN" dirty="0">
                <a:solidFill>
                  <a:srgbClr val="FF0000"/>
                </a:solidFill>
              </a:rPr>
              <a:t>(</a:t>
            </a:r>
            <a:r>
              <a:rPr lang="en-US" altLang="zh-CN" dirty="0" err="1">
                <a:solidFill>
                  <a:srgbClr val="FF0000"/>
                </a:solidFill>
              </a:rPr>
              <a:t>num</a:t>
            </a:r>
            <a:r>
              <a:rPr lang="en-US" altLang="zh-CN" dirty="0">
                <a:solidFill>
                  <a:srgbClr val="FF0000"/>
                </a:solidFill>
              </a:rPr>
              <a:t>);</a:t>
            </a:r>
            <a:br>
              <a:rPr lang="en-US" altLang="zh-CN" dirty="0">
                <a:solidFill>
                  <a:srgbClr val="FF0000"/>
                </a:solidFill>
              </a:rPr>
            </a:br>
            <a:r>
              <a:rPr lang="en-US" altLang="zh-CN" dirty="0">
                <a:solidFill>
                  <a:srgbClr val="FF0000"/>
                </a:solidFill>
              </a:rPr>
              <a:t>}</a:t>
            </a:r>
            <a:endParaRPr lang="zh-CN" altLang="zh-CN" dirty="0">
              <a:solidFill>
                <a:srgbClr val="FF0000"/>
              </a:solidFill>
            </a:endParaRPr>
          </a:p>
          <a:p>
            <a:endParaRPr lang="zh-CN" altLang="en-US" dirty="0"/>
          </a:p>
        </p:txBody>
      </p:sp>
    </p:spTree>
    <p:extLst>
      <p:ext uri="{BB962C8B-B14F-4D97-AF65-F5344CB8AC3E}">
        <p14:creationId xmlns:p14="http://schemas.microsoft.com/office/powerpoint/2010/main" val="23549973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7.2 C#</a:t>
            </a:r>
            <a:r>
              <a:rPr lang="zh-CN" altLang="en-US" sz="4800" dirty="0"/>
              <a:t>基本语法</a:t>
            </a:r>
          </a:p>
        </p:txBody>
      </p:sp>
      <p:sp>
        <p:nvSpPr>
          <p:cNvPr id="3" name="内容占位符 2"/>
          <p:cNvSpPr>
            <a:spLocks noGrp="1"/>
          </p:cNvSpPr>
          <p:nvPr>
            <p:ph idx="1"/>
          </p:nvPr>
        </p:nvSpPr>
        <p:spPr>
          <a:xfrm>
            <a:off x="457200" y="1200151"/>
            <a:ext cx="3970784" cy="3394472"/>
          </a:xfrm>
        </p:spPr>
        <p:txBody>
          <a:bodyPr>
            <a:noAutofit/>
          </a:bodyPr>
          <a:lstStyle/>
          <a:p>
            <a:r>
              <a:rPr lang="en-US" altLang="zh-CN" sz="1800" dirty="0"/>
              <a:t>C#</a:t>
            </a:r>
            <a:r>
              <a:rPr lang="zh-CN" altLang="zh-CN" sz="1800" dirty="0"/>
              <a:t>的跳转语句可以用</a:t>
            </a:r>
            <a:r>
              <a:rPr lang="en-US" altLang="zh-CN" sz="1800" dirty="0"/>
              <a:t>break</a:t>
            </a:r>
            <a:r>
              <a:rPr lang="zh-CN" altLang="zh-CN" sz="1800" dirty="0"/>
              <a:t>、</a:t>
            </a:r>
            <a:r>
              <a:rPr lang="en-US" altLang="zh-CN" sz="1800" dirty="0"/>
              <a:t>continue</a:t>
            </a:r>
            <a:r>
              <a:rPr lang="zh-CN" altLang="zh-CN" sz="1800" dirty="0"/>
              <a:t>以及</a:t>
            </a:r>
            <a:r>
              <a:rPr lang="en-US" altLang="zh-CN" sz="1800" dirty="0" err="1"/>
              <a:t>goto</a:t>
            </a:r>
            <a:r>
              <a:rPr lang="zh-CN" altLang="zh-CN" sz="1800" dirty="0"/>
              <a:t>语句来完成</a:t>
            </a:r>
            <a:r>
              <a:rPr lang="zh-CN" altLang="zh-CN" sz="1800" dirty="0" smtClean="0"/>
              <a:t>。</a:t>
            </a:r>
            <a:endParaRPr lang="en-US" altLang="zh-CN" sz="1800" dirty="0" smtClean="0"/>
          </a:p>
          <a:p>
            <a:pPr marL="0" indent="0">
              <a:buNone/>
            </a:pPr>
            <a:r>
              <a:rPr lang="en-US" altLang="zh-CN" sz="1800" dirty="0" err="1" smtClean="0">
                <a:solidFill>
                  <a:srgbClr val="FF0000"/>
                </a:solidFill>
              </a:rPr>
              <a:t>int</a:t>
            </a:r>
            <a:r>
              <a:rPr lang="en-US" altLang="zh-CN" sz="1800" dirty="0" smtClean="0">
                <a:solidFill>
                  <a:srgbClr val="FF0000"/>
                </a:solidFill>
              </a:rPr>
              <a:t> </a:t>
            </a:r>
            <a:r>
              <a:rPr lang="en-US" altLang="zh-CN" sz="1800" dirty="0">
                <a:solidFill>
                  <a:srgbClr val="FF0000"/>
                </a:solidFill>
              </a:rPr>
              <a:t>e = 10;</a:t>
            </a:r>
            <a:endParaRPr lang="zh-CN" altLang="zh-CN" sz="1800" dirty="0">
              <a:solidFill>
                <a:srgbClr val="FF0000"/>
              </a:solidFill>
            </a:endParaRPr>
          </a:p>
          <a:p>
            <a:pPr marL="0" indent="0">
              <a:buNone/>
            </a:pPr>
            <a:r>
              <a:rPr lang="en-US" altLang="zh-CN" sz="1800" dirty="0">
                <a:solidFill>
                  <a:srgbClr val="FF0000"/>
                </a:solidFill>
              </a:rPr>
              <a:t>for (</a:t>
            </a:r>
            <a:r>
              <a:rPr lang="en-US" altLang="zh-CN" sz="1800" dirty="0" err="1">
                <a:solidFill>
                  <a:srgbClr val="FF0000"/>
                </a:solidFill>
              </a:rPr>
              <a:t>int</a:t>
            </a:r>
            <a:r>
              <a:rPr lang="en-US" altLang="zh-CN" sz="1800" dirty="0">
                <a:solidFill>
                  <a:srgbClr val="FF0000"/>
                </a:solidFill>
              </a:rPr>
              <a:t> </a:t>
            </a:r>
            <a:r>
              <a:rPr lang="en-US" altLang="zh-CN" sz="1800" dirty="0" err="1">
                <a:solidFill>
                  <a:srgbClr val="FF0000"/>
                </a:solidFill>
              </a:rPr>
              <a:t>i</a:t>
            </a:r>
            <a:r>
              <a:rPr lang="en-US" altLang="zh-CN" sz="1800" dirty="0">
                <a:solidFill>
                  <a:srgbClr val="FF0000"/>
                </a:solidFill>
              </a:rPr>
              <a:t> = 0; </a:t>
            </a:r>
            <a:r>
              <a:rPr lang="en-US" altLang="zh-CN" sz="1800" dirty="0" err="1">
                <a:solidFill>
                  <a:srgbClr val="FF0000"/>
                </a:solidFill>
              </a:rPr>
              <a:t>i</a:t>
            </a:r>
            <a:r>
              <a:rPr lang="en-US" altLang="zh-CN" sz="1800" dirty="0">
                <a:solidFill>
                  <a:srgbClr val="FF0000"/>
                </a:solidFill>
              </a:rPr>
              <a:t> &lt; e; </a:t>
            </a:r>
            <a:r>
              <a:rPr lang="en-US" altLang="zh-CN" sz="1800" dirty="0" err="1">
                <a:solidFill>
                  <a:srgbClr val="FF0000"/>
                </a:solidFill>
              </a:rPr>
              <a:t>i</a:t>
            </a:r>
            <a:r>
              <a:rPr lang="en-US" altLang="zh-CN" sz="1800" dirty="0">
                <a:solidFill>
                  <a:srgbClr val="FF0000"/>
                </a:solidFill>
              </a:rPr>
              <a:t>++)</a:t>
            </a:r>
            <a:endParaRPr lang="zh-CN" altLang="zh-CN" sz="1800" dirty="0">
              <a:solidFill>
                <a:srgbClr val="FF0000"/>
              </a:solidFill>
            </a:endParaRPr>
          </a:p>
          <a:p>
            <a:pPr marL="0" indent="0">
              <a:buNone/>
            </a:pPr>
            <a:r>
              <a:rPr lang="en-US" altLang="zh-CN" sz="1800" dirty="0">
                <a:solidFill>
                  <a:srgbClr val="FF0000"/>
                </a:solidFill>
              </a:rPr>
              <a:t>{</a:t>
            </a:r>
            <a:endParaRPr lang="zh-CN" altLang="zh-CN" sz="1800" dirty="0">
              <a:solidFill>
                <a:srgbClr val="FF0000"/>
              </a:solidFill>
            </a:endParaRPr>
          </a:p>
          <a:p>
            <a:pPr marL="0" indent="0">
              <a:buNone/>
            </a:pPr>
            <a:r>
              <a:rPr lang="en-US" altLang="zh-CN" sz="1800" dirty="0">
                <a:solidFill>
                  <a:srgbClr val="FF0000"/>
                </a:solidFill>
              </a:rPr>
              <a:t>    while (true)</a:t>
            </a:r>
            <a:endParaRPr lang="zh-CN" altLang="zh-CN" sz="1800" dirty="0">
              <a:solidFill>
                <a:srgbClr val="FF0000"/>
              </a:solidFill>
            </a:endParaRPr>
          </a:p>
          <a:p>
            <a:pPr marL="0" indent="0">
              <a:buNone/>
            </a:pPr>
            <a:r>
              <a:rPr lang="en-US" altLang="zh-CN" sz="1800" dirty="0">
                <a:solidFill>
                  <a:srgbClr val="FF0000"/>
                </a:solidFill>
              </a:rPr>
              <a:t>    {</a:t>
            </a:r>
            <a:endParaRPr lang="zh-CN" altLang="zh-CN" sz="1800" dirty="0">
              <a:solidFill>
                <a:srgbClr val="FF0000"/>
              </a:solidFill>
            </a:endParaRPr>
          </a:p>
          <a:p>
            <a:pPr marL="0" indent="0">
              <a:buNone/>
            </a:pPr>
            <a:r>
              <a:rPr lang="en-US" altLang="zh-CN" sz="1800" dirty="0">
                <a:solidFill>
                  <a:srgbClr val="FF0000"/>
                </a:solidFill>
              </a:rPr>
              <a:t>        break; //</a:t>
            </a:r>
            <a:r>
              <a:rPr lang="zh-CN" altLang="zh-CN" sz="1800" dirty="0">
                <a:solidFill>
                  <a:srgbClr val="FF0000"/>
                </a:solidFill>
              </a:rPr>
              <a:t>跳出</a:t>
            </a:r>
            <a:r>
              <a:rPr lang="en-US" altLang="zh-CN" sz="1800" dirty="0">
                <a:solidFill>
                  <a:srgbClr val="FF0000"/>
                </a:solidFill>
              </a:rPr>
              <a:t>while</a:t>
            </a:r>
            <a:r>
              <a:rPr lang="zh-CN" altLang="zh-CN" sz="1800" dirty="0">
                <a:solidFill>
                  <a:srgbClr val="FF0000"/>
                </a:solidFill>
              </a:rPr>
              <a:t>循环，但不跳出</a:t>
            </a:r>
            <a:r>
              <a:rPr lang="en-US" altLang="zh-CN" sz="1800" dirty="0">
                <a:solidFill>
                  <a:srgbClr val="FF0000"/>
                </a:solidFill>
              </a:rPr>
              <a:t>for</a:t>
            </a:r>
            <a:r>
              <a:rPr lang="zh-CN" altLang="zh-CN" sz="1800" dirty="0">
                <a:solidFill>
                  <a:srgbClr val="FF0000"/>
                </a:solidFill>
              </a:rPr>
              <a:t>循环</a:t>
            </a:r>
          </a:p>
          <a:p>
            <a:pPr marL="0" indent="0">
              <a:buNone/>
            </a:pPr>
            <a:r>
              <a:rPr lang="en-US" altLang="zh-CN" sz="1800" dirty="0">
                <a:solidFill>
                  <a:srgbClr val="FF0000"/>
                </a:solidFill>
              </a:rPr>
              <a:t>    </a:t>
            </a:r>
            <a:r>
              <a:rPr lang="en-US" altLang="zh-CN" sz="1800" dirty="0" smtClean="0">
                <a:solidFill>
                  <a:srgbClr val="FF0000"/>
                </a:solidFill>
              </a:rPr>
              <a:t>}    </a:t>
            </a:r>
            <a:r>
              <a:rPr lang="en-US" altLang="zh-CN" sz="1800" dirty="0">
                <a:solidFill>
                  <a:srgbClr val="FF0000"/>
                </a:solidFill>
              </a:rPr>
              <a:t>...</a:t>
            </a:r>
            <a:endParaRPr lang="zh-CN" altLang="zh-CN" sz="1800" dirty="0">
              <a:solidFill>
                <a:srgbClr val="FF0000"/>
              </a:solidFill>
            </a:endParaRPr>
          </a:p>
          <a:p>
            <a:pPr marL="0" indent="0">
              <a:buNone/>
            </a:pPr>
            <a:r>
              <a:rPr lang="en-US" altLang="zh-CN" sz="1800" dirty="0">
                <a:solidFill>
                  <a:srgbClr val="FF0000"/>
                </a:solidFill>
              </a:rPr>
              <a:t>}</a:t>
            </a:r>
            <a:endParaRPr lang="zh-CN" altLang="zh-CN" sz="1800" dirty="0">
              <a:solidFill>
                <a:srgbClr val="FF0000"/>
              </a:solidFill>
            </a:endParaRPr>
          </a:p>
        </p:txBody>
      </p:sp>
      <p:sp>
        <p:nvSpPr>
          <p:cNvPr id="4" name="内容占位符 2"/>
          <p:cNvSpPr txBox="1">
            <a:spLocks/>
          </p:cNvSpPr>
          <p:nvPr/>
        </p:nvSpPr>
        <p:spPr>
          <a:xfrm>
            <a:off x="4644008" y="1203598"/>
            <a:ext cx="3970784" cy="339447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r>
              <a:rPr lang="zh-CN" altLang="zh-CN" sz="1800" dirty="0"/>
              <a:t>与</a:t>
            </a:r>
            <a:r>
              <a:rPr lang="en-US" altLang="zh-CN" sz="1800" dirty="0"/>
              <a:t>break</a:t>
            </a:r>
            <a:r>
              <a:rPr lang="zh-CN" altLang="zh-CN" sz="1800" dirty="0"/>
              <a:t>不同，</a:t>
            </a:r>
            <a:r>
              <a:rPr lang="en-US" altLang="zh-CN" sz="1800" dirty="0"/>
              <a:t>continue</a:t>
            </a:r>
            <a:r>
              <a:rPr lang="zh-CN" altLang="zh-CN" sz="1800" dirty="0"/>
              <a:t>语句不会退出循环，而是结束本次迭代，进入下一次迭代，如下例：</a:t>
            </a:r>
          </a:p>
          <a:p>
            <a:pPr marL="0" indent="0">
              <a:buNone/>
            </a:pPr>
            <a:r>
              <a:rPr lang="en-US" altLang="zh-CN" sz="1800" dirty="0" err="1">
                <a:solidFill>
                  <a:srgbClr val="FF0000"/>
                </a:solidFill>
              </a:rPr>
              <a:t>int</a:t>
            </a:r>
            <a:r>
              <a:rPr lang="en-US" altLang="zh-CN" sz="1800" dirty="0">
                <a:solidFill>
                  <a:srgbClr val="FF0000"/>
                </a:solidFill>
              </a:rPr>
              <a:t> </a:t>
            </a:r>
            <a:r>
              <a:rPr lang="en-US" altLang="zh-CN" sz="1800" dirty="0" err="1">
                <a:solidFill>
                  <a:srgbClr val="FF0000"/>
                </a:solidFill>
              </a:rPr>
              <a:t>ch</a:t>
            </a:r>
            <a:r>
              <a:rPr lang="en-US" altLang="zh-CN" sz="1800" dirty="0">
                <a:solidFill>
                  <a:srgbClr val="FF0000"/>
                </a:solidFill>
              </a:rPr>
              <a:t>;</a:t>
            </a:r>
            <a:endParaRPr lang="zh-CN" altLang="zh-CN" sz="1800" dirty="0">
              <a:solidFill>
                <a:srgbClr val="FF0000"/>
              </a:solidFill>
            </a:endParaRPr>
          </a:p>
          <a:p>
            <a:pPr marL="0" indent="0">
              <a:buNone/>
            </a:pPr>
            <a:r>
              <a:rPr lang="en-US" altLang="zh-CN" sz="1800" dirty="0">
                <a:solidFill>
                  <a:srgbClr val="FF0000"/>
                </a:solidFill>
              </a:rPr>
              <a:t>while ((</a:t>
            </a:r>
            <a:r>
              <a:rPr lang="en-US" altLang="zh-CN" sz="1800" dirty="0" err="1">
                <a:solidFill>
                  <a:srgbClr val="FF0000"/>
                </a:solidFill>
              </a:rPr>
              <a:t>ch</a:t>
            </a:r>
            <a:r>
              <a:rPr lang="en-US" altLang="zh-CN" sz="1800" dirty="0">
                <a:solidFill>
                  <a:srgbClr val="FF0000"/>
                </a:solidFill>
              </a:rPr>
              <a:t> = </a:t>
            </a:r>
            <a:r>
              <a:rPr lang="en-US" altLang="zh-CN" sz="1800" dirty="0" err="1">
                <a:solidFill>
                  <a:srgbClr val="FF0000"/>
                </a:solidFill>
              </a:rPr>
              <a:t>Console.Read</a:t>
            </a:r>
            <a:r>
              <a:rPr lang="en-US" altLang="zh-CN" sz="1800" dirty="0">
                <a:solidFill>
                  <a:srgbClr val="FF0000"/>
                </a:solidFill>
              </a:rPr>
              <a:t>()) != -1)</a:t>
            </a:r>
            <a:endParaRPr lang="zh-CN" altLang="zh-CN" sz="1800" dirty="0">
              <a:solidFill>
                <a:srgbClr val="FF0000"/>
              </a:solidFill>
            </a:endParaRPr>
          </a:p>
          <a:p>
            <a:pPr marL="0" indent="0">
              <a:buNone/>
            </a:pPr>
            <a:r>
              <a:rPr lang="en-US" altLang="zh-CN" sz="1800" dirty="0">
                <a:solidFill>
                  <a:srgbClr val="FF0000"/>
                </a:solidFill>
              </a:rPr>
              <a:t>{</a:t>
            </a:r>
            <a:endParaRPr lang="zh-CN" altLang="zh-CN" sz="1800" dirty="0">
              <a:solidFill>
                <a:srgbClr val="FF0000"/>
              </a:solidFill>
            </a:endParaRPr>
          </a:p>
          <a:p>
            <a:pPr marL="0" indent="0">
              <a:buNone/>
            </a:pPr>
            <a:r>
              <a:rPr lang="en-US" altLang="zh-CN" sz="1800" dirty="0" smtClean="0">
                <a:solidFill>
                  <a:srgbClr val="FF0000"/>
                </a:solidFill>
              </a:rPr>
              <a:t>    if </a:t>
            </a:r>
            <a:r>
              <a:rPr lang="en-US" altLang="zh-CN" sz="1800" dirty="0">
                <a:solidFill>
                  <a:srgbClr val="FF0000"/>
                </a:solidFill>
              </a:rPr>
              <a:t>(</a:t>
            </a:r>
            <a:r>
              <a:rPr lang="en-US" altLang="zh-CN" sz="1800" dirty="0" err="1">
                <a:solidFill>
                  <a:srgbClr val="FF0000"/>
                </a:solidFill>
              </a:rPr>
              <a:t>ch</a:t>
            </a:r>
            <a:r>
              <a:rPr lang="en-US" altLang="zh-CN" sz="1800" dirty="0">
                <a:solidFill>
                  <a:srgbClr val="FF0000"/>
                </a:solidFill>
              </a:rPr>
              <a:t> == ' ')</a:t>
            </a:r>
            <a:endParaRPr lang="zh-CN" altLang="zh-CN" sz="1800" dirty="0">
              <a:solidFill>
                <a:srgbClr val="FF0000"/>
              </a:solidFill>
            </a:endParaRPr>
          </a:p>
          <a:p>
            <a:pPr marL="0" indent="0">
              <a:buNone/>
            </a:pPr>
            <a:r>
              <a:rPr lang="en-US" altLang="zh-CN" sz="1800" dirty="0" smtClean="0">
                <a:solidFill>
                  <a:srgbClr val="FF0000"/>
                </a:solidFill>
              </a:rPr>
              <a:t>        continue</a:t>
            </a:r>
            <a:r>
              <a:rPr lang="en-US" altLang="zh-CN" sz="1800" dirty="0">
                <a:solidFill>
                  <a:srgbClr val="FF0000"/>
                </a:solidFill>
              </a:rPr>
              <a:t>;    //</a:t>
            </a:r>
            <a:r>
              <a:rPr lang="zh-CN" altLang="zh-CN" sz="1800" dirty="0">
                <a:solidFill>
                  <a:srgbClr val="FF0000"/>
                </a:solidFill>
              </a:rPr>
              <a:t>跳过本次迭代的其它语句，进入下次循环再次读取用户</a:t>
            </a:r>
            <a:r>
              <a:rPr lang="zh-CN" altLang="zh-CN" sz="1800" dirty="0" smtClean="0">
                <a:solidFill>
                  <a:srgbClr val="FF0000"/>
                </a:solidFill>
              </a:rPr>
              <a:t>输入</a:t>
            </a:r>
            <a:r>
              <a:rPr lang="en-US" altLang="zh-CN" sz="1800" dirty="0" smtClean="0">
                <a:solidFill>
                  <a:srgbClr val="FF0000"/>
                </a:solidFill>
              </a:rPr>
              <a:t>   ...</a:t>
            </a:r>
            <a:endParaRPr lang="zh-CN" altLang="zh-CN" sz="1800" dirty="0">
              <a:solidFill>
                <a:srgbClr val="FF0000"/>
              </a:solidFill>
            </a:endParaRPr>
          </a:p>
          <a:p>
            <a:pPr marL="0" indent="0">
              <a:buNone/>
            </a:pPr>
            <a:r>
              <a:rPr lang="en-US" altLang="zh-CN" sz="1800" dirty="0">
                <a:solidFill>
                  <a:srgbClr val="FF0000"/>
                </a:solidFill>
              </a:rPr>
              <a:t>}</a:t>
            </a:r>
            <a:endParaRPr lang="zh-CN" altLang="zh-CN" sz="1800" dirty="0">
              <a:solidFill>
                <a:srgbClr val="FF0000"/>
              </a:solidFill>
            </a:endParaRPr>
          </a:p>
        </p:txBody>
      </p:sp>
    </p:spTree>
    <p:extLst>
      <p:ext uri="{BB962C8B-B14F-4D97-AF65-F5344CB8AC3E}">
        <p14:creationId xmlns:p14="http://schemas.microsoft.com/office/powerpoint/2010/main" val="20055048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7.2 C#</a:t>
            </a:r>
            <a:r>
              <a:rPr lang="zh-CN" altLang="en-US" sz="4800" dirty="0"/>
              <a:t>基本语法</a:t>
            </a:r>
          </a:p>
        </p:txBody>
      </p:sp>
      <p:sp>
        <p:nvSpPr>
          <p:cNvPr id="3" name="内容占位符 2"/>
          <p:cNvSpPr>
            <a:spLocks noGrp="1"/>
          </p:cNvSpPr>
          <p:nvPr>
            <p:ph idx="1"/>
          </p:nvPr>
        </p:nvSpPr>
        <p:spPr>
          <a:xfrm>
            <a:off x="457200" y="1200151"/>
            <a:ext cx="3970784" cy="3394472"/>
          </a:xfrm>
        </p:spPr>
        <p:txBody>
          <a:bodyPr>
            <a:noAutofit/>
          </a:bodyPr>
          <a:lstStyle/>
          <a:p>
            <a:r>
              <a:rPr lang="zh-CN" altLang="zh-CN" sz="1800" dirty="0"/>
              <a:t>在</a:t>
            </a:r>
            <a:r>
              <a:rPr lang="en-US" altLang="zh-CN" sz="1800" dirty="0"/>
              <a:t>C</a:t>
            </a:r>
            <a:r>
              <a:rPr lang="zh-CN" altLang="zh-CN" sz="1800" dirty="0"/>
              <a:t>语言中如果代码考虑不周，可能会因为</a:t>
            </a:r>
            <a:r>
              <a:rPr lang="en-US" altLang="zh-CN" sz="1800" dirty="0"/>
              <a:t>“</a:t>
            </a:r>
            <a:r>
              <a:rPr lang="zh-CN" altLang="zh-CN" sz="1800" dirty="0"/>
              <a:t>被</a:t>
            </a:r>
            <a:r>
              <a:rPr lang="en-US" altLang="zh-CN" sz="1800" dirty="0"/>
              <a:t>0</a:t>
            </a:r>
            <a:r>
              <a:rPr lang="zh-CN" altLang="zh-CN" sz="1800" dirty="0"/>
              <a:t>除</a:t>
            </a:r>
            <a:r>
              <a:rPr lang="en-US" altLang="zh-CN" sz="1800" dirty="0"/>
              <a:t>”</a:t>
            </a:r>
            <a:r>
              <a:rPr lang="zh-CN" altLang="zh-CN" sz="1800" dirty="0"/>
              <a:t>、</a:t>
            </a:r>
            <a:r>
              <a:rPr lang="en-US" altLang="zh-CN" sz="1800" dirty="0"/>
              <a:t>“</a:t>
            </a:r>
            <a:r>
              <a:rPr lang="zh-CN" altLang="zh-CN" sz="1800" dirty="0"/>
              <a:t>网络不通</a:t>
            </a:r>
            <a:r>
              <a:rPr lang="en-US" altLang="zh-CN" sz="1800" dirty="0"/>
              <a:t>”</a:t>
            </a:r>
            <a:r>
              <a:rPr lang="zh-CN" altLang="zh-CN" sz="1800" dirty="0"/>
              <a:t>等问题使得程序直接退出</a:t>
            </a:r>
            <a:r>
              <a:rPr lang="zh-CN" altLang="zh-CN" sz="1800" dirty="0" smtClean="0"/>
              <a:t>或 </a:t>
            </a:r>
            <a:r>
              <a:rPr lang="en-US" altLang="zh-CN" sz="1800" dirty="0" smtClean="0"/>
              <a:t>“</a:t>
            </a:r>
            <a:r>
              <a:rPr lang="zh-CN" altLang="zh-CN" sz="1800" dirty="0"/>
              <a:t>死机</a:t>
            </a:r>
            <a:r>
              <a:rPr lang="en-US" altLang="zh-CN" sz="1800" dirty="0" smtClean="0"/>
              <a:t>”</a:t>
            </a:r>
            <a:r>
              <a:rPr lang="zh-CN" altLang="en-US" sz="1800" dirty="0" smtClean="0"/>
              <a:t>。</a:t>
            </a:r>
            <a:endParaRPr lang="en-US" altLang="zh-CN" sz="1800" dirty="0" smtClean="0"/>
          </a:p>
          <a:p>
            <a:r>
              <a:rPr lang="zh-CN" altLang="zh-CN" sz="1800" dirty="0" smtClean="0"/>
              <a:t>在</a:t>
            </a:r>
            <a:r>
              <a:rPr lang="zh-CN" altLang="zh-CN" sz="1800" dirty="0"/>
              <a:t>面向对象的程序设计语言中通常采用异常处理来解决这类问题。异常处理使用</a:t>
            </a:r>
            <a:r>
              <a:rPr lang="en-US" altLang="zh-CN" sz="1800" dirty="0"/>
              <a:t>try</a:t>
            </a:r>
            <a:r>
              <a:rPr lang="zh-CN" altLang="zh-CN" sz="1800" dirty="0"/>
              <a:t>、</a:t>
            </a:r>
            <a:r>
              <a:rPr lang="en-US" altLang="zh-CN" sz="1800" dirty="0"/>
              <a:t>catch</a:t>
            </a:r>
            <a:r>
              <a:rPr lang="zh-CN" altLang="zh-CN" sz="1800" dirty="0"/>
              <a:t>和</a:t>
            </a:r>
            <a:r>
              <a:rPr lang="en-US" altLang="zh-CN" sz="1800" dirty="0"/>
              <a:t>finally</a:t>
            </a:r>
            <a:r>
              <a:rPr lang="zh-CN" altLang="zh-CN" sz="1800" dirty="0"/>
              <a:t>来完成。其中</a:t>
            </a:r>
            <a:r>
              <a:rPr lang="en-US" altLang="zh-CN" sz="1800" dirty="0"/>
              <a:t>try</a:t>
            </a:r>
            <a:r>
              <a:rPr lang="zh-CN" altLang="zh-CN" sz="1800" dirty="0"/>
              <a:t>块包括了可能抛出异常的代码；</a:t>
            </a:r>
            <a:r>
              <a:rPr lang="en-US" altLang="zh-CN" sz="1800" dirty="0"/>
              <a:t>catch</a:t>
            </a:r>
            <a:r>
              <a:rPr lang="zh-CN" altLang="zh-CN" sz="1800" dirty="0"/>
              <a:t>块捕获异常并进行处理；不管有没有产生异常，</a:t>
            </a:r>
            <a:r>
              <a:rPr lang="en-US" altLang="zh-CN" sz="1800" dirty="0"/>
              <a:t>finally</a:t>
            </a:r>
            <a:r>
              <a:rPr lang="zh-CN" altLang="zh-CN" sz="1800" dirty="0"/>
              <a:t>块中的代码都将被执行</a:t>
            </a:r>
            <a:r>
              <a:rPr lang="zh-CN" altLang="zh-CN" sz="1800" dirty="0" smtClean="0"/>
              <a:t>。</a:t>
            </a:r>
            <a:endParaRPr lang="en-US" altLang="zh-CN" sz="1800" dirty="0" smtClean="0"/>
          </a:p>
          <a:p>
            <a:r>
              <a:rPr lang="en-US" altLang="zh-CN" sz="1800" dirty="0"/>
              <a:t>catch</a:t>
            </a:r>
            <a:r>
              <a:rPr lang="zh-CN" altLang="zh-CN" sz="1800" dirty="0"/>
              <a:t>块中的</a:t>
            </a:r>
            <a:r>
              <a:rPr lang="en-US" altLang="zh-CN" sz="1800" dirty="0"/>
              <a:t>ex</a:t>
            </a:r>
            <a:r>
              <a:rPr lang="zh-CN" altLang="zh-CN" sz="1800" dirty="0"/>
              <a:t>是异常类</a:t>
            </a:r>
            <a:r>
              <a:rPr lang="en-US" altLang="zh-CN" sz="1800" dirty="0"/>
              <a:t>Exception</a:t>
            </a:r>
            <a:r>
              <a:rPr lang="zh-CN" altLang="zh-CN" sz="1800" dirty="0"/>
              <a:t>或其子类的对象实例</a:t>
            </a:r>
            <a:r>
              <a:rPr lang="zh-CN" altLang="zh-CN" sz="1800" dirty="0" smtClean="0"/>
              <a:t>。</a:t>
            </a:r>
            <a:endParaRPr lang="zh-CN" altLang="zh-CN" sz="1800" dirty="0">
              <a:solidFill>
                <a:srgbClr val="FF0000"/>
              </a:solidFill>
            </a:endParaRPr>
          </a:p>
        </p:txBody>
      </p:sp>
      <p:sp>
        <p:nvSpPr>
          <p:cNvPr id="4" name="内容占位符 2"/>
          <p:cNvSpPr txBox="1">
            <a:spLocks/>
          </p:cNvSpPr>
          <p:nvPr/>
        </p:nvSpPr>
        <p:spPr>
          <a:xfrm>
            <a:off x="4644008" y="1203598"/>
            <a:ext cx="3970784" cy="339447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buNone/>
            </a:pPr>
            <a:r>
              <a:rPr lang="en-US" altLang="zh-CN" sz="1400" dirty="0">
                <a:solidFill>
                  <a:srgbClr val="FF0000"/>
                </a:solidFill>
              </a:rPr>
              <a:t>try</a:t>
            </a:r>
            <a:endParaRPr lang="zh-CN" altLang="zh-CN" sz="1400" dirty="0">
              <a:solidFill>
                <a:srgbClr val="FF0000"/>
              </a:solidFill>
            </a:endParaRPr>
          </a:p>
          <a:p>
            <a:pPr marL="0" indent="0">
              <a:buNone/>
            </a:pPr>
            <a:r>
              <a:rPr lang="en-US" altLang="zh-CN" sz="1400" dirty="0">
                <a:solidFill>
                  <a:srgbClr val="FF0000"/>
                </a:solidFill>
              </a:rPr>
              <a:t>{</a:t>
            </a:r>
            <a:endParaRPr lang="zh-CN" altLang="zh-CN" sz="1400" dirty="0">
              <a:solidFill>
                <a:srgbClr val="FF0000"/>
              </a:solidFill>
            </a:endParaRPr>
          </a:p>
          <a:p>
            <a:pPr marL="0" indent="0">
              <a:buNone/>
            </a:pPr>
            <a:r>
              <a:rPr lang="en-US" altLang="zh-CN" sz="1400" dirty="0">
                <a:solidFill>
                  <a:srgbClr val="FF0000"/>
                </a:solidFill>
              </a:rPr>
              <a:t>    </a:t>
            </a:r>
            <a:r>
              <a:rPr lang="en-US" altLang="zh-CN" sz="1400" dirty="0" smtClean="0">
                <a:solidFill>
                  <a:srgbClr val="FF0000"/>
                </a:solidFill>
              </a:rPr>
              <a:t>   ...</a:t>
            </a:r>
            <a:r>
              <a:rPr lang="en-US" altLang="zh-CN" sz="1400" dirty="0">
                <a:solidFill>
                  <a:srgbClr val="FF0000"/>
                </a:solidFill>
              </a:rPr>
              <a:t> // </a:t>
            </a:r>
            <a:r>
              <a:rPr lang="zh-CN" altLang="zh-CN" sz="1400" dirty="0">
                <a:solidFill>
                  <a:srgbClr val="FF0000"/>
                </a:solidFill>
              </a:rPr>
              <a:t>可能抛出异常的部分</a:t>
            </a:r>
            <a:endParaRPr lang="zh-CN" altLang="zh-CN" sz="1400" dirty="0">
              <a:solidFill>
                <a:srgbClr val="FF0000"/>
              </a:solidFill>
            </a:endParaRPr>
          </a:p>
          <a:p>
            <a:pPr marL="0" indent="0">
              <a:buNone/>
            </a:pPr>
            <a:r>
              <a:rPr lang="en-US" altLang="zh-CN" sz="1400" dirty="0">
                <a:solidFill>
                  <a:srgbClr val="FF0000"/>
                </a:solidFill>
              </a:rPr>
              <a:t>}</a:t>
            </a:r>
            <a:endParaRPr lang="zh-CN" altLang="zh-CN" sz="1400" dirty="0">
              <a:solidFill>
                <a:srgbClr val="FF0000"/>
              </a:solidFill>
            </a:endParaRPr>
          </a:p>
          <a:p>
            <a:pPr marL="0" indent="0">
              <a:buNone/>
            </a:pPr>
            <a:r>
              <a:rPr lang="en-US" altLang="zh-CN" sz="1400" dirty="0">
                <a:solidFill>
                  <a:srgbClr val="FF0000"/>
                </a:solidFill>
              </a:rPr>
              <a:t>catch (Exception ex)</a:t>
            </a:r>
            <a:endParaRPr lang="zh-CN" altLang="zh-CN" sz="1400" dirty="0">
              <a:solidFill>
                <a:srgbClr val="FF0000"/>
              </a:solidFill>
            </a:endParaRPr>
          </a:p>
          <a:p>
            <a:pPr marL="0" indent="0">
              <a:buNone/>
            </a:pPr>
            <a:r>
              <a:rPr lang="en-US" altLang="zh-CN" sz="1400" dirty="0">
                <a:solidFill>
                  <a:srgbClr val="FF0000"/>
                </a:solidFill>
              </a:rPr>
              <a:t>{</a:t>
            </a:r>
            <a:endParaRPr lang="zh-CN" altLang="zh-CN" sz="1400" dirty="0">
              <a:solidFill>
                <a:srgbClr val="FF0000"/>
              </a:solidFill>
            </a:endParaRPr>
          </a:p>
          <a:p>
            <a:pPr marL="0" indent="0">
              <a:buNone/>
            </a:pPr>
            <a:r>
              <a:rPr lang="en-US" altLang="zh-CN" sz="1400" dirty="0" smtClean="0">
                <a:solidFill>
                  <a:srgbClr val="FF0000"/>
                </a:solidFill>
              </a:rPr>
              <a:t>         ... </a:t>
            </a:r>
            <a:r>
              <a:rPr lang="en-US" altLang="zh-CN" sz="1400" dirty="0">
                <a:solidFill>
                  <a:srgbClr val="FF0000"/>
                </a:solidFill>
              </a:rPr>
              <a:t>// </a:t>
            </a:r>
            <a:r>
              <a:rPr lang="zh-CN" altLang="zh-CN" sz="1400" dirty="0">
                <a:solidFill>
                  <a:srgbClr val="FF0000"/>
                </a:solidFill>
              </a:rPr>
              <a:t>捕获异常并进行处理</a:t>
            </a:r>
          </a:p>
          <a:p>
            <a:pPr marL="0" indent="0">
              <a:buNone/>
            </a:pPr>
            <a:r>
              <a:rPr lang="en-US" altLang="zh-CN" sz="1400" dirty="0" smtClean="0">
                <a:solidFill>
                  <a:srgbClr val="FF0000"/>
                </a:solidFill>
              </a:rPr>
              <a:t>}</a:t>
            </a:r>
            <a:endParaRPr lang="zh-CN" altLang="zh-CN" sz="1400" dirty="0">
              <a:solidFill>
                <a:srgbClr val="FF0000"/>
              </a:solidFill>
            </a:endParaRPr>
          </a:p>
          <a:p>
            <a:pPr marL="0" indent="0">
              <a:buNone/>
            </a:pPr>
            <a:r>
              <a:rPr lang="en-US" altLang="zh-CN" sz="1400" dirty="0">
                <a:solidFill>
                  <a:srgbClr val="FF0000"/>
                </a:solidFill>
              </a:rPr>
              <a:t>finally</a:t>
            </a:r>
            <a:endParaRPr lang="zh-CN" altLang="zh-CN" sz="1400" dirty="0">
              <a:solidFill>
                <a:srgbClr val="FF0000"/>
              </a:solidFill>
            </a:endParaRPr>
          </a:p>
          <a:p>
            <a:pPr marL="0" indent="0">
              <a:buNone/>
            </a:pPr>
            <a:r>
              <a:rPr lang="en-US" altLang="zh-CN" sz="1400" dirty="0">
                <a:solidFill>
                  <a:srgbClr val="FF0000"/>
                </a:solidFill>
              </a:rPr>
              <a:t>{</a:t>
            </a:r>
            <a:endParaRPr lang="zh-CN" altLang="zh-CN" sz="1400" dirty="0">
              <a:solidFill>
                <a:srgbClr val="FF0000"/>
              </a:solidFill>
            </a:endParaRPr>
          </a:p>
          <a:p>
            <a:pPr marL="0" indent="0">
              <a:buNone/>
            </a:pPr>
            <a:r>
              <a:rPr lang="en-US" altLang="zh-CN" sz="1400" dirty="0" smtClean="0">
                <a:solidFill>
                  <a:srgbClr val="FF0000"/>
                </a:solidFill>
              </a:rPr>
              <a:t>        ... </a:t>
            </a:r>
            <a:r>
              <a:rPr lang="en-US" altLang="zh-CN" sz="1400" dirty="0">
                <a:solidFill>
                  <a:srgbClr val="FF0000"/>
                </a:solidFill>
              </a:rPr>
              <a:t>// try</a:t>
            </a:r>
            <a:r>
              <a:rPr lang="zh-CN" altLang="zh-CN" sz="1400" dirty="0">
                <a:solidFill>
                  <a:srgbClr val="FF0000"/>
                </a:solidFill>
              </a:rPr>
              <a:t>和</a:t>
            </a:r>
            <a:r>
              <a:rPr lang="en-US" altLang="zh-CN" sz="1400" dirty="0">
                <a:solidFill>
                  <a:srgbClr val="FF0000"/>
                </a:solidFill>
              </a:rPr>
              <a:t>catch</a:t>
            </a:r>
            <a:r>
              <a:rPr lang="zh-CN" altLang="zh-CN" sz="1400" dirty="0">
                <a:solidFill>
                  <a:srgbClr val="FF0000"/>
                </a:solidFill>
              </a:rPr>
              <a:t>块后总是被执行的</a:t>
            </a:r>
            <a:r>
              <a:rPr lang="zh-CN" altLang="zh-CN" sz="1400" dirty="0" smtClean="0">
                <a:solidFill>
                  <a:srgbClr val="FF0000"/>
                </a:solidFill>
              </a:rPr>
              <a:t>部分</a:t>
            </a:r>
            <a:endParaRPr lang="zh-CN" altLang="zh-CN" sz="1400" dirty="0">
              <a:solidFill>
                <a:srgbClr val="FF0000"/>
              </a:solidFill>
            </a:endParaRPr>
          </a:p>
          <a:p>
            <a:pPr marL="0" indent="0">
              <a:buNone/>
            </a:pPr>
            <a:r>
              <a:rPr lang="en-US" altLang="zh-CN" sz="1400" dirty="0">
                <a:solidFill>
                  <a:srgbClr val="FF0000"/>
                </a:solidFill>
              </a:rPr>
              <a:t>}</a:t>
            </a:r>
            <a:endParaRPr lang="zh-CN" altLang="zh-CN" sz="1400" dirty="0">
              <a:solidFill>
                <a:srgbClr val="FF0000"/>
              </a:solidFill>
            </a:endParaRPr>
          </a:p>
        </p:txBody>
      </p:sp>
    </p:spTree>
    <p:extLst>
      <p:ext uri="{BB962C8B-B14F-4D97-AF65-F5344CB8AC3E}">
        <p14:creationId xmlns:p14="http://schemas.microsoft.com/office/powerpoint/2010/main" val="7124764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smtClean="0"/>
              <a:t>7.3 </a:t>
            </a:r>
            <a:r>
              <a:rPr lang="en-US" altLang="zh-CN" sz="4800" dirty="0"/>
              <a:t>C#</a:t>
            </a:r>
            <a:r>
              <a:rPr lang="zh-CN" altLang="en-US" sz="4800" dirty="0"/>
              <a:t>面向对象程序设计</a:t>
            </a:r>
            <a:endParaRPr lang="zh-CN" altLang="en-US" sz="4800" dirty="0"/>
          </a:p>
        </p:txBody>
      </p:sp>
      <p:sp>
        <p:nvSpPr>
          <p:cNvPr id="3" name="内容占位符 2"/>
          <p:cNvSpPr>
            <a:spLocks noGrp="1"/>
          </p:cNvSpPr>
          <p:nvPr>
            <p:ph idx="1"/>
          </p:nvPr>
        </p:nvSpPr>
        <p:spPr/>
        <p:txBody>
          <a:bodyPr>
            <a:normAutofit/>
          </a:bodyPr>
          <a:lstStyle/>
          <a:p>
            <a:r>
              <a:rPr lang="zh-CN" altLang="en-US" sz="1800" dirty="0"/>
              <a:t>对象：</a:t>
            </a:r>
            <a:r>
              <a:rPr lang="en-US" altLang="zh-CN" sz="1800" dirty="0"/>
              <a:t>C#</a:t>
            </a:r>
            <a:r>
              <a:rPr lang="zh-CN" altLang="en-US" sz="1800" dirty="0"/>
              <a:t>充分地支持面向对象的程序设计特性。面向对象中最核心的概念之一就是 “对象（</a:t>
            </a:r>
            <a:r>
              <a:rPr lang="en-US" altLang="zh-CN" sz="1800" dirty="0"/>
              <a:t>Object</a:t>
            </a:r>
            <a:r>
              <a:rPr lang="zh-CN" altLang="en-US" sz="1800" dirty="0"/>
              <a:t>）”。一个对象就是一个类型的实例（</a:t>
            </a:r>
            <a:r>
              <a:rPr lang="en-US" altLang="zh-CN" sz="1800" dirty="0"/>
              <a:t>instance</a:t>
            </a:r>
            <a:r>
              <a:rPr lang="zh-CN" altLang="en-US" sz="1800" dirty="0"/>
              <a:t>），而这个类型可以是值类型，也可以是引用类型，但两种类型在语法上没有区分。</a:t>
            </a:r>
          </a:p>
          <a:p>
            <a:r>
              <a:rPr lang="zh-CN" altLang="en-US" sz="1800" dirty="0"/>
              <a:t>在</a:t>
            </a:r>
            <a:r>
              <a:rPr lang="en-US" altLang="zh-CN" sz="1800" dirty="0"/>
              <a:t>C#</a:t>
            </a:r>
            <a:r>
              <a:rPr lang="zh-CN" altLang="en-US" sz="1800" dirty="0"/>
              <a:t>中所有的类型（包括装箱后的值类型）都派生自</a:t>
            </a:r>
            <a:r>
              <a:rPr lang="en-US" altLang="zh-CN" sz="1800" dirty="0" err="1"/>
              <a:t>System.Object</a:t>
            </a:r>
            <a:r>
              <a:rPr lang="zh-CN" altLang="en-US" sz="1800" dirty="0"/>
              <a:t>类，它是所有类的基类。基类</a:t>
            </a:r>
            <a:r>
              <a:rPr lang="en-US" altLang="zh-CN" sz="1800" dirty="0"/>
              <a:t>Object</a:t>
            </a:r>
            <a:r>
              <a:rPr lang="zh-CN" altLang="en-US" sz="1800" dirty="0"/>
              <a:t>的成员可以被所有的类直接或间接地继承，这些成员主要包括：</a:t>
            </a:r>
          </a:p>
          <a:p>
            <a:pPr lvl="1">
              <a:buFont typeface="Wingdings" panose="05000000000000000000" pitchFamily="2" charset="2"/>
              <a:buChar char="l"/>
            </a:pPr>
            <a:r>
              <a:rPr lang="en-US" altLang="zh-CN" sz="1800" dirty="0" smtClean="0"/>
              <a:t>Equals</a:t>
            </a:r>
            <a:r>
              <a:rPr lang="zh-CN" altLang="en-US" sz="1800" dirty="0"/>
              <a:t>函数：支持对象之间进行比较；</a:t>
            </a:r>
          </a:p>
          <a:p>
            <a:pPr lvl="1">
              <a:buFont typeface="Wingdings" panose="05000000000000000000" pitchFamily="2" charset="2"/>
              <a:buChar char="l"/>
            </a:pPr>
            <a:r>
              <a:rPr lang="en-US" altLang="zh-CN" sz="1800" dirty="0" smtClean="0"/>
              <a:t>Finalize</a:t>
            </a:r>
            <a:r>
              <a:rPr lang="zh-CN" altLang="en-US" sz="1800" dirty="0"/>
              <a:t>函数：在对象被回收之前执行释放内存等操作；</a:t>
            </a:r>
          </a:p>
          <a:p>
            <a:pPr lvl="1">
              <a:buFont typeface="Wingdings" panose="05000000000000000000" pitchFamily="2" charset="2"/>
              <a:buChar char="l"/>
            </a:pPr>
            <a:r>
              <a:rPr lang="en-US" altLang="zh-CN" sz="1800" dirty="0" err="1" smtClean="0"/>
              <a:t>GetType</a:t>
            </a:r>
            <a:r>
              <a:rPr lang="zh-CN" altLang="en-US" sz="1800" dirty="0"/>
              <a:t>函数：获取当前对象实例的类型；</a:t>
            </a:r>
          </a:p>
          <a:p>
            <a:pPr lvl="1">
              <a:buFont typeface="Wingdings" panose="05000000000000000000" pitchFamily="2" charset="2"/>
              <a:buChar char="l"/>
            </a:pPr>
            <a:r>
              <a:rPr lang="en-US" altLang="zh-CN" sz="1800" dirty="0" err="1" smtClean="0"/>
              <a:t>ToString</a:t>
            </a:r>
            <a:r>
              <a:rPr lang="zh-CN" altLang="en-US" sz="1800" dirty="0"/>
              <a:t>函数：返回一个描述对象实例的字符串，通常返回类的名称。</a:t>
            </a:r>
            <a:endParaRPr lang="zh-CN" altLang="en-US" sz="1800" dirty="0"/>
          </a:p>
        </p:txBody>
      </p:sp>
    </p:spTree>
    <p:extLst>
      <p:ext uri="{BB962C8B-B14F-4D97-AF65-F5344CB8AC3E}">
        <p14:creationId xmlns:p14="http://schemas.microsoft.com/office/powerpoint/2010/main" val="22827517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smtClean="0"/>
              <a:t>7.3 </a:t>
            </a:r>
            <a:r>
              <a:rPr lang="en-US" altLang="zh-CN" sz="4800" dirty="0"/>
              <a:t>C#</a:t>
            </a:r>
            <a:r>
              <a:rPr lang="zh-CN" altLang="en-US" sz="4800" dirty="0"/>
              <a:t>面向对象程序设计</a:t>
            </a:r>
            <a:endParaRPr lang="zh-CN" altLang="en-US" sz="4800" dirty="0"/>
          </a:p>
        </p:txBody>
      </p:sp>
      <p:sp>
        <p:nvSpPr>
          <p:cNvPr id="3" name="内容占位符 2"/>
          <p:cNvSpPr>
            <a:spLocks noGrp="1"/>
          </p:cNvSpPr>
          <p:nvPr>
            <p:ph idx="1"/>
          </p:nvPr>
        </p:nvSpPr>
        <p:spPr/>
        <p:txBody>
          <a:bodyPr>
            <a:normAutofit fontScale="62500" lnSpcReduction="20000"/>
          </a:bodyPr>
          <a:lstStyle/>
          <a:p>
            <a:r>
              <a:rPr lang="zh-CN" altLang="zh-CN" dirty="0" smtClean="0"/>
              <a:t>在</a:t>
            </a:r>
            <a:r>
              <a:rPr lang="en-US" altLang="zh-CN" dirty="0"/>
              <a:t>C#</a:t>
            </a:r>
            <a:r>
              <a:rPr lang="zh-CN" altLang="zh-CN" dirty="0"/>
              <a:t>中，</a:t>
            </a:r>
            <a:r>
              <a:rPr lang="zh-CN" altLang="zh-CN" dirty="0" smtClean="0"/>
              <a:t>类</a:t>
            </a:r>
            <a:r>
              <a:rPr lang="zh-CN" altLang="zh-CN" dirty="0"/>
              <a:t>（</a:t>
            </a:r>
            <a:r>
              <a:rPr lang="en-US" altLang="zh-CN" dirty="0"/>
              <a:t>Class</a:t>
            </a:r>
            <a:r>
              <a:rPr lang="zh-CN" altLang="zh-CN" dirty="0"/>
              <a:t>）</a:t>
            </a:r>
            <a:r>
              <a:rPr lang="zh-CN" altLang="zh-CN" dirty="0" smtClean="0"/>
              <a:t>就是</a:t>
            </a:r>
            <a:r>
              <a:rPr lang="zh-CN" altLang="zh-CN" dirty="0"/>
              <a:t>类型，就是对象的模板。类中封装数据成员，也封装了对数据成员的进行操作的成员函数。类的定义如下例：</a:t>
            </a:r>
          </a:p>
          <a:p>
            <a:pPr marL="0" indent="0">
              <a:buNone/>
            </a:pPr>
            <a:r>
              <a:rPr lang="en-US" altLang="zh-CN" dirty="0">
                <a:solidFill>
                  <a:srgbClr val="FF0000"/>
                </a:solidFill>
              </a:rPr>
              <a:t>class Foo</a:t>
            </a:r>
            <a:endParaRPr lang="zh-CN" altLang="zh-CN" dirty="0">
              <a:solidFill>
                <a:srgbClr val="FF0000"/>
              </a:solidFill>
            </a:endParaRPr>
          </a:p>
          <a:p>
            <a:pPr marL="0" indent="0">
              <a:buNone/>
            </a:pPr>
            <a:r>
              <a:rPr lang="en-US" altLang="zh-CN" dirty="0">
                <a:solidFill>
                  <a:srgbClr val="FF0000"/>
                </a:solidFill>
              </a:rPr>
              <a:t>{</a:t>
            </a:r>
            <a:endParaRPr lang="zh-CN" altLang="zh-CN" dirty="0">
              <a:solidFill>
                <a:srgbClr val="FF0000"/>
              </a:solidFill>
            </a:endParaRPr>
          </a:p>
          <a:p>
            <a:pPr marL="0" indent="0">
              <a:buNone/>
            </a:pPr>
            <a:r>
              <a:rPr lang="en-US" altLang="zh-CN" dirty="0">
                <a:solidFill>
                  <a:srgbClr val="FF0000"/>
                </a:solidFill>
              </a:rPr>
              <a:t>    // </a:t>
            </a:r>
            <a:r>
              <a:rPr lang="zh-CN" altLang="zh-CN" dirty="0">
                <a:solidFill>
                  <a:srgbClr val="FF0000"/>
                </a:solidFill>
              </a:rPr>
              <a:t>类的成员声明</a:t>
            </a:r>
          </a:p>
          <a:p>
            <a:pPr marL="0" indent="0">
              <a:buNone/>
            </a:pPr>
            <a:r>
              <a:rPr lang="en-US" altLang="zh-CN" dirty="0">
                <a:solidFill>
                  <a:srgbClr val="FF0000"/>
                </a:solidFill>
              </a:rPr>
              <a:t>}</a:t>
            </a:r>
            <a:endParaRPr lang="zh-CN" altLang="zh-CN" dirty="0">
              <a:solidFill>
                <a:srgbClr val="FF0000"/>
              </a:solidFill>
            </a:endParaRPr>
          </a:p>
          <a:p>
            <a:r>
              <a:rPr lang="zh-CN" altLang="zh-CN" dirty="0"/>
              <a:t>从</a:t>
            </a:r>
            <a:r>
              <a:rPr lang="en-US" altLang="zh-CN" dirty="0"/>
              <a:t>C# 2.0</a:t>
            </a:r>
            <a:r>
              <a:rPr lang="zh-CN" altLang="zh-CN" dirty="0"/>
              <a:t>开始，可以采用</a:t>
            </a:r>
            <a:r>
              <a:rPr lang="en-US" altLang="zh-CN" dirty="0"/>
              <a:t>partial</a:t>
            </a:r>
            <a:r>
              <a:rPr lang="zh-CN" altLang="zh-CN" dirty="0"/>
              <a:t>关键词来将一个类的定义分割在多个文件中，这种方式形成的局部类定义在</a:t>
            </a:r>
            <a:r>
              <a:rPr lang="en-US" altLang="zh-CN" dirty="0"/>
              <a:t>ASP.NET</a:t>
            </a:r>
            <a:r>
              <a:rPr lang="zh-CN" altLang="zh-CN" dirty="0"/>
              <a:t>程序开发时被大量采用。局部类定义如下例：</a:t>
            </a:r>
          </a:p>
          <a:p>
            <a:pPr marL="0" indent="0">
              <a:buNone/>
            </a:pPr>
            <a:r>
              <a:rPr lang="en-US" altLang="zh-CN" dirty="0">
                <a:solidFill>
                  <a:srgbClr val="FF0000"/>
                </a:solidFill>
              </a:rPr>
              <a:t>// File1.cs </a:t>
            </a:r>
            <a:r>
              <a:rPr lang="zh-CN" altLang="zh-CN" dirty="0">
                <a:solidFill>
                  <a:srgbClr val="FF0000"/>
                </a:solidFill>
              </a:rPr>
              <a:t>第一个文件</a:t>
            </a:r>
          </a:p>
          <a:p>
            <a:pPr marL="0" indent="0">
              <a:buNone/>
            </a:pPr>
            <a:r>
              <a:rPr lang="en-US" altLang="zh-CN" dirty="0">
                <a:solidFill>
                  <a:srgbClr val="FF0000"/>
                </a:solidFill>
              </a:rPr>
              <a:t>partial class Foo</a:t>
            </a:r>
            <a:endParaRPr lang="zh-CN" altLang="zh-CN" dirty="0">
              <a:solidFill>
                <a:srgbClr val="FF0000"/>
              </a:solidFill>
            </a:endParaRPr>
          </a:p>
          <a:p>
            <a:pPr marL="0" indent="0">
              <a:buNone/>
            </a:pPr>
            <a:r>
              <a:rPr lang="en-US" altLang="zh-CN" dirty="0">
                <a:solidFill>
                  <a:srgbClr val="FF0000"/>
                </a:solidFill>
              </a:rPr>
              <a:t>{   ...     }</a:t>
            </a:r>
            <a:endParaRPr lang="zh-CN" altLang="zh-CN" dirty="0">
              <a:solidFill>
                <a:srgbClr val="FF0000"/>
              </a:solidFill>
            </a:endParaRPr>
          </a:p>
          <a:p>
            <a:pPr marL="0" indent="0">
              <a:buNone/>
            </a:pPr>
            <a:r>
              <a:rPr lang="en-US" altLang="zh-CN" dirty="0">
                <a:solidFill>
                  <a:srgbClr val="FF0000"/>
                </a:solidFill>
              </a:rPr>
              <a:t> // File2.cs  </a:t>
            </a:r>
            <a:r>
              <a:rPr lang="zh-CN" altLang="zh-CN" dirty="0">
                <a:solidFill>
                  <a:srgbClr val="FF0000"/>
                </a:solidFill>
              </a:rPr>
              <a:t>第二个文件</a:t>
            </a:r>
          </a:p>
          <a:p>
            <a:pPr marL="0" indent="0">
              <a:buNone/>
            </a:pPr>
            <a:r>
              <a:rPr lang="en-US" altLang="zh-CN" dirty="0">
                <a:solidFill>
                  <a:srgbClr val="FF0000"/>
                </a:solidFill>
              </a:rPr>
              <a:t>partial class Foo</a:t>
            </a:r>
            <a:endParaRPr lang="zh-CN" altLang="zh-CN" dirty="0">
              <a:solidFill>
                <a:srgbClr val="FF0000"/>
              </a:solidFill>
            </a:endParaRPr>
          </a:p>
          <a:p>
            <a:pPr marL="0" indent="0">
              <a:buNone/>
            </a:pPr>
            <a:r>
              <a:rPr lang="en-US" altLang="zh-CN" dirty="0">
                <a:solidFill>
                  <a:srgbClr val="FF0000"/>
                </a:solidFill>
              </a:rPr>
              <a:t>{   ...     </a:t>
            </a:r>
            <a:r>
              <a:rPr lang="en-US" altLang="zh-CN" dirty="0" smtClean="0">
                <a:solidFill>
                  <a:srgbClr val="FF0000"/>
                </a:solidFill>
              </a:rPr>
              <a:t>}</a:t>
            </a:r>
            <a:endParaRPr lang="zh-CN" altLang="en-US" dirty="0">
              <a:solidFill>
                <a:srgbClr val="FF0000"/>
              </a:solidFill>
            </a:endParaRPr>
          </a:p>
        </p:txBody>
      </p:sp>
    </p:spTree>
    <p:extLst>
      <p:ext uri="{BB962C8B-B14F-4D97-AF65-F5344CB8AC3E}">
        <p14:creationId xmlns:p14="http://schemas.microsoft.com/office/powerpoint/2010/main" val="33909184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smtClean="0"/>
              <a:t>7.3 </a:t>
            </a:r>
            <a:r>
              <a:rPr lang="en-US" altLang="zh-CN" sz="4800" dirty="0"/>
              <a:t>C#</a:t>
            </a:r>
            <a:r>
              <a:rPr lang="zh-CN" altLang="en-US" sz="4800" dirty="0"/>
              <a:t>面向对象程序设计</a:t>
            </a:r>
            <a:endParaRPr lang="zh-CN" altLang="en-US" sz="4800" dirty="0"/>
          </a:p>
        </p:txBody>
      </p:sp>
      <p:sp>
        <p:nvSpPr>
          <p:cNvPr id="3" name="内容占位符 2"/>
          <p:cNvSpPr>
            <a:spLocks noGrp="1"/>
          </p:cNvSpPr>
          <p:nvPr>
            <p:ph idx="1"/>
          </p:nvPr>
        </p:nvSpPr>
        <p:spPr/>
        <p:txBody>
          <a:bodyPr>
            <a:normAutofit fontScale="85000" lnSpcReduction="20000"/>
          </a:bodyPr>
          <a:lstStyle/>
          <a:p>
            <a:r>
              <a:rPr lang="zh-CN" altLang="zh-CN" dirty="0"/>
              <a:t>类的数据成员，也叫字段或类变量，是定义在类内用于存储数据，如下例所示：</a:t>
            </a:r>
          </a:p>
          <a:p>
            <a:pPr marL="0" indent="0">
              <a:buNone/>
            </a:pPr>
            <a:r>
              <a:rPr lang="en-US" altLang="zh-CN" dirty="0">
                <a:solidFill>
                  <a:srgbClr val="FF0000"/>
                </a:solidFill>
              </a:rPr>
              <a:t>class Foo</a:t>
            </a:r>
            <a:endParaRPr lang="zh-CN" altLang="zh-CN" dirty="0">
              <a:solidFill>
                <a:srgbClr val="FF0000"/>
              </a:solidFill>
            </a:endParaRPr>
          </a:p>
          <a:p>
            <a:pPr marL="0" indent="0">
              <a:buNone/>
            </a:pPr>
            <a:r>
              <a:rPr lang="en-US" altLang="zh-CN" dirty="0">
                <a:solidFill>
                  <a:srgbClr val="FF0000"/>
                </a:solidFill>
              </a:rPr>
              <a:t>{</a:t>
            </a:r>
            <a:endParaRPr lang="zh-CN" altLang="zh-CN" dirty="0">
              <a:solidFill>
                <a:srgbClr val="FF0000"/>
              </a:solidFill>
            </a:endParaRPr>
          </a:p>
          <a:p>
            <a:pPr marL="0" indent="0">
              <a:buNone/>
            </a:pPr>
            <a:r>
              <a:rPr lang="en-US" altLang="zh-CN" dirty="0">
                <a:solidFill>
                  <a:srgbClr val="FF0000"/>
                </a:solidFill>
              </a:rPr>
              <a:t>    double foo;</a:t>
            </a:r>
            <a:endParaRPr lang="zh-CN" altLang="zh-CN" dirty="0">
              <a:solidFill>
                <a:srgbClr val="FF0000"/>
              </a:solidFill>
            </a:endParaRPr>
          </a:p>
          <a:p>
            <a:pPr marL="0" indent="0">
              <a:buNone/>
            </a:pPr>
            <a:r>
              <a:rPr lang="en-US" altLang="zh-CN" dirty="0">
                <a:solidFill>
                  <a:srgbClr val="FF0000"/>
                </a:solidFill>
              </a:rPr>
              <a:t>}</a:t>
            </a:r>
            <a:endParaRPr lang="zh-CN" altLang="zh-CN" dirty="0">
              <a:solidFill>
                <a:srgbClr val="FF0000"/>
              </a:solidFill>
            </a:endParaRPr>
          </a:p>
          <a:p>
            <a:r>
              <a:rPr lang="zh-CN" altLang="zh-CN" dirty="0"/>
              <a:t>数据成员可以在定义时直接赋初值，如下例所示：</a:t>
            </a:r>
          </a:p>
          <a:p>
            <a:pPr marL="0" indent="0">
              <a:buNone/>
            </a:pPr>
            <a:r>
              <a:rPr lang="en-US" altLang="zh-CN" dirty="0">
                <a:solidFill>
                  <a:srgbClr val="FF0000"/>
                </a:solidFill>
              </a:rPr>
              <a:t>class Foo</a:t>
            </a:r>
            <a:endParaRPr lang="zh-CN" altLang="zh-CN" dirty="0">
              <a:solidFill>
                <a:srgbClr val="FF0000"/>
              </a:solidFill>
            </a:endParaRPr>
          </a:p>
          <a:p>
            <a:pPr marL="0" indent="0">
              <a:buNone/>
            </a:pPr>
            <a:r>
              <a:rPr lang="en-US" altLang="zh-CN" dirty="0">
                <a:solidFill>
                  <a:srgbClr val="FF0000"/>
                </a:solidFill>
              </a:rPr>
              <a:t>{</a:t>
            </a:r>
            <a:endParaRPr lang="zh-CN" altLang="zh-CN" dirty="0">
              <a:solidFill>
                <a:srgbClr val="FF0000"/>
              </a:solidFill>
            </a:endParaRPr>
          </a:p>
          <a:p>
            <a:pPr marL="0" indent="0">
              <a:buNone/>
            </a:pPr>
            <a:r>
              <a:rPr lang="en-US" altLang="zh-CN" dirty="0">
                <a:solidFill>
                  <a:srgbClr val="FF0000"/>
                </a:solidFill>
              </a:rPr>
              <a:t>    double foo = 2.3;</a:t>
            </a:r>
            <a:endParaRPr lang="zh-CN" altLang="zh-CN" dirty="0">
              <a:solidFill>
                <a:srgbClr val="FF0000"/>
              </a:solidFill>
            </a:endParaRPr>
          </a:p>
          <a:p>
            <a:pPr marL="0" indent="0">
              <a:buNone/>
            </a:pPr>
            <a:r>
              <a:rPr lang="en-US" altLang="zh-CN" dirty="0" smtClean="0">
                <a:solidFill>
                  <a:srgbClr val="FF0000"/>
                </a:solidFill>
              </a:rPr>
              <a:t>}</a:t>
            </a:r>
            <a:endParaRPr lang="zh-CN" altLang="en-US" dirty="0">
              <a:solidFill>
                <a:srgbClr val="FF0000"/>
              </a:solidFill>
            </a:endParaRPr>
          </a:p>
        </p:txBody>
      </p:sp>
    </p:spTree>
    <p:extLst>
      <p:ext uri="{BB962C8B-B14F-4D97-AF65-F5344CB8AC3E}">
        <p14:creationId xmlns:p14="http://schemas.microsoft.com/office/powerpoint/2010/main" val="3095809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smtClean="0"/>
              <a:t>7.3 </a:t>
            </a:r>
            <a:r>
              <a:rPr lang="en-US" altLang="zh-CN" sz="4800" dirty="0"/>
              <a:t>C#</a:t>
            </a:r>
            <a:r>
              <a:rPr lang="zh-CN" altLang="en-US" sz="4800" dirty="0"/>
              <a:t>面向对象程序设计</a:t>
            </a:r>
            <a:endParaRPr lang="zh-CN" altLang="en-US" sz="4800" dirty="0"/>
          </a:p>
        </p:txBody>
      </p:sp>
      <p:sp>
        <p:nvSpPr>
          <p:cNvPr id="3" name="内容占位符 2"/>
          <p:cNvSpPr>
            <a:spLocks noGrp="1"/>
          </p:cNvSpPr>
          <p:nvPr>
            <p:ph idx="1"/>
          </p:nvPr>
        </p:nvSpPr>
        <p:spPr/>
        <p:txBody>
          <a:bodyPr>
            <a:normAutofit fontScale="85000" lnSpcReduction="20000"/>
          </a:bodyPr>
          <a:lstStyle/>
          <a:p>
            <a:r>
              <a:rPr lang="zh-CN" altLang="zh-CN" dirty="0"/>
              <a:t>成员函数在</a:t>
            </a:r>
            <a:r>
              <a:rPr lang="en-US" altLang="zh-CN" dirty="0"/>
              <a:t>C#</a:t>
            </a:r>
            <a:r>
              <a:rPr lang="zh-CN" altLang="zh-CN" dirty="0"/>
              <a:t>中也叫做方法（</a:t>
            </a:r>
            <a:r>
              <a:rPr lang="en-US" altLang="zh-CN" dirty="0"/>
              <a:t>method</a:t>
            </a:r>
            <a:r>
              <a:rPr lang="zh-CN" altLang="zh-CN" dirty="0"/>
              <a:t>）。与</a:t>
            </a:r>
            <a:r>
              <a:rPr lang="en-US" altLang="zh-CN" dirty="0"/>
              <a:t>C/C++</a:t>
            </a:r>
            <a:r>
              <a:rPr lang="zh-CN" altLang="zh-CN" dirty="0"/>
              <a:t>语言相同，函数的作用都是为了封装特定的可重用代码，但与</a:t>
            </a:r>
            <a:r>
              <a:rPr lang="en-US" altLang="zh-CN" dirty="0"/>
              <a:t>C/C++</a:t>
            </a:r>
            <a:r>
              <a:rPr lang="zh-CN" altLang="zh-CN" dirty="0"/>
              <a:t>语言不同，</a:t>
            </a:r>
            <a:r>
              <a:rPr lang="en-US" altLang="zh-CN" dirty="0"/>
              <a:t>C#</a:t>
            </a:r>
            <a:r>
              <a:rPr lang="zh-CN" altLang="zh-CN" dirty="0"/>
              <a:t>中的函数必须是某个类的成员函数，即必须在某个类内定义。如下例所示：</a:t>
            </a:r>
          </a:p>
          <a:p>
            <a:pPr marL="0" indent="0">
              <a:buNone/>
            </a:pPr>
            <a:r>
              <a:rPr lang="en-US" altLang="zh-CN" dirty="0">
                <a:solidFill>
                  <a:srgbClr val="FF0000"/>
                </a:solidFill>
              </a:rPr>
              <a:t>class Foo</a:t>
            </a:r>
            <a:endParaRPr lang="zh-CN" altLang="zh-CN" dirty="0">
              <a:solidFill>
                <a:srgbClr val="FF0000"/>
              </a:solidFill>
            </a:endParaRPr>
          </a:p>
          <a:p>
            <a:pPr marL="0" indent="0">
              <a:buNone/>
            </a:pPr>
            <a:r>
              <a:rPr lang="en-US" altLang="zh-CN" dirty="0">
                <a:solidFill>
                  <a:srgbClr val="FF0000"/>
                </a:solidFill>
              </a:rPr>
              <a:t>{</a:t>
            </a:r>
            <a:endParaRPr lang="zh-CN" altLang="zh-CN" dirty="0">
              <a:solidFill>
                <a:srgbClr val="FF0000"/>
              </a:solidFill>
            </a:endParaRPr>
          </a:p>
          <a:p>
            <a:pPr marL="0" indent="0">
              <a:buNone/>
            </a:pPr>
            <a:r>
              <a:rPr lang="en-US" altLang="zh-CN" dirty="0">
                <a:solidFill>
                  <a:srgbClr val="FF0000"/>
                </a:solidFill>
              </a:rPr>
              <a:t>    </a:t>
            </a:r>
            <a:r>
              <a:rPr lang="en-US" altLang="zh-CN" dirty="0" err="1">
                <a:solidFill>
                  <a:srgbClr val="FF0000"/>
                </a:solidFill>
              </a:rPr>
              <a:t>int</a:t>
            </a:r>
            <a:r>
              <a:rPr lang="en-US" altLang="zh-CN" dirty="0">
                <a:solidFill>
                  <a:srgbClr val="FF0000"/>
                </a:solidFill>
              </a:rPr>
              <a:t> Bar(</a:t>
            </a:r>
            <a:r>
              <a:rPr lang="en-US" altLang="zh-CN" dirty="0" err="1">
                <a:solidFill>
                  <a:srgbClr val="FF0000"/>
                </a:solidFill>
              </a:rPr>
              <a:t>int</a:t>
            </a:r>
            <a:r>
              <a:rPr lang="en-US" altLang="zh-CN" dirty="0">
                <a:solidFill>
                  <a:srgbClr val="FF0000"/>
                </a:solidFill>
              </a:rPr>
              <a:t> a, </a:t>
            </a:r>
            <a:r>
              <a:rPr lang="en-US" altLang="zh-CN" dirty="0" err="1">
                <a:solidFill>
                  <a:srgbClr val="FF0000"/>
                </a:solidFill>
              </a:rPr>
              <a:t>int</a:t>
            </a:r>
            <a:r>
              <a:rPr lang="en-US" altLang="zh-CN" dirty="0">
                <a:solidFill>
                  <a:srgbClr val="FF0000"/>
                </a:solidFill>
              </a:rPr>
              <a:t> b)</a:t>
            </a:r>
            <a:endParaRPr lang="zh-CN" altLang="zh-CN" dirty="0">
              <a:solidFill>
                <a:srgbClr val="FF0000"/>
              </a:solidFill>
            </a:endParaRPr>
          </a:p>
          <a:p>
            <a:pPr marL="0" indent="0">
              <a:buNone/>
            </a:pPr>
            <a:r>
              <a:rPr lang="en-US" altLang="zh-CN" dirty="0">
                <a:solidFill>
                  <a:srgbClr val="FF0000"/>
                </a:solidFill>
              </a:rPr>
              <a:t>    {</a:t>
            </a:r>
            <a:endParaRPr lang="zh-CN" altLang="zh-CN" dirty="0">
              <a:solidFill>
                <a:srgbClr val="FF0000"/>
              </a:solidFill>
            </a:endParaRPr>
          </a:p>
          <a:p>
            <a:pPr marL="0" indent="0">
              <a:buNone/>
            </a:pPr>
            <a:r>
              <a:rPr lang="en-US" altLang="zh-CN" dirty="0">
                <a:solidFill>
                  <a:srgbClr val="FF0000"/>
                </a:solidFill>
              </a:rPr>
              <a:t>        return </a:t>
            </a:r>
            <a:r>
              <a:rPr lang="en-US" altLang="zh-CN" dirty="0" err="1">
                <a:solidFill>
                  <a:srgbClr val="FF0000"/>
                </a:solidFill>
              </a:rPr>
              <a:t>a%b</a:t>
            </a:r>
            <a:r>
              <a:rPr lang="en-US" altLang="zh-CN" dirty="0">
                <a:solidFill>
                  <a:srgbClr val="FF0000"/>
                </a:solidFill>
              </a:rPr>
              <a:t>;</a:t>
            </a:r>
            <a:endParaRPr lang="zh-CN" altLang="zh-CN" dirty="0">
              <a:solidFill>
                <a:srgbClr val="FF0000"/>
              </a:solidFill>
            </a:endParaRPr>
          </a:p>
          <a:p>
            <a:pPr marL="0" indent="0">
              <a:buNone/>
            </a:pPr>
            <a:r>
              <a:rPr lang="en-US" altLang="zh-CN" dirty="0">
                <a:solidFill>
                  <a:srgbClr val="FF0000"/>
                </a:solidFill>
              </a:rPr>
              <a:t>    }</a:t>
            </a:r>
            <a:endParaRPr lang="zh-CN" altLang="zh-CN" dirty="0">
              <a:solidFill>
                <a:srgbClr val="FF0000"/>
              </a:solidFill>
            </a:endParaRPr>
          </a:p>
          <a:p>
            <a:pPr marL="0" indent="0">
              <a:buNone/>
            </a:pPr>
            <a:r>
              <a:rPr lang="en-US" altLang="zh-CN" dirty="0" smtClean="0">
                <a:solidFill>
                  <a:srgbClr val="FF0000"/>
                </a:solidFill>
              </a:rPr>
              <a:t>}</a:t>
            </a:r>
            <a:endParaRPr lang="zh-CN" altLang="en-US" dirty="0">
              <a:solidFill>
                <a:srgbClr val="FF0000"/>
              </a:solidFill>
            </a:endParaRPr>
          </a:p>
        </p:txBody>
      </p:sp>
    </p:spTree>
    <p:extLst>
      <p:ext uri="{BB962C8B-B14F-4D97-AF65-F5344CB8AC3E}">
        <p14:creationId xmlns:p14="http://schemas.microsoft.com/office/powerpoint/2010/main" val="14369479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smtClean="0"/>
              <a:t>7.3 </a:t>
            </a:r>
            <a:r>
              <a:rPr lang="en-US" altLang="zh-CN" sz="4800" dirty="0"/>
              <a:t>C#</a:t>
            </a:r>
            <a:r>
              <a:rPr lang="zh-CN" altLang="en-US" sz="4800" dirty="0"/>
              <a:t>面向对象程序设计</a:t>
            </a:r>
            <a:endParaRPr lang="zh-CN" altLang="en-US" sz="4800" dirty="0"/>
          </a:p>
        </p:txBody>
      </p:sp>
      <p:sp>
        <p:nvSpPr>
          <p:cNvPr id="3" name="内容占位符 2"/>
          <p:cNvSpPr>
            <a:spLocks noGrp="1"/>
          </p:cNvSpPr>
          <p:nvPr>
            <p:ph idx="1"/>
          </p:nvPr>
        </p:nvSpPr>
        <p:spPr/>
        <p:txBody>
          <a:bodyPr>
            <a:normAutofit fontScale="55000" lnSpcReduction="20000"/>
          </a:bodyPr>
          <a:lstStyle/>
          <a:p>
            <a:r>
              <a:rPr lang="zh-CN" altLang="zh-CN" sz="3300" dirty="0"/>
              <a:t>属性（property）在用法上和数据成员相似，但实际上是成员函数的组合体。一个属性可以包含两个函数，get函数和set函数，分别负责属性的访问和赋值。代码如下：</a:t>
            </a:r>
          </a:p>
          <a:p>
            <a:pPr marL="0" indent="0">
              <a:buNone/>
            </a:pPr>
            <a:r>
              <a:rPr lang="zh-CN" altLang="zh-CN" dirty="0">
                <a:solidFill>
                  <a:srgbClr val="FF0000"/>
                </a:solidFill>
              </a:rPr>
              <a:t>class Person</a:t>
            </a:r>
          </a:p>
          <a:p>
            <a:pPr marL="0" indent="0">
              <a:buNone/>
            </a:pPr>
            <a:r>
              <a:rPr lang="zh-CN" altLang="zh-CN" dirty="0">
                <a:solidFill>
                  <a:srgbClr val="FF0000"/>
                </a:solidFill>
              </a:rPr>
              <a:t>{</a:t>
            </a:r>
          </a:p>
          <a:p>
            <a:pPr marL="0" indent="0">
              <a:buNone/>
            </a:pPr>
            <a:r>
              <a:rPr lang="zh-CN" altLang="zh-CN" dirty="0">
                <a:solidFill>
                  <a:srgbClr val="FF0000"/>
                </a:solidFill>
              </a:rPr>
              <a:t>    string name;</a:t>
            </a:r>
          </a:p>
          <a:p>
            <a:pPr marL="0" indent="0">
              <a:buNone/>
            </a:pPr>
            <a:r>
              <a:rPr lang="zh-CN" altLang="zh-CN" dirty="0">
                <a:solidFill>
                  <a:srgbClr val="FF0000"/>
                </a:solidFill>
              </a:rPr>
              <a:t> </a:t>
            </a:r>
          </a:p>
          <a:p>
            <a:pPr marL="0" indent="0">
              <a:buNone/>
            </a:pPr>
            <a:r>
              <a:rPr lang="zh-CN" altLang="zh-CN" dirty="0">
                <a:solidFill>
                  <a:srgbClr val="FF0000"/>
                </a:solidFill>
              </a:rPr>
              <a:t>    string Name</a:t>
            </a:r>
          </a:p>
          <a:p>
            <a:pPr marL="0" indent="0">
              <a:buNone/>
            </a:pPr>
            <a:r>
              <a:rPr lang="zh-CN" altLang="zh-CN" dirty="0">
                <a:solidFill>
                  <a:srgbClr val="FF0000"/>
                </a:solidFill>
              </a:rPr>
              <a:t>    {</a:t>
            </a:r>
          </a:p>
          <a:p>
            <a:pPr marL="0" indent="0">
              <a:buNone/>
            </a:pPr>
            <a:r>
              <a:rPr lang="zh-CN" altLang="zh-CN" dirty="0">
                <a:solidFill>
                  <a:srgbClr val="FF0000"/>
                </a:solidFill>
              </a:rPr>
              <a:t>        get { return name; }</a:t>
            </a:r>
          </a:p>
          <a:p>
            <a:pPr marL="0" indent="0">
              <a:buNone/>
            </a:pPr>
            <a:r>
              <a:rPr lang="zh-CN" altLang="zh-CN" dirty="0">
                <a:solidFill>
                  <a:srgbClr val="FF0000"/>
                </a:solidFill>
              </a:rPr>
              <a:t>        set { name = value; }</a:t>
            </a:r>
          </a:p>
          <a:p>
            <a:pPr marL="0" indent="0">
              <a:buNone/>
            </a:pPr>
            <a:r>
              <a:rPr lang="zh-CN" altLang="zh-CN" dirty="0">
                <a:solidFill>
                  <a:srgbClr val="FF0000"/>
                </a:solidFill>
              </a:rPr>
              <a:t>    }</a:t>
            </a:r>
          </a:p>
          <a:p>
            <a:pPr marL="0" indent="0">
              <a:buNone/>
            </a:pPr>
            <a:r>
              <a:rPr lang="zh-CN" altLang="zh-CN" dirty="0">
                <a:solidFill>
                  <a:srgbClr val="FF0000"/>
                </a:solidFill>
              </a:rPr>
              <a:t>}</a:t>
            </a:r>
          </a:p>
          <a:p>
            <a:pPr marL="0" indent="0">
              <a:buNone/>
            </a:pPr>
            <a:r>
              <a:rPr lang="zh-CN" altLang="zh-CN" dirty="0">
                <a:solidFill>
                  <a:srgbClr val="FF0000"/>
                </a:solidFill>
              </a:rPr>
              <a:t> </a:t>
            </a:r>
            <a:r>
              <a:rPr lang="zh-CN" altLang="zh-CN" dirty="0" smtClean="0">
                <a:solidFill>
                  <a:srgbClr val="FF0000"/>
                </a:solidFill>
              </a:rPr>
              <a:t>Person </a:t>
            </a:r>
            <a:r>
              <a:rPr lang="zh-CN" altLang="zh-CN" dirty="0">
                <a:solidFill>
                  <a:srgbClr val="FF0000"/>
                </a:solidFill>
              </a:rPr>
              <a:t>person = new Person();</a:t>
            </a:r>
          </a:p>
          <a:p>
            <a:pPr marL="0" indent="0">
              <a:buNone/>
            </a:pPr>
            <a:r>
              <a:rPr lang="zh-CN" altLang="zh-CN" dirty="0">
                <a:solidFill>
                  <a:srgbClr val="FF0000"/>
                </a:solidFill>
              </a:rPr>
              <a:t>person.Name = "Robert";  // 给属性赋值，实际上是调用了set</a:t>
            </a:r>
            <a:r>
              <a:rPr lang="zh-CN" altLang="zh-CN" dirty="0" smtClean="0">
                <a:solidFill>
                  <a:srgbClr val="FF0000"/>
                </a:solidFill>
              </a:rPr>
              <a:t>函数</a:t>
            </a:r>
            <a:endParaRPr lang="zh-CN" altLang="en-US" dirty="0">
              <a:solidFill>
                <a:srgbClr val="FF0000"/>
              </a:solidFill>
            </a:endParaRPr>
          </a:p>
        </p:txBody>
      </p:sp>
    </p:spTree>
    <p:extLst>
      <p:ext uri="{BB962C8B-B14F-4D97-AF65-F5344CB8AC3E}">
        <p14:creationId xmlns:p14="http://schemas.microsoft.com/office/powerpoint/2010/main" val="1129608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7.1 C#</a:t>
            </a:r>
            <a:r>
              <a:rPr lang="zh-CN" altLang="en-US" sz="4800" dirty="0"/>
              <a:t>概述</a:t>
            </a:r>
          </a:p>
        </p:txBody>
      </p:sp>
      <p:sp>
        <p:nvSpPr>
          <p:cNvPr id="3" name="内容占位符 2"/>
          <p:cNvSpPr>
            <a:spLocks noGrp="1"/>
          </p:cNvSpPr>
          <p:nvPr>
            <p:ph idx="1"/>
          </p:nvPr>
        </p:nvSpPr>
        <p:spPr/>
        <p:txBody>
          <a:bodyPr>
            <a:normAutofit fontScale="92500" lnSpcReduction="20000"/>
          </a:bodyPr>
          <a:lstStyle/>
          <a:p>
            <a:r>
              <a:rPr lang="en-US" altLang="zh-CN" dirty="0"/>
              <a:t>C#</a:t>
            </a:r>
            <a:r>
              <a:rPr lang="zh-CN" altLang="zh-CN" dirty="0"/>
              <a:t>（读为</a:t>
            </a:r>
            <a:r>
              <a:rPr lang="en-US" altLang="zh-CN" dirty="0"/>
              <a:t>C sharp</a:t>
            </a:r>
            <a:r>
              <a:rPr lang="zh-CN" altLang="zh-CN" dirty="0"/>
              <a:t>）语言是一个多范式（</a:t>
            </a:r>
            <a:r>
              <a:rPr lang="en-US" altLang="zh-CN" dirty="0"/>
              <a:t>multi-paradigm</a:t>
            </a:r>
            <a:r>
              <a:rPr lang="zh-CN" altLang="zh-CN" dirty="0"/>
              <a:t>）的语言，它含有强类型（</a:t>
            </a:r>
            <a:r>
              <a:rPr lang="en-US" altLang="zh-CN" dirty="0"/>
              <a:t>Strong Typing</a:t>
            </a:r>
            <a:r>
              <a:rPr lang="zh-CN" altLang="zh-CN" dirty="0"/>
              <a:t>）、强制式（</a:t>
            </a:r>
            <a:r>
              <a:rPr lang="en-US" altLang="zh-CN" dirty="0"/>
              <a:t>Imperative</a:t>
            </a:r>
            <a:r>
              <a:rPr lang="zh-CN" altLang="zh-CN" dirty="0"/>
              <a:t>，或译为命令式、指令式）、声明式（</a:t>
            </a:r>
            <a:r>
              <a:rPr lang="en-US" altLang="zh-CN" dirty="0"/>
              <a:t>Declarative</a:t>
            </a:r>
            <a:r>
              <a:rPr lang="zh-CN" altLang="zh-CN" dirty="0"/>
              <a:t>）、函数式（</a:t>
            </a:r>
            <a:r>
              <a:rPr lang="en-US" altLang="zh-CN" dirty="0"/>
              <a:t>Functional</a:t>
            </a:r>
            <a:r>
              <a:rPr lang="zh-CN" altLang="zh-CN" dirty="0"/>
              <a:t>）、泛型（</a:t>
            </a:r>
            <a:r>
              <a:rPr lang="en-US" altLang="zh-CN" dirty="0"/>
              <a:t>Generic</a:t>
            </a:r>
            <a:r>
              <a:rPr lang="zh-CN" altLang="zh-CN" dirty="0"/>
              <a:t>）、面向对象（</a:t>
            </a:r>
            <a:r>
              <a:rPr lang="en-US" altLang="zh-CN" dirty="0"/>
              <a:t>Object-Oriented</a:t>
            </a:r>
            <a:r>
              <a:rPr lang="zh-CN" altLang="zh-CN" dirty="0"/>
              <a:t>）和面向组件（</a:t>
            </a:r>
            <a:r>
              <a:rPr lang="en-US" altLang="zh-CN" dirty="0"/>
              <a:t>Component-Oriented</a:t>
            </a:r>
            <a:r>
              <a:rPr lang="zh-CN" altLang="zh-CN" dirty="0"/>
              <a:t>）等程序设计语言特点。</a:t>
            </a:r>
          </a:p>
          <a:p>
            <a:r>
              <a:rPr lang="en-US" altLang="zh-CN" dirty="0"/>
              <a:t>C#</a:t>
            </a:r>
            <a:r>
              <a:rPr lang="zh-CN" altLang="zh-CN" dirty="0" smtClean="0"/>
              <a:t>虽然</a:t>
            </a:r>
            <a:r>
              <a:rPr lang="zh-CN" altLang="zh-CN" dirty="0"/>
              <a:t>脱胎于</a:t>
            </a:r>
            <a:r>
              <a:rPr lang="en-US" altLang="zh-CN" dirty="0"/>
              <a:t>C/C++</a:t>
            </a:r>
            <a:r>
              <a:rPr lang="zh-CN" altLang="zh-CN" dirty="0"/>
              <a:t>语言，也含有很多</a:t>
            </a:r>
            <a:r>
              <a:rPr lang="en-US" altLang="zh-CN" dirty="0"/>
              <a:t>Java</a:t>
            </a:r>
            <a:r>
              <a:rPr lang="zh-CN" altLang="zh-CN" dirty="0"/>
              <a:t>语言的优秀</a:t>
            </a:r>
            <a:r>
              <a:rPr lang="zh-CN" altLang="zh-CN" dirty="0" smtClean="0"/>
              <a:t>特性</a:t>
            </a:r>
            <a:r>
              <a:rPr lang="zh-CN" altLang="en-US" dirty="0" smtClean="0"/>
              <a:t>；</a:t>
            </a:r>
            <a:r>
              <a:rPr lang="zh-CN" altLang="zh-CN" dirty="0"/>
              <a:t>与</a:t>
            </a:r>
            <a:r>
              <a:rPr lang="en-US" altLang="zh-CN" dirty="0"/>
              <a:t>C/C++</a:t>
            </a:r>
            <a:r>
              <a:rPr lang="zh-CN" altLang="zh-CN" dirty="0"/>
              <a:t>语言相似，降低了源代码的移植难度，也降低程序员对新语言的学习</a:t>
            </a:r>
            <a:r>
              <a:rPr lang="zh-CN" altLang="zh-CN" dirty="0" smtClean="0"/>
              <a:t>难度</a:t>
            </a:r>
            <a:r>
              <a:rPr lang="zh-CN" altLang="en-US" dirty="0" smtClean="0"/>
              <a:t>。</a:t>
            </a:r>
            <a:endParaRPr lang="en-US" altLang="zh-CN" dirty="0" smtClean="0"/>
          </a:p>
          <a:p>
            <a:r>
              <a:rPr lang="zh-CN" altLang="zh-CN" dirty="0" smtClean="0"/>
              <a:t>可以</a:t>
            </a:r>
            <a:r>
              <a:rPr lang="zh-CN" altLang="zh-CN" dirty="0"/>
              <a:t>开发出客户端、</a:t>
            </a:r>
            <a:r>
              <a:rPr lang="en-US" altLang="zh-CN" dirty="0"/>
              <a:t>Web</a:t>
            </a:r>
            <a:r>
              <a:rPr lang="zh-CN" altLang="zh-CN" dirty="0"/>
              <a:t>服务器、移动设备等不同环境下的软件（需要</a:t>
            </a:r>
            <a:r>
              <a:rPr lang="en-US" altLang="zh-CN" dirty="0"/>
              <a:t>.NET</a:t>
            </a:r>
            <a:r>
              <a:rPr lang="zh-CN" altLang="zh-CN" dirty="0"/>
              <a:t>运行时的支持）。</a:t>
            </a:r>
            <a:endParaRPr lang="zh-CN" altLang="en-US" dirty="0"/>
          </a:p>
        </p:txBody>
      </p:sp>
    </p:spTree>
    <p:extLst>
      <p:ext uri="{BB962C8B-B14F-4D97-AF65-F5344CB8AC3E}">
        <p14:creationId xmlns:p14="http://schemas.microsoft.com/office/powerpoint/2010/main" val="11667932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smtClean="0"/>
              <a:t>7.3 </a:t>
            </a:r>
            <a:r>
              <a:rPr lang="en-US" altLang="zh-CN" sz="4800" dirty="0"/>
              <a:t>C#</a:t>
            </a:r>
            <a:r>
              <a:rPr lang="zh-CN" altLang="en-US" sz="4800" dirty="0"/>
              <a:t>面向对象程序设计</a:t>
            </a:r>
            <a:endParaRPr lang="zh-CN" altLang="en-US" sz="4800" dirty="0"/>
          </a:p>
        </p:txBody>
      </p:sp>
      <p:sp>
        <p:nvSpPr>
          <p:cNvPr id="3" name="内容占位符 2"/>
          <p:cNvSpPr>
            <a:spLocks noGrp="1"/>
          </p:cNvSpPr>
          <p:nvPr>
            <p:ph idx="1"/>
          </p:nvPr>
        </p:nvSpPr>
        <p:spPr/>
        <p:txBody>
          <a:bodyPr>
            <a:normAutofit fontScale="55000" lnSpcReduction="20000"/>
          </a:bodyPr>
          <a:lstStyle/>
          <a:p>
            <a:r>
              <a:rPr lang="zh-CN" altLang="zh-CN" sz="2900" dirty="0"/>
              <a:t>构造函数（</a:t>
            </a:r>
            <a:r>
              <a:rPr lang="en-US" altLang="zh-CN" sz="2900" dirty="0"/>
              <a:t>constructor</a:t>
            </a:r>
            <a:r>
              <a:rPr lang="zh-CN" altLang="zh-CN" sz="2900" dirty="0"/>
              <a:t>）是一种特殊的函数，当对象被创建的时候会调用相应的构造函数。构造函数的名称与类的名称完全相同，它的目的就是要在对象创建时初始化数据成员。一个类可以有多个构造函数，它们之间的区别是函数的参数不同。构造函数的定义如下例所示：</a:t>
            </a:r>
          </a:p>
          <a:p>
            <a:pPr marL="0" indent="0">
              <a:buNone/>
            </a:pPr>
            <a:r>
              <a:rPr lang="en-US" altLang="zh-CN" dirty="0">
                <a:solidFill>
                  <a:srgbClr val="FF0000"/>
                </a:solidFill>
              </a:rPr>
              <a:t>class Foo</a:t>
            </a:r>
            <a:endParaRPr lang="zh-CN" altLang="zh-CN" dirty="0">
              <a:solidFill>
                <a:srgbClr val="FF0000"/>
              </a:solidFill>
            </a:endParaRPr>
          </a:p>
          <a:p>
            <a:pPr marL="0" indent="0">
              <a:buNone/>
            </a:pPr>
            <a:r>
              <a:rPr lang="en-US" altLang="zh-CN" dirty="0">
                <a:solidFill>
                  <a:srgbClr val="FF0000"/>
                </a:solidFill>
              </a:rPr>
              <a:t>{</a:t>
            </a:r>
            <a:endParaRPr lang="zh-CN" altLang="zh-CN" dirty="0">
              <a:solidFill>
                <a:srgbClr val="FF0000"/>
              </a:solidFill>
            </a:endParaRPr>
          </a:p>
          <a:p>
            <a:pPr marL="0" indent="0">
              <a:buNone/>
            </a:pPr>
            <a:r>
              <a:rPr lang="en-US" altLang="zh-CN" dirty="0">
                <a:solidFill>
                  <a:srgbClr val="FF0000"/>
                </a:solidFill>
              </a:rPr>
              <a:t>    Foo()</a:t>
            </a:r>
            <a:endParaRPr lang="zh-CN" altLang="zh-CN" dirty="0">
              <a:solidFill>
                <a:srgbClr val="FF0000"/>
              </a:solidFill>
            </a:endParaRPr>
          </a:p>
          <a:p>
            <a:pPr marL="0" indent="0">
              <a:buNone/>
            </a:pPr>
            <a:r>
              <a:rPr lang="en-US" altLang="zh-CN" dirty="0">
                <a:solidFill>
                  <a:srgbClr val="FF0000"/>
                </a:solidFill>
              </a:rPr>
              <a:t>    {</a:t>
            </a:r>
            <a:endParaRPr lang="zh-CN" altLang="zh-CN" dirty="0">
              <a:solidFill>
                <a:srgbClr val="FF0000"/>
              </a:solidFill>
            </a:endParaRPr>
          </a:p>
          <a:p>
            <a:pPr marL="0" indent="0">
              <a:buNone/>
            </a:pPr>
            <a:r>
              <a:rPr lang="en-US" altLang="zh-CN" dirty="0">
                <a:solidFill>
                  <a:srgbClr val="FF0000"/>
                </a:solidFill>
              </a:rPr>
              <a:t>        ...</a:t>
            </a:r>
            <a:endParaRPr lang="zh-CN" altLang="zh-CN" dirty="0">
              <a:solidFill>
                <a:srgbClr val="FF0000"/>
              </a:solidFill>
            </a:endParaRPr>
          </a:p>
          <a:p>
            <a:pPr marL="0" indent="0">
              <a:buNone/>
            </a:pPr>
            <a:r>
              <a:rPr lang="en-US" altLang="zh-CN" dirty="0">
                <a:solidFill>
                  <a:srgbClr val="FF0000"/>
                </a:solidFill>
              </a:rPr>
              <a:t>    }</a:t>
            </a:r>
            <a:endParaRPr lang="zh-CN" altLang="zh-CN" dirty="0">
              <a:solidFill>
                <a:srgbClr val="FF0000"/>
              </a:solidFill>
            </a:endParaRPr>
          </a:p>
          <a:p>
            <a:pPr marL="0" indent="0">
              <a:buNone/>
            </a:pPr>
            <a:r>
              <a:rPr lang="en-US" altLang="zh-CN" dirty="0">
                <a:solidFill>
                  <a:srgbClr val="FF0000"/>
                </a:solidFill>
              </a:rPr>
              <a:t>}</a:t>
            </a:r>
            <a:endParaRPr lang="zh-CN" altLang="zh-CN" dirty="0">
              <a:solidFill>
                <a:srgbClr val="FF0000"/>
              </a:solidFill>
            </a:endParaRPr>
          </a:p>
          <a:p>
            <a:r>
              <a:rPr lang="zh-CN" altLang="zh-CN" sz="3300" dirty="0"/>
              <a:t>对应于构造函数，析构函数（</a:t>
            </a:r>
            <a:r>
              <a:rPr lang="en-US" altLang="zh-CN" sz="3300" dirty="0"/>
              <a:t>destructor</a:t>
            </a:r>
            <a:r>
              <a:rPr lang="zh-CN" altLang="zh-CN" sz="3300" dirty="0"/>
              <a:t>）的目的是为了在对象回收时完成善后的工作，包括释放内存空间。从基类中继承的缺省的析构函数</a:t>
            </a:r>
            <a:r>
              <a:rPr lang="en-US" altLang="zh-CN" sz="3300" dirty="0"/>
              <a:t>finalize</a:t>
            </a:r>
            <a:r>
              <a:rPr lang="zh-CN" altLang="zh-CN" sz="3300" dirty="0"/>
              <a:t>已经完成了基本的功能，如果没有特别需要善后的工作（比如释放网络资源等），就不必重新定义析构函数</a:t>
            </a:r>
            <a:r>
              <a:rPr lang="zh-CN" altLang="zh-CN" sz="3300" dirty="0" smtClean="0"/>
              <a:t>。</a:t>
            </a:r>
            <a:endParaRPr lang="zh-CN" altLang="en-US" sz="3300" dirty="0"/>
          </a:p>
        </p:txBody>
      </p:sp>
    </p:spTree>
    <p:extLst>
      <p:ext uri="{BB962C8B-B14F-4D97-AF65-F5344CB8AC3E}">
        <p14:creationId xmlns:p14="http://schemas.microsoft.com/office/powerpoint/2010/main" val="17400249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smtClean="0"/>
              <a:t>7.3 </a:t>
            </a:r>
            <a:r>
              <a:rPr lang="en-US" altLang="zh-CN" sz="4800" dirty="0"/>
              <a:t>C#</a:t>
            </a:r>
            <a:r>
              <a:rPr lang="zh-CN" altLang="en-US" sz="4800" dirty="0"/>
              <a:t>面向对象程序设计</a:t>
            </a:r>
            <a:endParaRPr lang="zh-CN" altLang="en-US" sz="4800" dirty="0"/>
          </a:p>
        </p:txBody>
      </p:sp>
      <p:sp>
        <p:nvSpPr>
          <p:cNvPr id="3" name="内容占位符 2"/>
          <p:cNvSpPr>
            <a:spLocks noGrp="1"/>
          </p:cNvSpPr>
          <p:nvPr>
            <p:ph idx="1"/>
          </p:nvPr>
        </p:nvSpPr>
        <p:spPr/>
        <p:txBody>
          <a:bodyPr>
            <a:normAutofit lnSpcReduction="10000"/>
          </a:bodyPr>
          <a:lstStyle/>
          <a:p>
            <a:r>
              <a:rPr lang="zh-CN" altLang="en-US" dirty="0" smtClean="0"/>
              <a:t>实例化：在</a:t>
            </a:r>
            <a:r>
              <a:rPr lang="en-US" altLang="zh-CN" dirty="0"/>
              <a:t>C#</a:t>
            </a:r>
            <a:r>
              <a:rPr lang="zh-CN" altLang="en-US" dirty="0"/>
              <a:t>语言中初始化一个值类型的变量（也是对象实例）的方式与</a:t>
            </a:r>
            <a:r>
              <a:rPr lang="en-US" altLang="zh-CN" dirty="0"/>
              <a:t>C</a:t>
            </a:r>
            <a:r>
              <a:rPr lang="zh-CN" altLang="en-US" dirty="0"/>
              <a:t>语言中没有大的区别。如果要实例化一个引用类型的对象实例，则需要使用关键词</a:t>
            </a:r>
            <a:r>
              <a:rPr lang="en-US" altLang="zh-CN" dirty="0"/>
              <a:t>new</a:t>
            </a:r>
            <a:r>
              <a:rPr lang="zh-CN" altLang="en-US" dirty="0"/>
              <a:t>来创建。下例实例化了一个</a:t>
            </a:r>
            <a:r>
              <a:rPr lang="en-US" altLang="zh-CN" dirty="0"/>
              <a:t>Foo</a:t>
            </a:r>
            <a:r>
              <a:rPr lang="zh-CN" altLang="en-US" dirty="0"/>
              <a:t>类型的对象实例</a:t>
            </a:r>
            <a:r>
              <a:rPr lang="en-US" altLang="zh-CN" dirty="0"/>
              <a:t>foo</a:t>
            </a:r>
            <a:r>
              <a:rPr lang="zh-CN" altLang="en-US" dirty="0"/>
              <a:t>，代码如下：</a:t>
            </a:r>
          </a:p>
          <a:p>
            <a:pPr marL="0" indent="0">
              <a:buNone/>
            </a:pPr>
            <a:r>
              <a:rPr lang="en-US" altLang="zh-CN" dirty="0">
                <a:solidFill>
                  <a:srgbClr val="FF0000"/>
                </a:solidFill>
              </a:rPr>
              <a:t>Foo </a:t>
            </a:r>
            <a:r>
              <a:rPr lang="en-US" altLang="zh-CN" dirty="0" err="1">
                <a:solidFill>
                  <a:srgbClr val="FF0000"/>
                </a:solidFill>
              </a:rPr>
              <a:t>foo</a:t>
            </a:r>
            <a:r>
              <a:rPr lang="en-US" altLang="zh-CN" dirty="0">
                <a:solidFill>
                  <a:srgbClr val="FF0000"/>
                </a:solidFill>
              </a:rPr>
              <a:t> = new Foo();</a:t>
            </a:r>
          </a:p>
          <a:p>
            <a:r>
              <a:rPr lang="zh-CN" altLang="en-US" dirty="0"/>
              <a:t>其中与类名相同的</a:t>
            </a:r>
            <a:r>
              <a:rPr lang="en-US" altLang="zh-CN" dirty="0"/>
              <a:t>Foo</a:t>
            </a:r>
            <a:r>
              <a:rPr lang="zh-CN" altLang="en-US" dirty="0"/>
              <a:t>函数是类的构造函数。实例化之后就可以调用成员函数进行各种操作了，如下所示：</a:t>
            </a:r>
          </a:p>
          <a:p>
            <a:pPr marL="0" indent="0">
              <a:buNone/>
            </a:pPr>
            <a:r>
              <a:rPr lang="en-US" altLang="zh-CN" dirty="0" err="1">
                <a:solidFill>
                  <a:srgbClr val="FF0000"/>
                </a:solidFill>
              </a:rPr>
              <a:t>int</a:t>
            </a:r>
            <a:r>
              <a:rPr lang="en-US" altLang="zh-CN" dirty="0">
                <a:solidFill>
                  <a:srgbClr val="FF0000"/>
                </a:solidFill>
              </a:rPr>
              <a:t> r = </a:t>
            </a:r>
            <a:r>
              <a:rPr lang="en-US" altLang="zh-CN" dirty="0" err="1">
                <a:solidFill>
                  <a:srgbClr val="FF0000"/>
                </a:solidFill>
              </a:rPr>
              <a:t>foo.Bar</a:t>
            </a:r>
            <a:r>
              <a:rPr lang="en-US" altLang="zh-CN" dirty="0">
                <a:solidFill>
                  <a:srgbClr val="FF0000"/>
                </a:solidFill>
              </a:rPr>
              <a:t>(7, 2)</a:t>
            </a:r>
          </a:p>
          <a:p>
            <a:pPr marL="0" indent="0">
              <a:buNone/>
            </a:pPr>
            <a:r>
              <a:rPr lang="en-US" altLang="zh-CN" dirty="0" err="1">
                <a:solidFill>
                  <a:srgbClr val="FF0000"/>
                </a:solidFill>
              </a:rPr>
              <a:t>Console.WriteLine</a:t>
            </a:r>
            <a:r>
              <a:rPr lang="en-US" altLang="zh-CN" dirty="0">
                <a:solidFill>
                  <a:srgbClr val="FF0000"/>
                </a:solidFill>
              </a:rPr>
              <a:t>(r);</a:t>
            </a:r>
            <a:endParaRPr lang="zh-CN" altLang="en-US" dirty="0">
              <a:solidFill>
                <a:srgbClr val="FF0000"/>
              </a:solidFill>
            </a:endParaRPr>
          </a:p>
        </p:txBody>
      </p:sp>
    </p:spTree>
    <p:extLst>
      <p:ext uri="{BB962C8B-B14F-4D97-AF65-F5344CB8AC3E}">
        <p14:creationId xmlns:p14="http://schemas.microsoft.com/office/powerpoint/2010/main" val="38894009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smtClean="0"/>
              <a:t>7.3 </a:t>
            </a:r>
            <a:r>
              <a:rPr lang="en-US" altLang="zh-CN" sz="4800" dirty="0"/>
              <a:t>C#</a:t>
            </a:r>
            <a:r>
              <a:rPr lang="zh-CN" altLang="en-US" sz="4800" dirty="0"/>
              <a:t>面向对象程序设计</a:t>
            </a:r>
            <a:endParaRPr lang="zh-CN" altLang="en-US" sz="4800" dirty="0"/>
          </a:p>
        </p:txBody>
      </p:sp>
      <p:sp>
        <p:nvSpPr>
          <p:cNvPr id="3" name="内容占位符 2"/>
          <p:cNvSpPr>
            <a:spLocks noGrp="1"/>
          </p:cNvSpPr>
          <p:nvPr>
            <p:ph idx="1"/>
          </p:nvPr>
        </p:nvSpPr>
        <p:spPr>
          <a:xfrm>
            <a:off x="457200" y="1200151"/>
            <a:ext cx="3610744" cy="3394472"/>
          </a:xfrm>
        </p:spPr>
        <p:txBody>
          <a:bodyPr>
            <a:normAutofit fontScale="85000" lnSpcReduction="10000"/>
          </a:bodyPr>
          <a:lstStyle/>
          <a:p>
            <a:r>
              <a:rPr lang="zh-CN" altLang="en-US" sz="1800" dirty="0"/>
              <a:t>继承：类可以通过继承进行扩展，子类可以拥有父类的功能，并且可以进行修改或提供更多的功能。面向对象中的继承特性对软件工程中代码重用的需求提供了支持</a:t>
            </a:r>
            <a:r>
              <a:rPr lang="zh-CN" altLang="en-US" sz="1800" dirty="0" smtClean="0"/>
              <a:t>。</a:t>
            </a:r>
            <a:endParaRPr lang="en-US" altLang="zh-CN" sz="1800" dirty="0" smtClean="0"/>
          </a:p>
          <a:p>
            <a:pPr marL="0" indent="0">
              <a:buNone/>
            </a:pPr>
            <a:r>
              <a:rPr lang="en-US" altLang="zh-CN" sz="1800" dirty="0">
                <a:solidFill>
                  <a:srgbClr val="FF0000"/>
                </a:solidFill>
              </a:rPr>
              <a:t>class A   //</a:t>
            </a:r>
            <a:r>
              <a:rPr lang="zh-CN" altLang="zh-CN" sz="1800" dirty="0">
                <a:solidFill>
                  <a:srgbClr val="FF0000"/>
                </a:solidFill>
              </a:rPr>
              <a:t>定义类</a:t>
            </a:r>
            <a:r>
              <a:rPr lang="en-US" altLang="zh-CN" sz="1800" dirty="0">
                <a:solidFill>
                  <a:srgbClr val="FF0000"/>
                </a:solidFill>
              </a:rPr>
              <a:t>A</a:t>
            </a:r>
            <a:endParaRPr lang="zh-CN" altLang="zh-CN" sz="1800" dirty="0">
              <a:solidFill>
                <a:srgbClr val="FF0000"/>
              </a:solidFill>
            </a:endParaRPr>
          </a:p>
          <a:p>
            <a:pPr marL="0" indent="0">
              <a:buNone/>
            </a:pPr>
            <a:r>
              <a:rPr lang="en-US" altLang="zh-CN" sz="1800" dirty="0">
                <a:solidFill>
                  <a:srgbClr val="FF0000"/>
                </a:solidFill>
              </a:rPr>
              <a:t>{</a:t>
            </a:r>
            <a:endParaRPr lang="zh-CN" altLang="zh-CN" sz="1800" dirty="0">
              <a:solidFill>
                <a:srgbClr val="FF0000"/>
              </a:solidFill>
            </a:endParaRPr>
          </a:p>
          <a:p>
            <a:pPr marL="0" indent="0">
              <a:buNone/>
            </a:pPr>
            <a:r>
              <a:rPr lang="en-US" altLang="zh-CN" sz="1800" dirty="0">
                <a:solidFill>
                  <a:srgbClr val="FF0000"/>
                </a:solidFill>
              </a:rPr>
              <a:t>    public void Sum(</a:t>
            </a:r>
            <a:r>
              <a:rPr lang="en-US" altLang="zh-CN" sz="1800" dirty="0" err="1">
                <a:solidFill>
                  <a:srgbClr val="FF0000"/>
                </a:solidFill>
              </a:rPr>
              <a:t>int</a:t>
            </a:r>
            <a:r>
              <a:rPr lang="en-US" altLang="zh-CN" sz="1800" dirty="0">
                <a:solidFill>
                  <a:srgbClr val="FF0000"/>
                </a:solidFill>
              </a:rPr>
              <a:t> </a:t>
            </a:r>
            <a:r>
              <a:rPr lang="en-US" altLang="zh-CN" sz="1800" dirty="0" err="1">
                <a:solidFill>
                  <a:srgbClr val="FF0000"/>
                </a:solidFill>
              </a:rPr>
              <a:t>i</a:t>
            </a:r>
            <a:r>
              <a:rPr lang="en-US" altLang="zh-CN" sz="1800" dirty="0">
                <a:solidFill>
                  <a:srgbClr val="FF0000"/>
                </a:solidFill>
              </a:rPr>
              <a:t>, </a:t>
            </a:r>
            <a:r>
              <a:rPr lang="en-US" altLang="zh-CN" sz="1800" dirty="0" err="1">
                <a:solidFill>
                  <a:srgbClr val="FF0000"/>
                </a:solidFill>
              </a:rPr>
              <a:t>int</a:t>
            </a:r>
            <a:r>
              <a:rPr lang="en-US" altLang="zh-CN" sz="1800" dirty="0">
                <a:solidFill>
                  <a:srgbClr val="FF0000"/>
                </a:solidFill>
              </a:rPr>
              <a:t> j)</a:t>
            </a:r>
            <a:endParaRPr lang="zh-CN" altLang="zh-CN" sz="1800" dirty="0">
              <a:solidFill>
                <a:srgbClr val="FF0000"/>
              </a:solidFill>
            </a:endParaRPr>
          </a:p>
          <a:p>
            <a:pPr marL="0" indent="0">
              <a:buNone/>
            </a:pPr>
            <a:r>
              <a:rPr lang="en-US" altLang="zh-CN" sz="1800" dirty="0">
                <a:solidFill>
                  <a:srgbClr val="FF0000"/>
                </a:solidFill>
              </a:rPr>
              <a:t>    {</a:t>
            </a:r>
            <a:endParaRPr lang="zh-CN" altLang="zh-CN" sz="1800" dirty="0">
              <a:solidFill>
                <a:srgbClr val="FF0000"/>
              </a:solidFill>
            </a:endParaRPr>
          </a:p>
          <a:p>
            <a:pPr marL="0" indent="0">
              <a:buNone/>
            </a:pPr>
            <a:r>
              <a:rPr lang="en-US" altLang="zh-CN" sz="1800" dirty="0">
                <a:solidFill>
                  <a:srgbClr val="FF0000"/>
                </a:solidFill>
              </a:rPr>
              <a:t>        </a:t>
            </a:r>
            <a:r>
              <a:rPr lang="en-US" altLang="zh-CN" sz="1800" dirty="0" err="1">
                <a:solidFill>
                  <a:srgbClr val="FF0000"/>
                </a:solidFill>
              </a:rPr>
              <a:t>int</a:t>
            </a:r>
            <a:r>
              <a:rPr lang="en-US" altLang="zh-CN" sz="1800" dirty="0">
                <a:solidFill>
                  <a:srgbClr val="FF0000"/>
                </a:solidFill>
              </a:rPr>
              <a:t> sum = </a:t>
            </a:r>
            <a:r>
              <a:rPr lang="en-US" altLang="zh-CN" sz="1800" dirty="0" err="1">
                <a:solidFill>
                  <a:srgbClr val="FF0000"/>
                </a:solidFill>
              </a:rPr>
              <a:t>i</a:t>
            </a:r>
            <a:r>
              <a:rPr lang="en-US" altLang="zh-CN" sz="1800" dirty="0">
                <a:solidFill>
                  <a:srgbClr val="FF0000"/>
                </a:solidFill>
              </a:rPr>
              <a:t> + j;</a:t>
            </a:r>
            <a:endParaRPr lang="zh-CN" altLang="zh-CN" sz="1800" dirty="0">
              <a:solidFill>
                <a:srgbClr val="FF0000"/>
              </a:solidFill>
            </a:endParaRPr>
          </a:p>
          <a:p>
            <a:pPr marL="0" indent="0">
              <a:buNone/>
            </a:pPr>
            <a:r>
              <a:rPr lang="en-US" altLang="zh-CN" sz="1800" dirty="0">
                <a:solidFill>
                  <a:srgbClr val="FF0000"/>
                </a:solidFill>
              </a:rPr>
              <a:t>        </a:t>
            </a:r>
            <a:r>
              <a:rPr lang="en-US" altLang="zh-CN" sz="1800" dirty="0" err="1">
                <a:solidFill>
                  <a:srgbClr val="FF0000"/>
                </a:solidFill>
              </a:rPr>
              <a:t>Console.WriteLine</a:t>
            </a:r>
            <a:r>
              <a:rPr lang="en-US" altLang="zh-CN" sz="1800" dirty="0">
                <a:solidFill>
                  <a:srgbClr val="FF0000"/>
                </a:solidFill>
              </a:rPr>
              <a:t>("I am A ,my sum ={0}", sum);</a:t>
            </a:r>
            <a:endParaRPr lang="zh-CN" altLang="zh-CN" sz="1800" dirty="0">
              <a:solidFill>
                <a:srgbClr val="FF0000"/>
              </a:solidFill>
            </a:endParaRPr>
          </a:p>
          <a:p>
            <a:pPr marL="0" indent="0">
              <a:buNone/>
            </a:pPr>
            <a:r>
              <a:rPr lang="en-US" altLang="zh-CN" sz="1800" dirty="0">
                <a:solidFill>
                  <a:srgbClr val="FF0000"/>
                </a:solidFill>
              </a:rPr>
              <a:t>    }</a:t>
            </a:r>
            <a:endParaRPr lang="zh-CN" altLang="zh-CN" sz="1800" dirty="0">
              <a:solidFill>
                <a:srgbClr val="FF0000"/>
              </a:solidFill>
            </a:endParaRPr>
          </a:p>
          <a:p>
            <a:pPr marL="0" indent="0">
              <a:buNone/>
            </a:pPr>
            <a:r>
              <a:rPr lang="en-US" altLang="zh-CN" sz="1800" dirty="0" smtClean="0">
                <a:solidFill>
                  <a:srgbClr val="FF0000"/>
                </a:solidFill>
              </a:rPr>
              <a:t>}</a:t>
            </a:r>
            <a:endParaRPr lang="zh-CN" altLang="en-US" sz="1800" dirty="0">
              <a:solidFill>
                <a:srgbClr val="FF0000"/>
              </a:solidFill>
            </a:endParaRPr>
          </a:p>
        </p:txBody>
      </p:sp>
      <p:sp>
        <p:nvSpPr>
          <p:cNvPr id="4" name="内容占位符 2"/>
          <p:cNvSpPr txBox="1">
            <a:spLocks/>
          </p:cNvSpPr>
          <p:nvPr/>
        </p:nvSpPr>
        <p:spPr>
          <a:xfrm>
            <a:off x="4644008" y="1203598"/>
            <a:ext cx="3610744" cy="35434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buNone/>
            </a:pPr>
            <a:r>
              <a:rPr lang="en-US" altLang="zh-CN" sz="1400" dirty="0">
                <a:solidFill>
                  <a:srgbClr val="FF0000"/>
                </a:solidFill>
              </a:rPr>
              <a:t>class B : A  //</a:t>
            </a:r>
            <a:r>
              <a:rPr lang="zh-CN" altLang="zh-CN" sz="1400" dirty="0">
                <a:solidFill>
                  <a:srgbClr val="FF0000"/>
                </a:solidFill>
              </a:rPr>
              <a:t>定义类</a:t>
            </a:r>
            <a:r>
              <a:rPr lang="en-US" altLang="zh-CN" sz="1400" dirty="0">
                <a:solidFill>
                  <a:srgbClr val="FF0000"/>
                </a:solidFill>
              </a:rPr>
              <a:t>B</a:t>
            </a:r>
            <a:r>
              <a:rPr lang="zh-CN" altLang="zh-CN" sz="1400" dirty="0">
                <a:solidFill>
                  <a:srgbClr val="FF0000"/>
                </a:solidFill>
              </a:rPr>
              <a:t>，并声明类</a:t>
            </a:r>
            <a:r>
              <a:rPr lang="en-US" altLang="zh-CN" sz="1400" dirty="0">
                <a:solidFill>
                  <a:srgbClr val="FF0000"/>
                </a:solidFill>
              </a:rPr>
              <a:t>B</a:t>
            </a:r>
            <a:r>
              <a:rPr lang="zh-CN" altLang="zh-CN" sz="1400" dirty="0">
                <a:solidFill>
                  <a:srgbClr val="FF0000"/>
                </a:solidFill>
              </a:rPr>
              <a:t>继承自类</a:t>
            </a:r>
            <a:r>
              <a:rPr lang="en-US" altLang="zh-CN" sz="1400" dirty="0">
                <a:solidFill>
                  <a:srgbClr val="FF0000"/>
                </a:solidFill>
              </a:rPr>
              <a:t>A</a:t>
            </a:r>
            <a:endParaRPr lang="zh-CN" altLang="zh-CN" sz="1400" dirty="0">
              <a:solidFill>
                <a:srgbClr val="FF0000"/>
              </a:solidFill>
            </a:endParaRPr>
          </a:p>
          <a:p>
            <a:pPr marL="0" indent="0">
              <a:buNone/>
            </a:pPr>
            <a:r>
              <a:rPr lang="en-US" altLang="zh-CN" sz="1400" dirty="0">
                <a:solidFill>
                  <a:srgbClr val="FF0000"/>
                </a:solidFill>
              </a:rPr>
              <a:t>{</a:t>
            </a:r>
            <a:endParaRPr lang="zh-CN" altLang="zh-CN" sz="1400" dirty="0">
              <a:solidFill>
                <a:srgbClr val="FF0000"/>
              </a:solidFill>
            </a:endParaRPr>
          </a:p>
          <a:p>
            <a:pPr marL="0" indent="0">
              <a:buNone/>
            </a:pPr>
            <a:r>
              <a:rPr lang="en-US" altLang="zh-CN" sz="1400" dirty="0">
                <a:solidFill>
                  <a:srgbClr val="FF0000"/>
                </a:solidFill>
              </a:rPr>
              <a:t>    public void Minus(</a:t>
            </a:r>
            <a:r>
              <a:rPr lang="en-US" altLang="zh-CN" sz="1400" dirty="0" err="1">
                <a:solidFill>
                  <a:srgbClr val="FF0000"/>
                </a:solidFill>
              </a:rPr>
              <a:t>int</a:t>
            </a:r>
            <a:r>
              <a:rPr lang="en-US" altLang="zh-CN" sz="1400" dirty="0">
                <a:solidFill>
                  <a:srgbClr val="FF0000"/>
                </a:solidFill>
              </a:rPr>
              <a:t> </a:t>
            </a:r>
            <a:r>
              <a:rPr lang="en-US" altLang="zh-CN" sz="1400" dirty="0" err="1">
                <a:solidFill>
                  <a:srgbClr val="FF0000"/>
                </a:solidFill>
              </a:rPr>
              <a:t>i</a:t>
            </a:r>
            <a:r>
              <a:rPr lang="en-US" altLang="zh-CN" sz="1400" dirty="0">
                <a:solidFill>
                  <a:srgbClr val="FF0000"/>
                </a:solidFill>
              </a:rPr>
              <a:t>, </a:t>
            </a:r>
            <a:r>
              <a:rPr lang="en-US" altLang="zh-CN" sz="1400" dirty="0" err="1">
                <a:solidFill>
                  <a:srgbClr val="FF0000"/>
                </a:solidFill>
              </a:rPr>
              <a:t>int</a:t>
            </a:r>
            <a:r>
              <a:rPr lang="en-US" altLang="zh-CN" sz="1400" dirty="0">
                <a:solidFill>
                  <a:srgbClr val="FF0000"/>
                </a:solidFill>
              </a:rPr>
              <a:t> j)</a:t>
            </a:r>
            <a:endParaRPr lang="zh-CN" altLang="zh-CN" sz="1400" dirty="0">
              <a:solidFill>
                <a:srgbClr val="FF0000"/>
              </a:solidFill>
            </a:endParaRPr>
          </a:p>
          <a:p>
            <a:pPr marL="0" indent="0">
              <a:buNone/>
            </a:pPr>
            <a:r>
              <a:rPr lang="en-US" altLang="zh-CN" sz="1400" dirty="0">
                <a:solidFill>
                  <a:srgbClr val="FF0000"/>
                </a:solidFill>
              </a:rPr>
              <a:t>    {</a:t>
            </a:r>
            <a:endParaRPr lang="zh-CN" altLang="zh-CN" sz="1400" dirty="0">
              <a:solidFill>
                <a:srgbClr val="FF0000"/>
              </a:solidFill>
            </a:endParaRPr>
          </a:p>
          <a:p>
            <a:pPr marL="0" indent="0">
              <a:buNone/>
            </a:pPr>
            <a:r>
              <a:rPr lang="en-US" altLang="zh-CN" sz="1400" dirty="0">
                <a:solidFill>
                  <a:srgbClr val="FF0000"/>
                </a:solidFill>
              </a:rPr>
              <a:t>        </a:t>
            </a:r>
            <a:r>
              <a:rPr lang="en-US" altLang="zh-CN" sz="1400" dirty="0" err="1">
                <a:solidFill>
                  <a:srgbClr val="FF0000"/>
                </a:solidFill>
              </a:rPr>
              <a:t>int</a:t>
            </a:r>
            <a:r>
              <a:rPr lang="en-US" altLang="zh-CN" sz="1400" dirty="0">
                <a:solidFill>
                  <a:srgbClr val="FF0000"/>
                </a:solidFill>
              </a:rPr>
              <a:t> minus = </a:t>
            </a:r>
            <a:r>
              <a:rPr lang="en-US" altLang="zh-CN" sz="1400" dirty="0" err="1">
                <a:solidFill>
                  <a:srgbClr val="FF0000"/>
                </a:solidFill>
              </a:rPr>
              <a:t>i</a:t>
            </a:r>
            <a:r>
              <a:rPr lang="en-US" altLang="zh-CN" sz="1400" dirty="0">
                <a:solidFill>
                  <a:srgbClr val="FF0000"/>
                </a:solidFill>
              </a:rPr>
              <a:t> - j;</a:t>
            </a:r>
            <a:endParaRPr lang="zh-CN" altLang="zh-CN" sz="1400" dirty="0">
              <a:solidFill>
                <a:srgbClr val="FF0000"/>
              </a:solidFill>
            </a:endParaRPr>
          </a:p>
          <a:p>
            <a:pPr marL="0" indent="0">
              <a:buNone/>
            </a:pPr>
            <a:r>
              <a:rPr lang="en-US" altLang="zh-CN" sz="1400" dirty="0">
                <a:solidFill>
                  <a:srgbClr val="FF0000"/>
                </a:solidFill>
              </a:rPr>
              <a:t>        </a:t>
            </a:r>
            <a:r>
              <a:rPr lang="en-US" altLang="zh-CN" sz="1400" dirty="0" err="1">
                <a:solidFill>
                  <a:srgbClr val="FF0000"/>
                </a:solidFill>
              </a:rPr>
              <a:t>Console.WriteLine</a:t>
            </a:r>
            <a:r>
              <a:rPr lang="en-US" altLang="zh-CN" sz="1400" dirty="0">
                <a:solidFill>
                  <a:srgbClr val="FF0000"/>
                </a:solidFill>
              </a:rPr>
              <a:t>("I am B ,my minus ={0}", minus);</a:t>
            </a:r>
            <a:endParaRPr lang="zh-CN" altLang="zh-CN" sz="1400" dirty="0">
              <a:solidFill>
                <a:srgbClr val="FF0000"/>
              </a:solidFill>
            </a:endParaRPr>
          </a:p>
          <a:p>
            <a:pPr marL="0" indent="0">
              <a:buNone/>
            </a:pPr>
            <a:r>
              <a:rPr lang="en-US" altLang="zh-CN" sz="1400" dirty="0">
                <a:solidFill>
                  <a:srgbClr val="FF0000"/>
                </a:solidFill>
              </a:rPr>
              <a:t> </a:t>
            </a:r>
            <a:r>
              <a:rPr lang="en-US" altLang="zh-CN" sz="1400" dirty="0" smtClean="0">
                <a:solidFill>
                  <a:srgbClr val="FF0000"/>
                </a:solidFill>
              </a:rPr>
              <a:t>        </a:t>
            </a:r>
            <a:r>
              <a:rPr lang="en-US" altLang="zh-CN" sz="1400" dirty="0">
                <a:solidFill>
                  <a:srgbClr val="FF0000"/>
                </a:solidFill>
              </a:rPr>
              <a:t>//</a:t>
            </a:r>
            <a:r>
              <a:rPr lang="zh-CN" altLang="zh-CN" sz="1400" dirty="0">
                <a:solidFill>
                  <a:srgbClr val="FF0000"/>
                </a:solidFill>
              </a:rPr>
              <a:t>类</a:t>
            </a:r>
            <a:r>
              <a:rPr lang="en-US" altLang="zh-CN" sz="1400" dirty="0">
                <a:solidFill>
                  <a:srgbClr val="FF0000"/>
                </a:solidFill>
              </a:rPr>
              <a:t>B</a:t>
            </a:r>
            <a:r>
              <a:rPr lang="zh-CN" altLang="zh-CN" sz="1400" dirty="0">
                <a:solidFill>
                  <a:srgbClr val="FF0000"/>
                </a:solidFill>
              </a:rPr>
              <a:t>中虽然没有定义</a:t>
            </a:r>
            <a:r>
              <a:rPr lang="en-US" altLang="zh-CN" sz="1400" dirty="0">
                <a:solidFill>
                  <a:srgbClr val="FF0000"/>
                </a:solidFill>
              </a:rPr>
              <a:t>Sum</a:t>
            </a:r>
            <a:r>
              <a:rPr lang="zh-CN" altLang="zh-CN" sz="1400" dirty="0">
                <a:solidFill>
                  <a:srgbClr val="FF0000"/>
                </a:solidFill>
              </a:rPr>
              <a:t>函数，但由于继承的关系，</a:t>
            </a:r>
          </a:p>
          <a:p>
            <a:pPr marL="0" indent="0">
              <a:buNone/>
            </a:pPr>
            <a:r>
              <a:rPr lang="en-US" altLang="zh-CN" sz="1400" dirty="0">
                <a:solidFill>
                  <a:srgbClr val="FF0000"/>
                </a:solidFill>
              </a:rPr>
              <a:t>        //</a:t>
            </a:r>
            <a:r>
              <a:rPr lang="zh-CN" altLang="zh-CN" sz="1400" dirty="0">
                <a:solidFill>
                  <a:srgbClr val="FF0000"/>
                </a:solidFill>
              </a:rPr>
              <a:t>可以使用类</a:t>
            </a:r>
            <a:r>
              <a:rPr lang="en-US" altLang="zh-CN" sz="1400" dirty="0">
                <a:solidFill>
                  <a:srgbClr val="FF0000"/>
                </a:solidFill>
              </a:rPr>
              <a:t>A</a:t>
            </a:r>
            <a:r>
              <a:rPr lang="zh-CN" altLang="zh-CN" sz="1400" dirty="0">
                <a:solidFill>
                  <a:srgbClr val="FF0000"/>
                </a:solidFill>
              </a:rPr>
              <a:t>中定义的</a:t>
            </a:r>
            <a:r>
              <a:rPr lang="en-US" altLang="zh-CN" sz="1400" dirty="0">
                <a:solidFill>
                  <a:srgbClr val="FF0000"/>
                </a:solidFill>
              </a:rPr>
              <a:t>Sum</a:t>
            </a:r>
            <a:r>
              <a:rPr lang="zh-CN" altLang="zh-CN" sz="1400" dirty="0">
                <a:solidFill>
                  <a:srgbClr val="FF0000"/>
                </a:solidFill>
              </a:rPr>
              <a:t>函数</a:t>
            </a:r>
          </a:p>
          <a:p>
            <a:pPr marL="0" indent="0">
              <a:buNone/>
            </a:pPr>
            <a:r>
              <a:rPr lang="en-US" altLang="zh-CN" sz="1400" dirty="0">
                <a:solidFill>
                  <a:srgbClr val="FF0000"/>
                </a:solidFill>
              </a:rPr>
              <a:t>        </a:t>
            </a:r>
            <a:r>
              <a:rPr lang="en-US" altLang="zh-CN" sz="1400" dirty="0" err="1">
                <a:solidFill>
                  <a:srgbClr val="FF0000"/>
                </a:solidFill>
              </a:rPr>
              <a:t>this.Sum</a:t>
            </a:r>
            <a:r>
              <a:rPr lang="en-US" altLang="zh-CN" sz="1400" dirty="0">
                <a:solidFill>
                  <a:srgbClr val="FF0000"/>
                </a:solidFill>
              </a:rPr>
              <a:t>(3, 4);</a:t>
            </a:r>
            <a:endParaRPr lang="zh-CN" altLang="zh-CN" sz="1400" dirty="0">
              <a:solidFill>
                <a:srgbClr val="FF0000"/>
              </a:solidFill>
            </a:endParaRPr>
          </a:p>
          <a:p>
            <a:pPr marL="0" indent="0">
              <a:buNone/>
            </a:pPr>
            <a:r>
              <a:rPr lang="en-US" altLang="zh-CN" sz="1400" dirty="0">
                <a:solidFill>
                  <a:srgbClr val="FF0000"/>
                </a:solidFill>
              </a:rPr>
              <a:t>    }</a:t>
            </a:r>
            <a:endParaRPr lang="zh-CN" altLang="zh-CN" sz="1400" dirty="0">
              <a:solidFill>
                <a:srgbClr val="FF0000"/>
              </a:solidFill>
            </a:endParaRPr>
          </a:p>
          <a:p>
            <a:pPr marL="0" indent="0">
              <a:buNone/>
            </a:pPr>
            <a:r>
              <a:rPr lang="en-US" altLang="zh-CN" sz="1400" dirty="0" smtClean="0">
                <a:solidFill>
                  <a:srgbClr val="FF0000"/>
                </a:solidFill>
              </a:rPr>
              <a:t>}</a:t>
            </a:r>
            <a:endParaRPr lang="zh-CN" altLang="zh-CN" sz="1400" dirty="0">
              <a:solidFill>
                <a:srgbClr val="FF0000"/>
              </a:solidFill>
            </a:endParaRPr>
          </a:p>
        </p:txBody>
      </p:sp>
    </p:spTree>
    <p:extLst>
      <p:ext uri="{BB962C8B-B14F-4D97-AF65-F5344CB8AC3E}">
        <p14:creationId xmlns:p14="http://schemas.microsoft.com/office/powerpoint/2010/main" val="21536042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smtClean="0"/>
              <a:t>7.3 </a:t>
            </a:r>
            <a:r>
              <a:rPr lang="en-US" altLang="zh-CN" sz="4800" dirty="0"/>
              <a:t>C#</a:t>
            </a:r>
            <a:r>
              <a:rPr lang="zh-CN" altLang="en-US" sz="4800" dirty="0"/>
              <a:t>面向对象程序设计</a:t>
            </a:r>
            <a:endParaRPr lang="zh-CN" altLang="en-US" sz="4800" dirty="0"/>
          </a:p>
        </p:txBody>
      </p:sp>
      <p:sp>
        <p:nvSpPr>
          <p:cNvPr id="3" name="内容占位符 2"/>
          <p:cNvSpPr>
            <a:spLocks noGrp="1"/>
          </p:cNvSpPr>
          <p:nvPr>
            <p:ph idx="1"/>
          </p:nvPr>
        </p:nvSpPr>
        <p:spPr/>
        <p:txBody>
          <a:bodyPr>
            <a:normAutofit fontScale="62500" lnSpcReduction="20000"/>
          </a:bodyPr>
          <a:lstStyle/>
          <a:p>
            <a:pPr marL="0" indent="0">
              <a:buNone/>
            </a:pPr>
            <a:r>
              <a:rPr lang="en-US" altLang="zh-CN" dirty="0">
                <a:solidFill>
                  <a:srgbClr val="FF0000"/>
                </a:solidFill>
              </a:rPr>
              <a:t>class InheritanceTest1</a:t>
            </a:r>
            <a:endParaRPr lang="zh-CN" altLang="zh-CN" dirty="0">
              <a:solidFill>
                <a:srgbClr val="FF0000"/>
              </a:solidFill>
            </a:endParaRPr>
          </a:p>
          <a:p>
            <a:pPr marL="0" indent="0">
              <a:buNone/>
            </a:pPr>
            <a:r>
              <a:rPr lang="en-US" altLang="zh-CN" dirty="0">
                <a:solidFill>
                  <a:srgbClr val="FF0000"/>
                </a:solidFill>
              </a:rPr>
              <a:t>{</a:t>
            </a:r>
            <a:endParaRPr lang="zh-CN" altLang="zh-CN" dirty="0">
              <a:solidFill>
                <a:srgbClr val="FF0000"/>
              </a:solidFill>
            </a:endParaRPr>
          </a:p>
          <a:p>
            <a:pPr marL="0" indent="0">
              <a:buNone/>
            </a:pPr>
            <a:r>
              <a:rPr lang="en-US" altLang="zh-CN" dirty="0">
                <a:solidFill>
                  <a:srgbClr val="FF0000"/>
                </a:solidFill>
              </a:rPr>
              <a:t>    static void Main(string[] </a:t>
            </a:r>
            <a:r>
              <a:rPr lang="en-US" altLang="zh-CN" dirty="0" err="1">
                <a:solidFill>
                  <a:srgbClr val="FF0000"/>
                </a:solidFill>
              </a:rPr>
              <a:t>args</a:t>
            </a:r>
            <a:r>
              <a:rPr lang="en-US" altLang="zh-CN" dirty="0">
                <a:solidFill>
                  <a:srgbClr val="FF0000"/>
                </a:solidFill>
              </a:rPr>
              <a:t>)</a:t>
            </a:r>
            <a:endParaRPr lang="zh-CN" altLang="zh-CN" dirty="0">
              <a:solidFill>
                <a:srgbClr val="FF0000"/>
              </a:solidFill>
            </a:endParaRPr>
          </a:p>
          <a:p>
            <a:pPr marL="0" indent="0">
              <a:buNone/>
            </a:pPr>
            <a:r>
              <a:rPr lang="en-US" altLang="zh-CN" dirty="0">
                <a:solidFill>
                  <a:srgbClr val="FF0000"/>
                </a:solidFill>
              </a:rPr>
              <a:t>    {</a:t>
            </a:r>
            <a:endParaRPr lang="zh-CN" altLang="zh-CN" dirty="0">
              <a:solidFill>
                <a:srgbClr val="FF0000"/>
              </a:solidFill>
            </a:endParaRPr>
          </a:p>
          <a:p>
            <a:pPr marL="0" indent="0">
              <a:buNone/>
            </a:pPr>
            <a:r>
              <a:rPr lang="en-US" altLang="zh-CN" dirty="0">
                <a:solidFill>
                  <a:srgbClr val="FF0000"/>
                </a:solidFill>
              </a:rPr>
              <a:t>        B </a:t>
            </a:r>
            <a:r>
              <a:rPr lang="en-US" altLang="zh-CN" dirty="0" err="1">
                <a:solidFill>
                  <a:srgbClr val="FF0000"/>
                </a:solidFill>
              </a:rPr>
              <a:t>b</a:t>
            </a:r>
            <a:r>
              <a:rPr lang="en-US" altLang="zh-CN" dirty="0">
                <a:solidFill>
                  <a:srgbClr val="FF0000"/>
                </a:solidFill>
              </a:rPr>
              <a:t> = new B();</a:t>
            </a:r>
            <a:endParaRPr lang="zh-CN" altLang="zh-CN" dirty="0">
              <a:solidFill>
                <a:srgbClr val="FF0000"/>
              </a:solidFill>
            </a:endParaRPr>
          </a:p>
          <a:p>
            <a:pPr marL="0" indent="0">
              <a:buNone/>
            </a:pPr>
            <a:r>
              <a:rPr lang="en-US" altLang="zh-CN" dirty="0">
                <a:solidFill>
                  <a:srgbClr val="FF0000"/>
                </a:solidFill>
              </a:rPr>
              <a:t> </a:t>
            </a:r>
            <a:endParaRPr lang="zh-CN" altLang="zh-CN" dirty="0">
              <a:solidFill>
                <a:srgbClr val="FF0000"/>
              </a:solidFill>
            </a:endParaRPr>
          </a:p>
          <a:p>
            <a:pPr marL="0" indent="0">
              <a:buNone/>
            </a:pPr>
            <a:r>
              <a:rPr lang="en-US" altLang="zh-CN" dirty="0">
                <a:solidFill>
                  <a:srgbClr val="FF0000"/>
                </a:solidFill>
              </a:rPr>
              <a:t>        //</a:t>
            </a:r>
            <a:r>
              <a:rPr lang="zh-CN" altLang="zh-CN" dirty="0">
                <a:solidFill>
                  <a:srgbClr val="FF0000"/>
                </a:solidFill>
              </a:rPr>
              <a:t>下面代码输出：</a:t>
            </a:r>
          </a:p>
          <a:p>
            <a:pPr marL="0" indent="0">
              <a:buNone/>
            </a:pPr>
            <a:r>
              <a:rPr lang="en-US" altLang="zh-CN" dirty="0">
                <a:solidFill>
                  <a:srgbClr val="FF0000"/>
                </a:solidFill>
              </a:rPr>
              <a:t>        //I am B ,my minus=-1</a:t>
            </a:r>
            <a:endParaRPr lang="zh-CN" altLang="zh-CN" dirty="0">
              <a:solidFill>
                <a:srgbClr val="FF0000"/>
              </a:solidFill>
            </a:endParaRPr>
          </a:p>
          <a:p>
            <a:pPr marL="0" indent="0">
              <a:buNone/>
            </a:pPr>
            <a:r>
              <a:rPr lang="en-US" altLang="zh-CN" dirty="0">
                <a:solidFill>
                  <a:srgbClr val="FF0000"/>
                </a:solidFill>
              </a:rPr>
              <a:t>        //I am A ,my sum = 7</a:t>
            </a:r>
            <a:endParaRPr lang="zh-CN" altLang="zh-CN" dirty="0">
              <a:solidFill>
                <a:srgbClr val="FF0000"/>
              </a:solidFill>
            </a:endParaRPr>
          </a:p>
          <a:p>
            <a:pPr marL="0" indent="0">
              <a:buNone/>
            </a:pPr>
            <a:r>
              <a:rPr lang="en-US" altLang="zh-CN" dirty="0">
                <a:solidFill>
                  <a:srgbClr val="FF0000"/>
                </a:solidFill>
              </a:rPr>
              <a:t>        </a:t>
            </a:r>
            <a:r>
              <a:rPr lang="en-US" altLang="zh-CN" dirty="0" err="1">
                <a:solidFill>
                  <a:srgbClr val="FF0000"/>
                </a:solidFill>
              </a:rPr>
              <a:t>b.Minus</a:t>
            </a:r>
            <a:r>
              <a:rPr lang="en-US" altLang="zh-CN" dirty="0">
                <a:solidFill>
                  <a:srgbClr val="FF0000"/>
                </a:solidFill>
              </a:rPr>
              <a:t>(3, 4);</a:t>
            </a:r>
            <a:endParaRPr lang="zh-CN" altLang="zh-CN" dirty="0">
              <a:solidFill>
                <a:srgbClr val="FF0000"/>
              </a:solidFill>
            </a:endParaRPr>
          </a:p>
          <a:p>
            <a:pPr marL="0" indent="0">
              <a:buNone/>
            </a:pPr>
            <a:r>
              <a:rPr lang="en-US" altLang="zh-CN" dirty="0">
                <a:solidFill>
                  <a:srgbClr val="FF0000"/>
                </a:solidFill>
              </a:rPr>
              <a:t> </a:t>
            </a:r>
            <a:endParaRPr lang="zh-CN" altLang="zh-CN" dirty="0">
              <a:solidFill>
                <a:srgbClr val="FF0000"/>
              </a:solidFill>
            </a:endParaRPr>
          </a:p>
          <a:p>
            <a:pPr marL="0" indent="0">
              <a:buNone/>
            </a:pPr>
            <a:r>
              <a:rPr lang="en-US" altLang="zh-CN" dirty="0">
                <a:solidFill>
                  <a:srgbClr val="FF0000"/>
                </a:solidFill>
              </a:rPr>
              <a:t>        </a:t>
            </a:r>
            <a:r>
              <a:rPr lang="en-US" altLang="zh-CN" dirty="0" err="1">
                <a:solidFill>
                  <a:srgbClr val="FF0000"/>
                </a:solidFill>
              </a:rPr>
              <a:t>Console.Read</a:t>
            </a:r>
            <a:r>
              <a:rPr lang="en-US" altLang="zh-CN" dirty="0">
                <a:solidFill>
                  <a:srgbClr val="FF0000"/>
                </a:solidFill>
              </a:rPr>
              <a:t>();</a:t>
            </a:r>
            <a:endParaRPr lang="zh-CN" altLang="zh-CN" dirty="0">
              <a:solidFill>
                <a:srgbClr val="FF0000"/>
              </a:solidFill>
            </a:endParaRPr>
          </a:p>
          <a:p>
            <a:pPr marL="0" indent="0">
              <a:buNone/>
            </a:pPr>
            <a:r>
              <a:rPr lang="en-US" altLang="zh-CN" dirty="0">
                <a:solidFill>
                  <a:srgbClr val="FF0000"/>
                </a:solidFill>
              </a:rPr>
              <a:t>    }</a:t>
            </a:r>
            <a:endParaRPr lang="zh-CN" altLang="zh-CN" dirty="0">
              <a:solidFill>
                <a:srgbClr val="FF0000"/>
              </a:solidFill>
            </a:endParaRPr>
          </a:p>
          <a:p>
            <a:pPr marL="0" indent="0">
              <a:buNone/>
            </a:pPr>
            <a:r>
              <a:rPr lang="en-US" altLang="zh-CN" dirty="0" smtClean="0">
                <a:solidFill>
                  <a:srgbClr val="FF0000"/>
                </a:solidFill>
              </a:rPr>
              <a:t>}</a:t>
            </a:r>
            <a:endParaRPr lang="zh-CN" altLang="en-US" dirty="0">
              <a:solidFill>
                <a:srgbClr val="FF0000"/>
              </a:solidFill>
            </a:endParaRPr>
          </a:p>
        </p:txBody>
      </p:sp>
    </p:spTree>
    <p:extLst>
      <p:ext uri="{BB962C8B-B14F-4D97-AF65-F5344CB8AC3E}">
        <p14:creationId xmlns:p14="http://schemas.microsoft.com/office/powerpoint/2010/main" val="23226832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smtClean="0"/>
              <a:t>7.3 </a:t>
            </a:r>
            <a:r>
              <a:rPr lang="en-US" altLang="zh-CN" sz="4800" dirty="0"/>
              <a:t>C#</a:t>
            </a:r>
            <a:r>
              <a:rPr lang="zh-CN" altLang="en-US" sz="4800" dirty="0"/>
              <a:t>面向对象程序设计</a:t>
            </a:r>
            <a:endParaRPr lang="zh-CN" altLang="en-US" sz="4800" dirty="0"/>
          </a:p>
        </p:txBody>
      </p:sp>
      <p:sp>
        <p:nvSpPr>
          <p:cNvPr id="3" name="内容占位符 2"/>
          <p:cNvSpPr>
            <a:spLocks noGrp="1"/>
          </p:cNvSpPr>
          <p:nvPr>
            <p:ph idx="1"/>
          </p:nvPr>
        </p:nvSpPr>
        <p:spPr/>
        <p:txBody>
          <a:bodyPr>
            <a:normAutofit/>
          </a:bodyPr>
          <a:lstStyle/>
          <a:p>
            <a:r>
              <a:rPr lang="zh-CN" altLang="zh-CN" sz="1800" dirty="0"/>
              <a:t>访问修饰符（也叫继承修饰符）设置了类、方法和其它成员的可访问性，使用访问修饰符public、protected、internal或private可以为成员指定可访问性</a:t>
            </a:r>
            <a:r>
              <a:rPr lang="zh-CN" altLang="zh-CN" sz="1800" dirty="0" smtClean="0"/>
              <a:t>。</a:t>
            </a:r>
            <a:endParaRPr lang="zh-CN" altLang="en-US" sz="1800" dirty="0"/>
          </a:p>
        </p:txBody>
      </p:sp>
      <p:graphicFrame>
        <p:nvGraphicFramePr>
          <p:cNvPr id="4" name="表格 3"/>
          <p:cNvGraphicFramePr>
            <a:graphicFrameLocks noGrp="1"/>
          </p:cNvGraphicFramePr>
          <p:nvPr>
            <p:extLst>
              <p:ext uri="{D42A27DB-BD31-4B8C-83A1-F6EECF244321}">
                <p14:modId xmlns:p14="http://schemas.microsoft.com/office/powerpoint/2010/main" val="4086316483"/>
              </p:ext>
            </p:extLst>
          </p:nvPr>
        </p:nvGraphicFramePr>
        <p:xfrm>
          <a:off x="755576" y="2355726"/>
          <a:ext cx="7632848" cy="2018831"/>
        </p:xfrm>
        <a:graphic>
          <a:graphicData uri="http://schemas.openxmlformats.org/drawingml/2006/table">
            <a:tbl>
              <a:tblPr firstRow="1" firstCol="1" bandRow="1">
                <a:tableStyleId>{5C22544A-7EE6-4342-B048-85BDC9FD1C3A}</a:tableStyleId>
              </a:tblPr>
              <a:tblGrid>
                <a:gridCol w="1952829"/>
                <a:gridCol w="5680019"/>
              </a:tblGrid>
              <a:tr h="336472">
                <a:tc>
                  <a:txBody>
                    <a:bodyPr/>
                    <a:lstStyle/>
                    <a:p>
                      <a:pPr>
                        <a:spcAft>
                          <a:spcPts val="0"/>
                        </a:spcAft>
                      </a:pPr>
                      <a:r>
                        <a:rPr lang="zh-CN" sz="1600">
                          <a:effectLst/>
                        </a:rPr>
                        <a:t>public</a:t>
                      </a:r>
                      <a:endParaRPr lang="zh-CN" sz="1600">
                        <a:effectLst/>
                        <a:latin typeface="宋体"/>
                        <a:cs typeface="宋体"/>
                      </a:endParaRPr>
                    </a:p>
                  </a:txBody>
                  <a:tcPr marL="68580" marR="68580" marT="0" marB="0" anchor="ctr"/>
                </a:tc>
                <a:tc>
                  <a:txBody>
                    <a:bodyPr/>
                    <a:lstStyle/>
                    <a:p>
                      <a:pPr>
                        <a:spcAft>
                          <a:spcPts val="0"/>
                        </a:spcAft>
                      </a:pPr>
                      <a:r>
                        <a:rPr lang="zh-CN" sz="1600">
                          <a:effectLst/>
                        </a:rPr>
                        <a:t>成员可以在任何地方进行访问。</a:t>
                      </a:r>
                      <a:endParaRPr lang="zh-CN" sz="1600">
                        <a:effectLst/>
                        <a:latin typeface="宋体"/>
                        <a:cs typeface="宋体"/>
                      </a:endParaRPr>
                    </a:p>
                  </a:txBody>
                  <a:tcPr marL="68580" marR="68580" marT="0" marB="0" anchor="ctr"/>
                </a:tc>
              </a:tr>
              <a:tr h="336472">
                <a:tc>
                  <a:txBody>
                    <a:bodyPr/>
                    <a:lstStyle/>
                    <a:p>
                      <a:pPr>
                        <a:spcAft>
                          <a:spcPts val="0"/>
                        </a:spcAft>
                      </a:pPr>
                      <a:r>
                        <a:rPr lang="zh-CN" sz="1600">
                          <a:effectLst/>
                        </a:rPr>
                        <a:t>private</a:t>
                      </a:r>
                      <a:endParaRPr lang="zh-CN" sz="1600">
                        <a:effectLst/>
                        <a:latin typeface="宋体"/>
                        <a:cs typeface="宋体"/>
                      </a:endParaRPr>
                    </a:p>
                  </a:txBody>
                  <a:tcPr marL="68580" marR="68580" marT="0" marB="0" anchor="ctr"/>
                </a:tc>
                <a:tc>
                  <a:txBody>
                    <a:bodyPr/>
                    <a:lstStyle/>
                    <a:p>
                      <a:pPr>
                        <a:spcAft>
                          <a:spcPts val="0"/>
                        </a:spcAft>
                      </a:pPr>
                      <a:r>
                        <a:rPr lang="zh-CN" sz="1600">
                          <a:effectLst/>
                        </a:rPr>
                        <a:t>成员只能在本类内进行访问，甚至于其子类都不能直接访问。</a:t>
                      </a:r>
                      <a:endParaRPr lang="zh-CN" sz="1600">
                        <a:effectLst/>
                        <a:latin typeface="宋体"/>
                        <a:cs typeface="宋体"/>
                      </a:endParaRPr>
                    </a:p>
                  </a:txBody>
                  <a:tcPr marL="68580" marR="68580" marT="0" marB="0" anchor="ctr"/>
                </a:tc>
              </a:tr>
              <a:tr h="336472">
                <a:tc>
                  <a:txBody>
                    <a:bodyPr/>
                    <a:lstStyle/>
                    <a:p>
                      <a:pPr>
                        <a:spcAft>
                          <a:spcPts val="0"/>
                        </a:spcAft>
                      </a:pPr>
                      <a:r>
                        <a:rPr lang="zh-CN" sz="1600">
                          <a:effectLst/>
                        </a:rPr>
                        <a:t>protected</a:t>
                      </a:r>
                      <a:endParaRPr lang="zh-CN" sz="1600">
                        <a:effectLst/>
                        <a:latin typeface="宋体"/>
                        <a:cs typeface="宋体"/>
                      </a:endParaRPr>
                    </a:p>
                  </a:txBody>
                  <a:tcPr marL="68580" marR="68580" marT="0" marB="0" anchor="ctr"/>
                </a:tc>
                <a:tc>
                  <a:txBody>
                    <a:bodyPr/>
                    <a:lstStyle/>
                    <a:p>
                      <a:pPr>
                        <a:spcAft>
                          <a:spcPts val="0"/>
                        </a:spcAft>
                      </a:pPr>
                      <a:r>
                        <a:rPr lang="zh-CN" sz="1600">
                          <a:effectLst/>
                        </a:rPr>
                        <a:t>成员只能在本类或子类内进行访问。</a:t>
                      </a:r>
                      <a:endParaRPr lang="zh-CN" sz="1600">
                        <a:effectLst/>
                        <a:latin typeface="宋体"/>
                        <a:cs typeface="宋体"/>
                      </a:endParaRPr>
                    </a:p>
                  </a:txBody>
                  <a:tcPr marL="68580" marR="68580" marT="0" marB="0" anchor="ctr"/>
                </a:tc>
              </a:tr>
              <a:tr h="336472">
                <a:tc>
                  <a:txBody>
                    <a:bodyPr/>
                    <a:lstStyle/>
                    <a:p>
                      <a:pPr>
                        <a:spcAft>
                          <a:spcPts val="0"/>
                        </a:spcAft>
                      </a:pPr>
                      <a:r>
                        <a:rPr lang="zh-CN" sz="1600">
                          <a:effectLst/>
                        </a:rPr>
                        <a:t>internal</a:t>
                      </a:r>
                      <a:endParaRPr lang="zh-CN" sz="1600">
                        <a:effectLst/>
                        <a:latin typeface="宋体"/>
                        <a:cs typeface="宋体"/>
                      </a:endParaRPr>
                    </a:p>
                  </a:txBody>
                  <a:tcPr marL="68580" marR="68580" marT="0" marB="0" anchor="ctr"/>
                </a:tc>
                <a:tc>
                  <a:txBody>
                    <a:bodyPr/>
                    <a:lstStyle/>
                    <a:p>
                      <a:pPr>
                        <a:spcAft>
                          <a:spcPts val="0"/>
                        </a:spcAft>
                      </a:pPr>
                      <a:r>
                        <a:rPr lang="zh-CN" sz="1600">
                          <a:effectLst/>
                        </a:rPr>
                        <a:t>其所修饰的类或成员只能在当前程序集（本项目）中进行访问。</a:t>
                      </a:r>
                      <a:endParaRPr lang="zh-CN" sz="1600">
                        <a:effectLst/>
                        <a:latin typeface="宋体"/>
                        <a:cs typeface="宋体"/>
                      </a:endParaRPr>
                    </a:p>
                  </a:txBody>
                  <a:tcPr marL="68580" marR="68580" marT="0" marB="0" anchor="ctr"/>
                </a:tc>
              </a:tr>
              <a:tr h="672943">
                <a:tc>
                  <a:txBody>
                    <a:bodyPr/>
                    <a:lstStyle/>
                    <a:p>
                      <a:pPr>
                        <a:spcAft>
                          <a:spcPts val="0"/>
                        </a:spcAft>
                      </a:pPr>
                      <a:r>
                        <a:rPr lang="zh-CN" sz="1600">
                          <a:effectLst/>
                        </a:rPr>
                        <a:t>protected internal</a:t>
                      </a:r>
                      <a:endParaRPr lang="zh-CN" sz="1600">
                        <a:effectLst/>
                        <a:latin typeface="宋体"/>
                        <a:cs typeface="宋体"/>
                      </a:endParaRPr>
                    </a:p>
                  </a:txBody>
                  <a:tcPr marL="68580" marR="68580" marT="0" marB="0" anchor="ctr"/>
                </a:tc>
                <a:tc>
                  <a:txBody>
                    <a:bodyPr/>
                    <a:lstStyle/>
                    <a:p>
                      <a:pPr>
                        <a:spcAft>
                          <a:spcPts val="0"/>
                        </a:spcAft>
                      </a:pPr>
                      <a:r>
                        <a:rPr lang="zh-CN" sz="1600" dirty="0">
                          <a:effectLst/>
                        </a:rPr>
                        <a:t>所修饰的类或成员只能在当前程序集（本项目）或子类中进行访问。</a:t>
                      </a:r>
                      <a:endParaRPr lang="zh-CN" sz="1600" dirty="0">
                        <a:effectLst/>
                        <a:latin typeface="宋体"/>
                        <a:cs typeface="宋体"/>
                      </a:endParaRPr>
                    </a:p>
                  </a:txBody>
                  <a:tcPr marL="68580" marR="68580" marT="0" marB="0" anchor="ctr"/>
                </a:tc>
              </a:tr>
            </a:tbl>
          </a:graphicData>
        </a:graphic>
      </p:graphicFrame>
    </p:spTree>
    <p:extLst>
      <p:ext uri="{BB962C8B-B14F-4D97-AF65-F5344CB8AC3E}">
        <p14:creationId xmlns:p14="http://schemas.microsoft.com/office/powerpoint/2010/main" val="10126847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smtClean="0"/>
              <a:t>7.3 </a:t>
            </a:r>
            <a:r>
              <a:rPr lang="en-US" altLang="zh-CN" sz="4800" dirty="0"/>
              <a:t>C#</a:t>
            </a:r>
            <a:r>
              <a:rPr lang="zh-CN" altLang="en-US" sz="4800" dirty="0"/>
              <a:t>面向对象程序设计</a:t>
            </a:r>
            <a:endParaRPr lang="zh-CN" altLang="en-US" sz="4800" dirty="0"/>
          </a:p>
        </p:txBody>
      </p:sp>
      <p:sp>
        <p:nvSpPr>
          <p:cNvPr id="3" name="内容占位符 2"/>
          <p:cNvSpPr>
            <a:spLocks noGrp="1"/>
          </p:cNvSpPr>
          <p:nvPr>
            <p:ph idx="1"/>
          </p:nvPr>
        </p:nvSpPr>
        <p:spPr>
          <a:xfrm>
            <a:off x="457200" y="1200151"/>
            <a:ext cx="3610744" cy="3394472"/>
          </a:xfrm>
        </p:spPr>
        <p:txBody>
          <a:bodyPr>
            <a:normAutofit/>
          </a:bodyPr>
          <a:lstStyle/>
          <a:p>
            <a:r>
              <a:rPr lang="zh-CN" altLang="zh-CN" sz="1600" dirty="0"/>
              <a:t>代码声明了两个类：Point和MainClass，由于Point类中的两个数据成员都是public的，因此可以直接从MainClass中访问Point的成员x和y。</a:t>
            </a:r>
          </a:p>
          <a:p>
            <a:pPr marL="0" indent="0">
              <a:buNone/>
            </a:pPr>
            <a:r>
              <a:rPr lang="en-US" altLang="zh-CN" sz="1600" dirty="0">
                <a:solidFill>
                  <a:srgbClr val="FF0000"/>
                </a:solidFill>
              </a:rPr>
              <a:t>using System;</a:t>
            </a:r>
            <a:endParaRPr lang="zh-CN" altLang="zh-CN" sz="1600" dirty="0">
              <a:solidFill>
                <a:srgbClr val="FF0000"/>
              </a:solidFill>
            </a:endParaRPr>
          </a:p>
          <a:p>
            <a:pPr marL="0" indent="0">
              <a:buNone/>
            </a:pPr>
            <a:r>
              <a:rPr lang="en-US" altLang="zh-CN" sz="1600" dirty="0">
                <a:solidFill>
                  <a:srgbClr val="FF0000"/>
                </a:solidFill>
              </a:rPr>
              <a:t>class Point</a:t>
            </a:r>
            <a:endParaRPr lang="zh-CN" altLang="zh-CN" sz="1600" dirty="0">
              <a:solidFill>
                <a:srgbClr val="FF0000"/>
              </a:solidFill>
            </a:endParaRPr>
          </a:p>
          <a:p>
            <a:pPr marL="0" indent="0">
              <a:buNone/>
            </a:pPr>
            <a:r>
              <a:rPr lang="en-US" altLang="zh-CN" sz="1600" dirty="0">
                <a:solidFill>
                  <a:srgbClr val="FF0000"/>
                </a:solidFill>
              </a:rPr>
              <a:t>{</a:t>
            </a:r>
            <a:endParaRPr lang="zh-CN" altLang="zh-CN" sz="1600" dirty="0">
              <a:solidFill>
                <a:srgbClr val="FF0000"/>
              </a:solidFill>
            </a:endParaRPr>
          </a:p>
          <a:p>
            <a:pPr marL="0" indent="0">
              <a:buNone/>
            </a:pPr>
            <a:r>
              <a:rPr lang="en-US" altLang="zh-CN" sz="1600" dirty="0">
                <a:solidFill>
                  <a:srgbClr val="FF0000"/>
                </a:solidFill>
              </a:rPr>
              <a:t>    public </a:t>
            </a:r>
            <a:r>
              <a:rPr lang="en-US" altLang="zh-CN" sz="1600" dirty="0" err="1">
                <a:solidFill>
                  <a:srgbClr val="FF0000"/>
                </a:solidFill>
              </a:rPr>
              <a:t>int</a:t>
            </a:r>
            <a:r>
              <a:rPr lang="en-US" altLang="zh-CN" sz="1600" dirty="0">
                <a:solidFill>
                  <a:srgbClr val="FF0000"/>
                </a:solidFill>
              </a:rPr>
              <a:t> x;</a:t>
            </a:r>
            <a:endParaRPr lang="zh-CN" altLang="zh-CN" sz="1600" dirty="0">
              <a:solidFill>
                <a:srgbClr val="FF0000"/>
              </a:solidFill>
            </a:endParaRPr>
          </a:p>
          <a:p>
            <a:pPr marL="0" indent="0">
              <a:buNone/>
            </a:pPr>
            <a:r>
              <a:rPr lang="en-US" altLang="zh-CN" sz="1600" dirty="0">
                <a:solidFill>
                  <a:srgbClr val="FF0000"/>
                </a:solidFill>
              </a:rPr>
              <a:t>    public </a:t>
            </a:r>
            <a:r>
              <a:rPr lang="en-US" altLang="zh-CN" sz="1600" dirty="0" err="1">
                <a:solidFill>
                  <a:srgbClr val="FF0000"/>
                </a:solidFill>
              </a:rPr>
              <a:t>int</a:t>
            </a:r>
            <a:r>
              <a:rPr lang="en-US" altLang="zh-CN" sz="1600" dirty="0">
                <a:solidFill>
                  <a:srgbClr val="FF0000"/>
                </a:solidFill>
              </a:rPr>
              <a:t> y;</a:t>
            </a:r>
            <a:endParaRPr lang="zh-CN" altLang="zh-CN" sz="1600" dirty="0">
              <a:solidFill>
                <a:srgbClr val="FF0000"/>
              </a:solidFill>
            </a:endParaRPr>
          </a:p>
          <a:p>
            <a:pPr marL="0" indent="0">
              <a:buNone/>
            </a:pPr>
            <a:r>
              <a:rPr lang="en-US" altLang="zh-CN" sz="1600" dirty="0" smtClean="0">
                <a:solidFill>
                  <a:srgbClr val="FF0000"/>
                </a:solidFill>
              </a:rPr>
              <a:t>}</a:t>
            </a:r>
            <a:r>
              <a:rPr lang="en-US" altLang="zh-CN" sz="1600" dirty="0">
                <a:solidFill>
                  <a:srgbClr val="FF0000"/>
                </a:solidFill>
              </a:rPr>
              <a:t> </a:t>
            </a:r>
            <a:endParaRPr lang="zh-CN" altLang="zh-CN" sz="1600" dirty="0">
              <a:solidFill>
                <a:srgbClr val="FF0000"/>
              </a:solidFill>
            </a:endParaRPr>
          </a:p>
        </p:txBody>
      </p:sp>
      <p:sp>
        <p:nvSpPr>
          <p:cNvPr id="4" name="内容占位符 2"/>
          <p:cNvSpPr txBox="1">
            <a:spLocks/>
          </p:cNvSpPr>
          <p:nvPr/>
        </p:nvSpPr>
        <p:spPr>
          <a:xfrm>
            <a:off x="4644008" y="1203598"/>
            <a:ext cx="3610744" cy="35434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buNone/>
            </a:pPr>
            <a:r>
              <a:rPr lang="en-US" altLang="zh-CN" sz="1600" dirty="0">
                <a:solidFill>
                  <a:srgbClr val="FF0000"/>
                </a:solidFill>
              </a:rPr>
              <a:t>class </a:t>
            </a:r>
            <a:r>
              <a:rPr lang="en-US" altLang="zh-CN" sz="1600" dirty="0" err="1">
                <a:solidFill>
                  <a:srgbClr val="FF0000"/>
                </a:solidFill>
              </a:rPr>
              <a:t>MainClass</a:t>
            </a:r>
            <a:endParaRPr lang="zh-CN" altLang="zh-CN" sz="1600" dirty="0">
              <a:solidFill>
                <a:srgbClr val="FF0000"/>
              </a:solidFill>
            </a:endParaRPr>
          </a:p>
          <a:p>
            <a:pPr marL="0" indent="0">
              <a:buNone/>
            </a:pPr>
            <a:r>
              <a:rPr lang="en-US" altLang="zh-CN" sz="1600" dirty="0">
                <a:solidFill>
                  <a:srgbClr val="FF0000"/>
                </a:solidFill>
              </a:rPr>
              <a:t>{</a:t>
            </a:r>
            <a:endParaRPr lang="zh-CN" altLang="zh-CN" sz="1600" dirty="0">
              <a:solidFill>
                <a:srgbClr val="FF0000"/>
              </a:solidFill>
            </a:endParaRPr>
          </a:p>
          <a:p>
            <a:pPr marL="0" indent="0">
              <a:buNone/>
            </a:pPr>
            <a:r>
              <a:rPr lang="en-US" altLang="zh-CN" sz="1600" dirty="0">
                <a:solidFill>
                  <a:srgbClr val="FF0000"/>
                </a:solidFill>
              </a:rPr>
              <a:t>    static void Main()</a:t>
            </a:r>
            <a:endParaRPr lang="zh-CN" altLang="zh-CN" sz="1600" dirty="0">
              <a:solidFill>
                <a:srgbClr val="FF0000"/>
              </a:solidFill>
            </a:endParaRPr>
          </a:p>
          <a:p>
            <a:pPr marL="0" indent="0">
              <a:buNone/>
            </a:pPr>
            <a:r>
              <a:rPr lang="en-US" altLang="zh-CN" sz="1600" dirty="0">
                <a:solidFill>
                  <a:srgbClr val="FF0000"/>
                </a:solidFill>
              </a:rPr>
              <a:t>    {</a:t>
            </a:r>
            <a:endParaRPr lang="zh-CN" altLang="zh-CN" sz="1600" dirty="0">
              <a:solidFill>
                <a:srgbClr val="FF0000"/>
              </a:solidFill>
            </a:endParaRPr>
          </a:p>
          <a:p>
            <a:pPr marL="0" indent="0">
              <a:buNone/>
            </a:pPr>
            <a:r>
              <a:rPr lang="en-US" altLang="zh-CN" sz="1600" dirty="0">
                <a:solidFill>
                  <a:srgbClr val="FF0000"/>
                </a:solidFill>
              </a:rPr>
              <a:t>        Point p = new Point();</a:t>
            </a:r>
            <a:endParaRPr lang="zh-CN" altLang="zh-CN" sz="1600" dirty="0">
              <a:solidFill>
                <a:srgbClr val="FF0000"/>
              </a:solidFill>
            </a:endParaRPr>
          </a:p>
          <a:p>
            <a:pPr marL="0" indent="0">
              <a:buNone/>
            </a:pPr>
            <a:r>
              <a:rPr lang="en-US" altLang="zh-CN" sz="1600" dirty="0">
                <a:solidFill>
                  <a:srgbClr val="FF0000"/>
                </a:solidFill>
              </a:rPr>
              <a:t>        </a:t>
            </a:r>
            <a:r>
              <a:rPr lang="en-US" altLang="zh-CN" sz="1600" dirty="0" err="1">
                <a:solidFill>
                  <a:srgbClr val="FF0000"/>
                </a:solidFill>
              </a:rPr>
              <a:t>p.x</a:t>
            </a:r>
            <a:r>
              <a:rPr lang="en-US" altLang="zh-CN" sz="1600" dirty="0">
                <a:solidFill>
                  <a:srgbClr val="FF0000"/>
                </a:solidFill>
              </a:rPr>
              <a:t> = 10;  //</a:t>
            </a:r>
            <a:r>
              <a:rPr lang="zh-CN" altLang="zh-CN" sz="1600" dirty="0">
                <a:solidFill>
                  <a:srgbClr val="FF0000"/>
                </a:solidFill>
              </a:rPr>
              <a:t>直接访问</a:t>
            </a:r>
            <a:r>
              <a:rPr lang="en-US" altLang="zh-CN" sz="1600" dirty="0" err="1">
                <a:solidFill>
                  <a:srgbClr val="FF0000"/>
                </a:solidFill>
              </a:rPr>
              <a:t>p.x</a:t>
            </a:r>
            <a:endParaRPr lang="zh-CN" altLang="zh-CN" sz="1600" dirty="0">
              <a:solidFill>
                <a:srgbClr val="FF0000"/>
              </a:solidFill>
            </a:endParaRPr>
          </a:p>
          <a:p>
            <a:pPr marL="0" indent="0">
              <a:buNone/>
            </a:pPr>
            <a:r>
              <a:rPr lang="en-US" altLang="zh-CN" sz="1600" dirty="0">
                <a:solidFill>
                  <a:srgbClr val="FF0000"/>
                </a:solidFill>
              </a:rPr>
              <a:t>        </a:t>
            </a:r>
            <a:r>
              <a:rPr lang="en-US" altLang="zh-CN" sz="1600" dirty="0" err="1">
                <a:solidFill>
                  <a:srgbClr val="FF0000"/>
                </a:solidFill>
              </a:rPr>
              <a:t>p.y</a:t>
            </a:r>
            <a:r>
              <a:rPr lang="en-US" altLang="zh-CN" sz="1600" dirty="0">
                <a:solidFill>
                  <a:srgbClr val="FF0000"/>
                </a:solidFill>
              </a:rPr>
              <a:t> = 15;  //</a:t>
            </a:r>
            <a:r>
              <a:rPr lang="zh-CN" altLang="zh-CN" sz="1600" dirty="0">
                <a:solidFill>
                  <a:srgbClr val="FF0000"/>
                </a:solidFill>
              </a:rPr>
              <a:t>直接访问</a:t>
            </a:r>
            <a:r>
              <a:rPr lang="en-US" altLang="zh-CN" sz="1600" dirty="0" err="1">
                <a:solidFill>
                  <a:srgbClr val="FF0000"/>
                </a:solidFill>
              </a:rPr>
              <a:t>p.y</a:t>
            </a:r>
            <a:endParaRPr lang="zh-CN" altLang="zh-CN" sz="1600" dirty="0">
              <a:solidFill>
                <a:srgbClr val="FF0000"/>
              </a:solidFill>
            </a:endParaRPr>
          </a:p>
          <a:p>
            <a:pPr marL="0" indent="0">
              <a:buNone/>
            </a:pPr>
            <a:r>
              <a:rPr lang="en-US" altLang="zh-CN" sz="1600" dirty="0">
                <a:solidFill>
                  <a:srgbClr val="FF0000"/>
                </a:solidFill>
              </a:rPr>
              <a:t>        </a:t>
            </a:r>
            <a:r>
              <a:rPr lang="en-US" altLang="zh-CN" sz="1600" dirty="0" err="1">
                <a:solidFill>
                  <a:srgbClr val="FF0000"/>
                </a:solidFill>
              </a:rPr>
              <a:t>Console.WriteLine</a:t>
            </a:r>
            <a:r>
              <a:rPr lang="en-US" altLang="zh-CN" sz="1600" dirty="0">
                <a:solidFill>
                  <a:srgbClr val="FF0000"/>
                </a:solidFill>
              </a:rPr>
              <a:t>("x = {0}, y = {1}", </a:t>
            </a:r>
            <a:r>
              <a:rPr lang="en-US" altLang="zh-CN" sz="1600" dirty="0" err="1">
                <a:solidFill>
                  <a:srgbClr val="FF0000"/>
                </a:solidFill>
              </a:rPr>
              <a:t>p.x</a:t>
            </a:r>
            <a:r>
              <a:rPr lang="en-US" altLang="zh-CN" sz="1600" dirty="0">
                <a:solidFill>
                  <a:srgbClr val="FF0000"/>
                </a:solidFill>
              </a:rPr>
              <a:t>, </a:t>
            </a:r>
            <a:r>
              <a:rPr lang="en-US" altLang="zh-CN" sz="1600" dirty="0" err="1">
                <a:solidFill>
                  <a:srgbClr val="FF0000"/>
                </a:solidFill>
              </a:rPr>
              <a:t>p.y</a:t>
            </a:r>
            <a:r>
              <a:rPr lang="en-US" altLang="zh-CN" sz="1600" dirty="0">
                <a:solidFill>
                  <a:srgbClr val="FF0000"/>
                </a:solidFill>
              </a:rPr>
              <a:t>);</a:t>
            </a:r>
            <a:endParaRPr lang="zh-CN" altLang="zh-CN" sz="1600" dirty="0">
              <a:solidFill>
                <a:srgbClr val="FF0000"/>
              </a:solidFill>
            </a:endParaRPr>
          </a:p>
          <a:p>
            <a:pPr marL="0" indent="0">
              <a:buNone/>
            </a:pPr>
            <a:r>
              <a:rPr lang="en-US" altLang="zh-CN" sz="1600" dirty="0">
                <a:solidFill>
                  <a:srgbClr val="FF0000"/>
                </a:solidFill>
              </a:rPr>
              <a:t>        //</a:t>
            </a:r>
            <a:r>
              <a:rPr lang="zh-CN" altLang="zh-CN" sz="1600" dirty="0">
                <a:solidFill>
                  <a:srgbClr val="FF0000"/>
                </a:solidFill>
              </a:rPr>
              <a:t>输出：</a:t>
            </a:r>
            <a:r>
              <a:rPr lang="en-US" altLang="zh-CN" sz="1600" dirty="0">
                <a:solidFill>
                  <a:srgbClr val="FF0000"/>
                </a:solidFill>
              </a:rPr>
              <a:t>x = 10, y = 15</a:t>
            </a:r>
            <a:endParaRPr lang="zh-CN" altLang="zh-CN" sz="1600" dirty="0">
              <a:solidFill>
                <a:srgbClr val="FF0000"/>
              </a:solidFill>
            </a:endParaRPr>
          </a:p>
          <a:p>
            <a:pPr marL="0" indent="0">
              <a:buNone/>
            </a:pPr>
            <a:r>
              <a:rPr lang="en-US" altLang="zh-CN" sz="1600" dirty="0">
                <a:solidFill>
                  <a:srgbClr val="FF0000"/>
                </a:solidFill>
              </a:rPr>
              <a:t>    }</a:t>
            </a:r>
            <a:endParaRPr lang="zh-CN" altLang="zh-CN" sz="1600" dirty="0">
              <a:solidFill>
                <a:srgbClr val="FF0000"/>
              </a:solidFill>
            </a:endParaRPr>
          </a:p>
          <a:p>
            <a:pPr marL="0" indent="0">
              <a:buNone/>
            </a:pPr>
            <a:r>
              <a:rPr lang="en-US" altLang="zh-CN" sz="1600" dirty="0" smtClean="0">
                <a:solidFill>
                  <a:srgbClr val="FF0000"/>
                </a:solidFill>
              </a:rPr>
              <a:t>}</a:t>
            </a:r>
            <a:endParaRPr lang="zh-CN" altLang="zh-CN" sz="1600" dirty="0">
              <a:solidFill>
                <a:srgbClr val="FF0000"/>
              </a:solidFill>
            </a:endParaRPr>
          </a:p>
        </p:txBody>
      </p:sp>
    </p:spTree>
    <p:extLst>
      <p:ext uri="{BB962C8B-B14F-4D97-AF65-F5344CB8AC3E}">
        <p14:creationId xmlns:p14="http://schemas.microsoft.com/office/powerpoint/2010/main" val="20060207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smtClean="0"/>
              <a:t>7.3 </a:t>
            </a:r>
            <a:r>
              <a:rPr lang="en-US" altLang="zh-CN" sz="4800" dirty="0"/>
              <a:t>C#</a:t>
            </a:r>
            <a:r>
              <a:rPr lang="zh-CN" altLang="en-US" sz="4800" dirty="0"/>
              <a:t>面向对象程序设计</a:t>
            </a:r>
            <a:endParaRPr lang="zh-CN" altLang="en-US" sz="4800" dirty="0"/>
          </a:p>
        </p:txBody>
      </p:sp>
      <p:sp>
        <p:nvSpPr>
          <p:cNvPr id="3" name="内容占位符 2"/>
          <p:cNvSpPr>
            <a:spLocks noGrp="1"/>
          </p:cNvSpPr>
          <p:nvPr>
            <p:ph idx="1"/>
          </p:nvPr>
        </p:nvSpPr>
        <p:spPr/>
        <p:txBody>
          <a:bodyPr>
            <a:normAutofit fontScale="77500" lnSpcReduction="20000"/>
          </a:bodyPr>
          <a:lstStyle/>
          <a:p>
            <a:r>
              <a:rPr lang="zh-CN" altLang="zh-CN" dirty="0"/>
              <a:t>接口（</a:t>
            </a:r>
            <a:r>
              <a:rPr lang="en-US" altLang="zh-CN" dirty="0"/>
              <a:t>interface</a:t>
            </a:r>
            <a:r>
              <a:rPr lang="zh-CN" altLang="zh-CN" dirty="0"/>
              <a:t>）与类最大的不同是，接口只包含了成员的定义，却没有包含任何的实现。接口可以帮助在多个不同的类上定义相同的函数调用，当然函数的实现是有每个类分别给出的，即接口中只有函数的定义而没有实现。在接口中可以定义方法、属性和索引，这些成员被隐式地声明为</a:t>
            </a:r>
            <a:r>
              <a:rPr lang="en-US" altLang="zh-CN" dirty="0"/>
              <a:t>public</a:t>
            </a:r>
            <a:r>
              <a:rPr lang="zh-CN" altLang="zh-CN" dirty="0"/>
              <a:t>。下面的代码给出了一个接口的定义：</a:t>
            </a:r>
          </a:p>
          <a:p>
            <a:pPr marL="0" indent="0">
              <a:buNone/>
            </a:pPr>
            <a:r>
              <a:rPr lang="zh-CN" altLang="zh-CN" dirty="0">
                <a:solidFill>
                  <a:srgbClr val="FF0000"/>
                </a:solidFill>
              </a:rPr>
              <a:t>interface IBinaryOperation</a:t>
            </a:r>
          </a:p>
          <a:p>
            <a:pPr marL="0" indent="0">
              <a:buNone/>
            </a:pPr>
            <a:r>
              <a:rPr lang="zh-CN" altLang="zh-CN" dirty="0">
                <a:solidFill>
                  <a:srgbClr val="FF0000"/>
                </a:solidFill>
              </a:rPr>
              <a:t>{</a:t>
            </a:r>
          </a:p>
          <a:p>
            <a:pPr marL="0" indent="0">
              <a:buNone/>
            </a:pPr>
            <a:r>
              <a:rPr lang="zh-CN" altLang="zh-CN" dirty="0">
                <a:solidFill>
                  <a:srgbClr val="FF0000"/>
                </a:solidFill>
              </a:rPr>
              <a:t>    double A { get; set; }</a:t>
            </a:r>
          </a:p>
          <a:p>
            <a:pPr marL="0" indent="0">
              <a:buNone/>
            </a:pPr>
            <a:r>
              <a:rPr lang="zh-CN" altLang="zh-CN" dirty="0">
                <a:solidFill>
                  <a:srgbClr val="FF0000"/>
                </a:solidFill>
              </a:rPr>
              <a:t>    double B { get; set; } </a:t>
            </a:r>
          </a:p>
          <a:p>
            <a:pPr marL="0" indent="0">
              <a:buNone/>
            </a:pPr>
            <a:r>
              <a:rPr lang="zh-CN" altLang="zh-CN" dirty="0">
                <a:solidFill>
                  <a:srgbClr val="FF0000"/>
                </a:solidFill>
              </a:rPr>
              <a:t>    double GetResult();</a:t>
            </a:r>
          </a:p>
          <a:p>
            <a:pPr marL="0" indent="0">
              <a:buNone/>
            </a:pPr>
            <a:r>
              <a:rPr lang="zh-CN" altLang="zh-CN" dirty="0">
                <a:solidFill>
                  <a:srgbClr val="FF0000"/>
                </a:solidFill>
              </a:rPr>
              <a:t>}</a:t>
            </a:r>
          </a:p>
          <a:p>
            <a:r>
              <a:rPr lang="zh-CN" altLang="zh-CN" dirty="0"/>
              <a:t>其中，</a:t>
            </a:r>
            <a:r>
              <a:rPr lang="en-US" altLang="zh-CN" dirty="0"/>
              <a:t>A</a:t>
            </a:r>
            <a:r>
              <a:rPr lang="zh-CN" altLang="zh-CN" dirty="0"/>
              <a:t>与</a:t>
            </a:r>
            <a:r>
              <a:rPr lang="en-US" altLang="zh-CN" dirty="0"/>
              <a:t>B</a:t>
            </a:r>
            <a:r>
              <a:rPr lang="zh-CN" altLang="zh-CN" dirty="0"/>
              <a:t>为属性，</a:t>
            </a:r>
            <a:r>
              <a:rPr lang="en-US" altLang="zh-CN" dirty="0" err="1"/>
              <a:t>GetResult</a:t>
            </a:r>
            <a:r>
              <a:rPr lang="zh-CN" altLang="zh-CN" dirty="0"/>
              <a:t>是方法</a:t>
            </a:r>
            <a:r>
              <a:rPr lang="zh-CN" altLang="zh-CN" dirty="0" smtClean="0"/>
              <a:t>。</a:t>
            </a:r>
            <a:endParaRPr lang="zh-CN" altLang="en-US" dirty="0"/>
          </a:p>
        </p:txBody>
      </p:sp>
    </p:spTree>
    <p:extLst>
      <p:ext uri="{BB962C8B-B14F-4D97-AF65-F5344CB8AC3E}">
        <p14:creationId xmlns:p14="http://schemas.microsoft.com/office/powerpoint/2010/main" val="24163422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smtClean="0"/>
              <a:t>7.3 </a:t>
            </a:r>
            <a:r>
              <a:rPr lang="en-US" altLang="zh-CN" sz="4800" dirty="0"/>
              <a:t>C#</a:t>
            </a:r>
            <a:r>
              <a:rPr lang="zh-CN" altLang="en-US" sz="4800" dirty="0"/>
              <a:t>面向对象程序设计</a:t>
            </a:r>
            <a:endParaRPr lang="zh-CN" altLang="en-US" sz="4800" dirty="0"/>
          </a:p>
        </p:txBody>
      </p:sp>
      <p:sp>
        <p:nvSpPr>
          <p:cNvPr id="3" name="内容占位符 2"/>
          <p:cNvSpPr>
            <a:spLocks noGrp="1"/>
          </p:cNvSpPr>
          <p:nvPr>
            <p:ph idx="1"/>
          </p:nvPr>
        </p:nvSpPr>
        <p:spPr>
          <a:xfrm>
            <a:off x="457200" y="1200151"/>
            <a:ext cx="3610744" cy="3394472"/>
          </a:xfrm>
        </p:spPr>
        <p:txBody>
          <a:bodyPr>
            <a:normAutofit/>
          </a:bodyPr>
          <a:lstStyle/>
          <a:p>
            <a:r>
              <a:rPr lang="zh-CN" altLang="zh-CN" sz="1600" dirty="0"/>
              <a:t>实现了上述的接口。</a:t>
            </a:r>
          </a:p>
          <a:p>
            <a:pPr marL="0" indent="0">
              <a:buNone/>
            </a:pPr>
            <a:r>
              <a:rPr lang="zh-CN" altLang="zh-CN" sz="1600" dirty="0">
                <a:solidFill>
                  <a:srgbClr val="FF0000"/>
                </a:solidFill>
              </a:rPr>
              <a:t>public class Adder : IBinaryOperation</a:t>
            </a:r>
          </a:p>
          <a:p>
            <a:pPr marL="0" indent="0">
              <a:buNone/>
            </a:pPr>
            <a:r>
              <a:rPr lang="zh-CN" altLang="zh-CN" sz="1600" dirty="0">
                <a:solidFill>
                  <a:srgbClr val="FF0000"/>
                </a:solidFill>
              </a:rPr>
              <a:t>{</a:t>
            </a:r>
          </a:p>
          <a:p>
            <a:pPr marL="0" indent="0">
              <a:buNone/>
            </a:pPr>
            <a:r>
              <a:rPr lang="zh-CN" altLang="zh-CN" sz="1600" dirty="0">
                <a:solidFill>
                  <a:srgbClr val="FF0000"/>
                </a:solidFill>
              </a:rPr>
              <a:t>    public double A { get; set; }</a:t>
            </a:r>
          </a:p>
          <a:p>
            <a:pPr marL="0" indent="0">
              <a:buNone/>
            </a:pPr>
            <a:r>
              <a:rPr lang="zh-CN" altLang="zh-CN" sz="1600" dirty="0">
                <a:solidFill>
                  <a:srgbClr val="FF0000"/>
                </a:solidFill>
              </a:rPr>
              <a:t>    public double B { get; set; } </a:t>
            </a:r>
          </a:p>
          <a:p>
            <a:pPr marL="0" indent="0">
              <a:buNone/>
            </a:pPr>
            <a:r>
              <a:rPr lang="zh-CN" altLang="zh-CN" sz="1600" dirty="0">
                <a:solidFill>
                  <a:srgbClr val="FF0000"/>
                </a:solidFill>
              </a:rPr>
              <a:t>    public double GetResult()</a:t>
            </a:r>
          </a:p>
          <a:p>
            <a:pPr marL="0" indent="0">
              <a:buNone/>
            </a:pPr>
            <a:r>
              <a:rPr lang="zh-CN" altLang="zh-CN" sz="1600" dirty="0">
                <a:solidFill>
                  <a:srgbClr val="FF0000"/>
                </a:solidFill>
              </a:rPr>
              <a:t>    {</a:t>
            </a:r>
          </a:p>
          <a:p>
            <a:pPr marL="0" indent="0">
              <a:buNone/>
            </a:pPr>
            <a:r>
              <a:rPr lang="zh-CN" altLang="zh-CN" sz="1600" dirty="0">
                <a:solidFill>
                  <a:srgbClr val="FF0000"/>
                </a:solidFill>
              </a:rPr>
              <a:t>        return A + B;</a:t>
            </a:r>
          </a:p>
          <a:p>
            <a:pPr marL="0" indent="0">
              <a:buNone/>
            </a:pPr>
            <a:r>
              <a:rPr lang="zh-CN" altLang="zh-CN" sz="1600" dirty="0">
                <a:solidFill>
                  <a:srgbClr val="FF0000"/>
                </a:solidFill>
              </a:rPr>
              <a:t>    }</a:t>
            </a:r>
          </a:p>
          <a:p>
            <a:pPr marL="0" indent="0">
              <a:buNone/>
            </a:pPr>
            <a:r>
              <a:rPr lang="zh-CN" altLang="zh-CN" sz="1600" dirty="0">
                <a:solidFill>
                  <a:srgbClr val="FF0000"/>
                </a:solidFill>
              </a:rPr>
              <a:t>}</a:t>
            </a:r>
          </a:p>
        </p:txBody>
      </p:sp>
      <p:sp>
        <p:nvSpPr>
          <p:cNvPr id="4" name="内容占位符 2"/>
          <p:cNvSpPr txBox="1">
            <a:spLocks/>
          </p:cNvSpPr>
          <p:nvPr/>
        </p:nvSpPr>
        <p:spPr>
          <a:xfrm>
            <a:off x="4644008" y="1203598"/>
            <a:ext cx="3610744" cy="35434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r>
              <a:rPr lang="zh-CN" altLang="zh-CN" sz="1600" dirty="0"/>
              <a:t>实现了上述的接口</a:t>
            </a:r>
            <a:r>
              <a:rPr lang="zh-CN" altLang="zh-CN" sz="1600" dirty="0" smtClean="0"/>
              <a:t>。</a:t>
            </a:r>
            <a:endParaRPr lang="en-US" altLang="zh-CN" sz="1600" dirty="0" smtClean="0"/>
          </a:p>
          <a:p>
            <a:pPr marL="0" indent="0">
              <a:buNone/>
            </a:pPr>
            <a:r>
              <a:rPr lang="zh-CN" altLang="zh-CN" sz="1600" dirty="0" smtClean="0">
                <a:solidFill>
                  <a:srgbClr val="FF0000"/>
                </a:solidFill>
              </a:rPr>
              <a:t>public </a:t>
            </a:r>
            <a:r>
              <a:rPr lang="zh-CN" altLang="zh-CN" sz="1600" dirty="0">
                <a:solidFill>
                  <a:srgbClr val="FF0000"/>
                </a:solidFill>
              </a:rPr>
              <a:t>class Multiplier : IBinaryOperation</a:t>
            </a:r>
          </a:p>
          <a:p>
            <a:pPr marL="0" indent="0">
              <a:buNone/>
            </a:pPr>
            <a:r>
              <a:rPr lang="zh-CN" altLang="zh-CN" sz="1600" dirty="0">
                <a:solidFill>
                  <a:srgbClr val="FF0000"/>
                </a:solidFill>
              </a:rPr>
              <a:t>{</a:t>
            </a:r>
          </a:p>
          <a:p>
            <a:pPr marL="0" indent="0">
              <a:buNone/>
            </a:pPr>
            <a:r>
              <a:rPr lang="zh-CN" altLang="zh-CN" sz="1600" dirty="0">
                <a:solidFill>
                  <a:srgbClr val="FF0000"/>
                </a:solidFill>
              </a:rPr>
              <a:t>    public double A { get; set; }</a:t>
            </a:r>
          </a:p>
          <a:p>
            <a:pPr marL="0" indent="0">
              <a:buNone/>
            </a:pPr>
            <a:r>
              <a:rPr lang="zh-CN" altLang="zh-CN" sz="1600" dirty="0">
                <a:solidFill>
                  <a:srgbClr val="FF0000"/>
                </a:solidFill>
              </a:rPr>
              <a:t>    public double B { get; set; } </a:t>
            </a:r>
          </a:p>
          <a:p>
            <a:pPr marL="0" indent="0">
              <a:buNone/>
            </a:pPr>
            <a:r>
              <a:rPr lang="zh-CN" altLang="zh-CN" sz="1600" dirty="0">
                <a:solidFill>
                  <a:srgbClr val="FF0000"/>
                </a:solidFill>
              </a:rPr>
              <a:t>    public double GetResult()</a:t>
            </a:r>
          </a:p>
          <a:p>
            <a:pPr marL="0" indent="0">
              <a:buNone/>
            </a:pPr>
            <a:r>
              <a:rPr lang="zh-CN" altLang="zh-CN" sz="1600" dirty="0">
                <a:solidFill>
                  <a:srgbClr val="FF0000"/>
                </a:solidFill>
              </a:rPr>
              <a:t>    {</a:t>
            </a:r>
          </a:p>
          <a:p>
            <a:pPr marL="0" indent="0">
              <a:buNone/>
            </a:pPr>
            <a:r>
              <a:rPr lang="zh-CN" altLang="zh-CN" sz="1600" dirty="0">
                <a:solidFill>
                  <a:srgbClr val="FF0000"/>
                </a:solidFill>
              </a:rPr>
              <a:t>        return A*B;</a:t>
            </a:r>
          </a:p>
          <a:p>
            <a:pPr marL="0" indent="0">
              <a:buNone/>
            </a:pPr>
            <a:r>
              <a:rPr lang="zh-CN" altLang="zh-CN" sz="1600" dirty="0">
                <a:solidFill>
                  <a:srgbClr val="FF0000"/>
                </a:solidFill>
              </a:rPr>
              <a:t>    }</a:t>
            </a:r>
          </a:p>
          <a:p>
            <a:pPr marL="0" indent="0">
              <a:buNone/>
            </a:pPr>
            <a:r>
              <a:rPr lang="zh-CN" altLang="zh-CN" sz="1600" dirty="0">
                <a:solidFill>
                  <a:srgbClr val="FF0000"/>
                </a:solidFill>
              </a:rPr>
              <a:t>}</a:t>
            </a:r>
          </a:p>
        </p:txBody>
      </p:sp>
    </p:spTree>
    <p:extLst>
      <p:ext uri="{BB962C8B-B14F-4D97-AF65-F5344CB8AC3E}">
        <p14:creationId xmlns:p14="http://schemas.microsoft.com/office/powerpoint/2010/main" val="3258636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smtClean="0"/>
              <a:t>7.3 </a:t>
            </a:r>
            <a:r>
              <a:rPr lang="en-US" altLang="zh-CN" sz="4800" dirty="0"/>
              <a:t>C#</a:t>
            </a:r>
            <a:r>
              <a:rPr lang="zh-CN" altLang="en-US" sz="4800" dirty="0"/>
              <a:t>面向对象程序设计</a:t>
            </a:r>
            <a:endParaRPr lang="zh-CN" altLang="en-US" sz="4800" dirty="0"/>
          </a:p>
        </p:txBody>
      </p:sp>
      <p:sp>
        <p:nvSpPr>
          <p:cNvPr id="3" name="内容占位符 2"/>
          <p:cNvSpPr>
            <a:spLocks noGrp="1"/>
          </p:cNvSpPr>
          <p:nvPr>
            <p:ph idx="1"/>
          </p:nvPr>
        </p:nvSpPr>
        <p:spPr>
          <a:xfrm>
            <a:off x="457200" y="1200151"/>
            <a:ext cx="3610744" cy="3394472"/>
          </a:xfrm>
        </p:spPr>
        <p:txBody>
          <a:bodyPr>
            <a:normAutofit/>
          </a:bodyPr>
          <a:lstStyle/>
          <a:p>
            <a:pPr marL="0" indent="0">
              <a:buNone/>
            </a:pPr>
            <a:r>
              <a:rPr lang="zh-CN" altLang="zh-CN" sz="1600" dirty="0">
                <a:solidFill>
                  <a:srgbClr val="FF0000"/>
                </a:solidFill>
              </a:rPr>
              <a:t>//实例化一个Adder类的对象，赋值给op，op就可以访问接口定义的成员了</a:t>
            </a:r>
          </a:p>
          <a:p>
            <a:pPr marL="0" indent="0">
              <a:buNone/>
            </a:pPr>
            <a:r>
              <a:rPr lang="zh-CN" altLang="zh-CN" sz="1600" dirty="0">
                <a:solidFill>
                  <a:srgbClr val="FF0000"/>
                </a:solidFill>
              </a:rPr>
              <a:t>op = new Adder();</a:t>
            </a:r>
          </a:p>
          <a:p>
            <a:pPr marL="0" indent="0">
              <a:buNone/>
            </a:pPr>
            <a:r>
              <a:rPr lang="zh-CN" altLang="zh-CN" sz="1600" dirty="0">
                <a:solidFill>
                  <a:srgbClr val="FF0000"/>
                </a:solidFill>
              </a:rPr>
              <a:t>op.A = 2;</a:t>
            </a:r>
          </a:p>
          <a:p>
            <a:pPr marL="0" indent="0">
              <a:buNone/>
            </a:pPr>
            <a:r>
              <a:rPr lang="zh-CN" altLang="zh-CN" sz="1600" dirty="0">
                <a:solidFill>
                  <a:srgbClr val="FF0000"/>
                </a:solidFill>
              </a:rPr>
              <a:t>op.B = 3;</a:t>
            </a:r>
          </a:p>
          <a:p>
            <a:pPr marL="0" indent="0">
              <a:buNone/>
            </a:pPr>
            <a:r>
              <a:rPr lang="zh-CN" altLang="zh-CN" sz="1600" dirty="0">
                <a:solidFill>
                  <a:srgbClr val="FF0000"/>
                </a:solidFill>
              </a:rPr>
              <a:t>result = op.GetResult(); // 5</a:t>
            </a:r>
          </a:p>
        </p:txBody>
      </p:sp>
      <p:sp>
        <p:nvSpPr>
          <p:cNvPr id="4" name="内容占位符 2"/>
          <p:cNvSpPr txBox="1">
            <a:spLocks/>
          </p:cNvSpPr>
          <p:nvPr/>
        </p:nvSpPr>
        <p:spPr>
          <a:xfrm>
            <a:off x="4644008" y="1203598"/>
            <a:ext cx="3610744" cy="35434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buNone/>
            </a:pPr>
            <a:r>
              <a:rPr lang="zh-CN" altLang="zh-CN" sz="1600" dirty="0">
                <a:solidFill>
                  <a:srgbClr val="FF0000"/>
                </a:solidFill>
              </a:rPr>
              <a:t>//实例化一个Multiplier类的对象，赋值给op，op就可以访问接口定义的成员了</a:t>
            </a:r>
          </a:p>
          <a:p>
            <a:pPr marL="0" indent="0">
              <a:buNone/>
            </a:pPr>
            <a:r>
              <a:rPr lang="zh-CN" altLang="zh-CN" sz="1600" dirty="0">
                <a:solidFill>
                  <a:srgbClr val="FF0000"/>
                </a:solidFill>
              </a:rPr>
              <a:t>op = new Multiplier();</a:t>
            </a:r>
          </a:p>
          <a:p>
            <a:pPr marL="0" indent="0">
              <a:buNone/>
            </a:pPr>
            <a:r>
              <a:rPr lang="zh-CN" altLang="zh-CN" sz="1600" dirty="0">
                <a:solidFill>
                  <a:srgbClr val="FF0000"/>
                </a:solidFill>
              </a:rPr>
              <a:t>op.A = 5;</a:t>
            </a:r>
          </a:p>
          <a:p>
            <a:pPr marL="0" indent="0">
              <a:buNone/>
            </a:pPr>
            <a:r>
              <a:rPr lang="zh-CN" altLang="zh-CN" sz="1600" dirty="0">
                <a:solidFill>
                  <a:srgbClr val="FF0000"/>
                </a:solidFill>
              </a:rPr>
              <a:t>op.B = 4;</a:t>
            </a:r>
          </a:p>
          <a:p>
            <a:pPr marL="0" indent="0">
              <a:buNone/>
            </a:pPr>
            <a:r>
              <a:rPr lang="zh-CN" altLang="zh-CN" sz="1600" dirty="0">
                <a:solidFill>
                  <a:srgbClr val="FF0000"/>
                </a:solidFill>
              </a:rPr>
              <a:t>result = op.GetResult(); // 20</a:t>
            </a:r>
          </a:p>
        </p:txBody>
      </p:sp>
    </p:spTree>
    <p:extLst>
      <p:ext uri="{BB962C8B-B14F-4D97-AF65-F5344CB8AC3E}">
        <p14:creationId xmlns:p14="http://schemas.microsoft.com/office/powerpoint/2010/main" val="36705822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smtClean="0"/>
              <a:t>7.3 </a:t>
            </a:r>
            <a:r>
              <a:rPr lang="en-US" altLang="zh-CN" sz="4800" dirty="0"/>
              <a:t>C#</a:t>
            </a:r>
            <a:r>
              <a:rPr lang="zh-CN" altLang="en-US" sz="4800" dirty="0"/>
              <a:t>面向对象程序设计</a:t>
            </a:r>
            <a:endParaRPr lang="zh-CN" altLang="en-US" sz="4800" dirty="0"/>
          </a:p>
        </p:txBody>
      </p:sp>
      <p:sp>
        <p:nvSpPr>
          <p:cNvPr id="3" name="内容占位符 2"/>
          <p:cNvSpPr>
            <a:spLocks noGrp="1"/>
          </p:cNvSpPr>
          <p:nvPr>
            <p:ph idx="1"/>
          </p:nvPr>
        </p:nvSpPr>
        <p:spPr/>
        <p:txBody>
          <a:bodyPr>
            <a:normAutofit/>
          </a:bodyPr>
          <a:lstStyle/>
          <a:p>
            <a:r>
              <a:rPr lang="zh-CN" altLang="zh-CN" sz="1800" dirty="0"/>
              <a:t>抽象类中也定义了没有实现的成员，也需要子类进行实现，这一特性与接口情况相同。但抽象类和接口还有许多不同点：</a:t>
            </a:r>
          </a:p>
          <a:p>
            <a:pPr lvl="1">
              <a:buFont typeface="Wingdings" panose="05000000000000000000" pitchFamily="2" charset="2"/>
              <a:buChar char="l"/>
            </a:pPr>
            <a:r>
              <a:rPr lang="zh-CN" altLang="zh-CN" sz="1800" dirty="0"/>
              <a:t>抽象类中可以包含成员变量以及非抽象的方法或属性，但接口中不能包含这些；</a:t>
            </a:r>
          </a:p>
          <a:p>
            <a:pPr lvl="1">
              <a:buFont typeface="Wingdings" panose="05000000000000000000" pitchFamily="2" charset="2"/>
              <a:buChar char="l"/>
            </a:pPr>
            <a:r>
              <a:rPr lang="zh-CN" altLang="zh-CN" sz="1800" dirty="0"/>
              <a:t>类之间只能进行单继承，但一个类可以同时实现一个或多个接口；</a:t>
            </a:r>
          </a:p>
          <a:p>
            <a:pPr lvl="1">
              <a:buFont typeface="Wingdings" panose="05000000000000000000" pitchFamily="2" charset="2"/>
              <a:buChar char="l"/>
            </a:pPr>
            <a:r>
              <a:rPr lang="zh-CN" altLang="zh-CN" sz="1800" dirty="0"/>
              <a:t>抽象类中可以包含非public成员，但接口中必须都是public成员；</a:t>
            </a:r>
          </a:p>
          <a:p>
            <a:pPr lvl="1">
              <a:buFont typeface="Wingdings" panose="05000000000000000000" pitchFamily="2" charset="2"/>
              <a:buChar char="l"/>
            </a:pPr>
            <a:r>
              <a:rPr lang="zh-CN" altLang="zh-CN" sz="1800" dirty="0"/>
              <a:t>抽象类中可以包含常量或静态成员，但接口不能包含这些；</a:t>
            </a:r>
          </a:p>
          <a:p>
            <a:pPr lvl="1">
              <a:buFont typeface="Wingdings" panose="05000000000000000000" pitchFamily="2" charset="2"/>
              <a:buChar char="l"/>
            </a:pPr>
            <a:r>
              <a:rPr lang="zh-CN" altLang="zh-CN" sz="1800" dirty="0"/>
              <a:t>抽象类中可以包含构造函数，接口没有构造函数。</a:t>
            </a:r>
            <a:endParaRPr lang="zh-CN" altLang="en-US" sz="1800" dirty="0"/>
          </a:p>
        </p:txBody>
      </p:sp>
    </p:spTree>
    <p:extLst>
      <p:ext uri="{BB962C8B-B14F-4D97-AF65-F5344CB8AC3E}">
        <p14:creationId xmlns:p14="http://schemas.microsoft.com/office/powerpoint/2010/main" val="3740488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7.2 C#</a:t>
            </a:r>
            <a:r>
              <a:rPr lang="zh-CN" altLang="en-US" sz="4800" dirty="0"/>
              <a:t>基本语法</a:t>
            </a:r>
          </a:p>
        </p:txBody>
      </p:sp>
      <p:sp>
        <p:nvSpPr>
          <p:cNvPr id="3" name="内容占位符 2"/>
          <p:cNvSpPr>
            <a:spLocks noGrp="1"/>
          </p:cNvSpPr>
          <p:nvPr>
            <p:ph idx="1"/>
          </p:nvPr>
        </p:nvSpPr>
        <p:spPr/>
        <p:txBody>
          <a:bodyPr>
            <a:normAutofit/>
          </a:bodyPr>
          <a:lstStyle/>
          <a:p>
            <a:r>
              <a:rPr lang="zh-CN" altLang="zh-CN" sz="1800" dirty="0"/>
              <a:t>标识符</a:t>
            </a:r>
            <a:endParaRPr lang="en-US" altLang="zh-CN" sz="1800" dirty="0" smtClean="0"/>
          </a:p>
          <a:p>
            <a:pPr lvl="1">
              <a:buFont typeface="Wingdings" panose="05000000000000000000" pitchFamily="2" charset="2"/>
              <a:buChar char="l"/>
            </a:pPr>
            <a:r>
              <a:rPr lang="zh-CN" altLang="zh-CN" sz="1800" dirty="0" smtClean="0"/>
              <a:t>标识符</a:t>
            </a:r>
            <a:r>
              <a:rPr lang="zh-CN" altLang="zh-CN" sz="1800" dirty="0"/>
              <a:t>是代码的基本组成元素之一，它需要遵循一定的命名规范。在</a:t>
            </a:r>
            <a:r>
              <a:rPr lang="en-US" altLang="zh-CN" sz="1800" dirty="0"/>
              <a:t>C#</a:t>
            </a:r>
            <a:r>
              <a:rPr lang="zh-CN" altLang="zh-CN" sz="1800" dirty="0"/>
              <a:t>中，标识符可以以字母开始；可以以</a:t>
            </a:r>
            <a:r>
              <a:rPr lang="en-US" altLang="zh-CN" sz="1800" dirty="0"/>
              <a:t>“_”</a:t>
            </a:r>
            <a:r>
              <a:rPr lang="zh-CN" altLang="zh-CN" sz="1800" dirty="0"/>
              <a:t>（下划线）或</a:t>
            </a:r>
            <a:r>
              <a:rPr lang="en-US" altLang="zh-CN" sz="1800" dirty="0"/>
              <a:t>“$”</a:t>
            </a:r>
            <a:r>
              <a:rPr lang="zh-CN" altLang="zh-CN" sz="1800" dirty="0"/>
              <a:t>（美元符号）开始，也可以在标识符中包含下划线；可以包含数字，但不能以数字开始；可以包含</a:t>
            </a:r>
            <a:r>
              <a:rPr lang="en-US" altLang="zh-CN" sz="1800" dirty="0"/>
              <a:t>Unicode</a:t>
            </a:r>
            <a:r>
              <a:rPr lang="zh-CN" altLang="zh-CN" sz="1800" dirty="0"/>
              <a:t>编码的大小写字母，但大小写敏感（即</a:t>
            </a:r>
            <a:r>
              <a:rPr lang="en-US" altLang="zh-CN" sz="1800" dirty="0"/>
              <a:t>ABC</a:t>
            </a:r>
            <a:r>
              <a:rPr lang="zh-CN" altLang="zh-CN" sz="1800" dirty="0"/>
              <a:t>与</a:t>
            </a:r>
            <a:r>
              <a:rPr lang="en-US" altLang="zh-CN" sz="1800" dirty="0" err="1"/>
              <a:t>abc</a:t>
            </a:r>
            <a:r>
              <a:rPr lang="zh-CN" altLang="zh-CN" sz="1800" dirty="0"/>
              <a:t>是不同的标识符）；可以在中间或前后包含</a:t>
            </a:r>
            <a:r>
              <a:rPr lang="en-US" altLang="zh-CN" sz="1800" dirty="0"/>
              <a:t>@</a:t>
            </a:r>
            <a:r>
              <a:rPr lang="zh-CN" altLang="zh-CN" sz="1800" dirty="0"/>
              <a:t>符号</a:t>
            </a:r>
            <a:r>
              <a:rPr lang="zh-CN" altLang="zh-CN" sz="1800" dirty="0" smtClean="0"/>
              <a:t>。</a:t>
            </a:r>
            <a:endParaRPr lang="en-US" altLang="zh-CN" sz="1800" dirty="0" smtClean="0"/>
          </a:p>
          <a:p>
            <a:pPr lvl="1">
              <a:buFont typeface="Wingdings" panose="05000000000000000000" pitchFamily="2" charset="2"/>
              <a:buChar char="l"/>
            </a:pPr>
            <a:r>
              <a:rPr lang="en-US" altLang="zh-CN" sz="1800" dirty="0"/>
              <a:t>C#</a:t>
            </a:r>
            <a:r>
              <a:rPr lang="zh-CN" altLang="zh-CN" sz="1800" dirty="0"/>
              <a:t>的关键词（</a:t>
            </a:r>
            <a:r>
              <a:rPr lang="en-US" altLang="zh-CN" sz="1800" dirty="0"/>
              <a:t>Keywords</a:t>
            </a:r>
            <a:r>
              <a:rPr lang="zh-CN" altLang="zh-CN" sz="1800" dirty="0"/>
              <a:t>）是预定义的、具有特定含义的保留词，开发者不要使用这些词作为变量名或类名等。</a:t>
            </a:r>
            <a:endParaRPr lang="zh-CN" altLang="en-US" sz="1800" dirty="0"/>
          </a:p>
        </p:txBody>
      </p:sp>
    </p:spTree>
    <p:extLst>
      <p:ext uri="{BB962C8B-B14F-4D97-AF65-F5344CB8AC3E}">
        <p14:creationId xmlns:p14="http://schemas.microsoft.com/office/powerpoint/2010/main" val="14375581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smtClean="0"/>
              <a:t>7.4 </a:t>
            </a:r>
            <a:r>
              <a:rPr lang="zh-CN" altLang="en-US" sz="4800" dirty="0"/>
              <a:t>思考题</a:t>
            </a:r>
          </a:p>
        </p:txBody>
      </p:sp>
      <p:graphicFrame>
        <p:nvGraphicFramePr>
          <p:cNvPr id="5" name="内容占位符 4"/>
          <p:cNvGraphicFramePr>
            <a:graphicFrameLocks noGrp="1"/>
          </p:cNvGraphicFramePr>
          <p:nvPr>
            <p:ph idx="1"/>
            <p:extLst>
              <p:ext uri="{D42A27DB-BD31-4B8C-83A1-F6EECF244321}">
                <p14:modId xmlns:p14="http://schemas.microsoft.com/office/powerpoint/2010/main" val="1231086702"/>
              </p:ext>
            </p:extLst>
          </p:nvPr>
        </p:nvGraphicFramePr>
        <p:xfrm>
          <a:off x="527875" y="1275606"/>
          <a:ext cx="7932557" cy="33843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9428970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smtClean="0"/>
              <a:t>7.4 </a:t>
            </a:r>
            <a:r>
              <a:rPr lang="zh-CN" altLang="en-US" sz="4800" dirty="0"/>
              <a:t>思考题</a:t>
            </a:r>
          </a:p>
        </p:txBody>
      </p:sp>
      <p:graphicFrame>
        <p:nvGraphicFramePr>
          <p:cNvPr id="5" name="内容占位符 4"/>
          <p:cNvGraphicFramePr>
            <a:graphicFrameLocks noGrp="1"/>
          </p:cNvGraphicFramePr>
          <p:nvPr>
            <p:ph idx="1"/>
            <p:extLst>
              <p:ext uri="{D42A27DB-BD31-4B8C-83A1-F6EECF244321}">
                <p14:modId xmlns:p14="http://schemas.microsoft.com/office/powerpoint/2010/main" val="3868521257"/>
              </p:ext>
            </p:extLst>
          </p:nvPr>
        </p:nvGraphicFramePr>
        <p:xfrm>
          <a:off x="527875" y="1275606"/>
          <a:ext cx="7932557" cy="33843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988576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7.2 C#</a:t>
            </a:r>
            <a:r>
              <a:rPr lang="zh-CN" altLang="en-US" sz="4800" dirty="0"/>
              <a:t>基本语法</a:t>
            </a:r>
          </a:p>
        </p:txBody>
      </p:sp>
      <p:sp>
        <p:nvSpPr>
          <p:cNvPr id="3" name="内容占位符 2"/>
          <p:cNvSpPr>
            <a:spLocks noGrp="1"/>
          </p:cNvSpPr>
          <p:nvPr>
            <p:ph idx="1"/>
          </p:nvPr>
        </p:nvSpPr>
        <p:spPr/>
        <p:txBody>
          <a:bodyPr>
            <a:normAutofit lnSpcReduction="10000"/>
          </a:bodyPr>
          <a:lstStyle/>
          <a:p>
            <a:r>
              <a:rPr lang="zh-CN" altLang="en-US" dirty="0"/>
              <a:t>基本数据类型</a:t>
            </a:r>
            <a:r>
              <a:rPr lang="en-US" altLang="zh-CN" dirty="0"/>
              <a:t>——</a:t>
            </a:r>
            <a:r>
              <a:rPr lang="zh-CN" altLang="en-US" dirty="0"/>
              <a:t>值类型</a:t>
            </a:r>
          </a:p>
          <a:p>
            <a:pPr lvl="1">
              <a:buFont typeface="Wingdings" panose="05000000000000000000" pitchFamily="2" charset="2"/>
              <a:buChar char="l"/>
            </a:pPr>
            <a:r>
              <a:rPr lang="en-US" altLang="zh-CN" dirty="0"/>
              <a:t>C#</a:t>
            </a:r>
            <a:r>
              <a:rPr lang="zh-CN" altLang="en-US" dirty="0"/>
              <a:t>是中有两种基本数据类型：值类型和引用类型。值类型是直接存储它的数据内容，而引用类型存储的是对象的引用，这两种类型对变量的赋值有着不同的含义。</a:t>
            </a:r>
          </a:p>
          <a:p>
            <a:pPr lvl="1">
              <a:buFont typeface="Wingdings" panose="05000000000000000000" pitchFamily="2" charset="2"/>
              <a:buChar char="l"/>
            </a:pPr>
            <a:r>
              <a:rPr lang="en-US" altLang="zh-CN" dirty="0"/>
              <a:t>C#</a:t>
            </a:r>
            <a:r>
              <a:rPr lang="zh-CN" altLang="en-US" dirty="0"/>
              <a:t>值类型包括：简单类型和复合类型（其中包括结构类型、枚举类型）</a:t>
            </a:r>
            <a:r>
              <a:rPr lang="zh-CN" altLang="en-US" dirty="0" smtClean="0"/>
              <a:t>。</a:t>
            </a:r>
            <a:endParaRPr lang="en-US" altLang="zh-CN" dirty="0" smtClean="0"/>
          </a:p>
          <a:p>
            <a:pPr lvl="1">
              <a:buFont typeface="Wingdings" panose="05000000000000000000" pitchFamily="2" charset="2"/>
              <a:buChar char="l"/>
            </a:pPr>
            <a:r>
              <a:rPr lang="zh-CN" altLang="zh-CN" dirty="0"/>
              <a:t>简单类型都有对应于</a:t>
            </a:r>
            <a:r>
              <a:rPr lang="en-US" altLang="zh-CN" dirty="0"/>
              <a:t>System</a:t>
            </a:r>
            <a:r>
              <a:rPr lang="zh-CN" altLang="zh-CN" dirty="0"/>
              <a:t>程序集中的结构。比如，在</a:t>
            </a:r>
            <a:r>
              <a:rPr lang="en-US" altLang="zh-CN" dirty="0" err="1"/>
              <a:t>c#</a:t>
            </a:r>
            <a:r>
              <a:rPr lang="zh-CN" altLang="zh-CN" dirty="0"/>
              <a:t>中声明一个</a:t>
            </a:r>
            <a:r>
              <a:rPr lang="en-US" altLang="zh-CN" dirty="0" err="1"/>
              <a:t>int</a:t>
            </a:r>
            <a:r>
              <a:rPr lang="zh-CN" altLang="zh-CN" dirty="0"/>
              <a:t>类型的数据时，实际上声明了</a:t>
            </a:r>
            <a:r>
              <a:rPr lang="en-US" altLang="zh-CN" dirty="0"/>
              <a:t>System.Int32</a:t>
            </a:r>
            <a:r>
              <a:rPr lang="zh-CN" altLang="zh-CN" dirty="0"/>
              <a:t>的一个实例</a:t>
            </a:r>
            <a:r>
              <a:rPr lang="zh-CN" altLang="zh-CN" dirty="0" smtClean="0"/>
              <a:t>。</a:t>
            </a:r>
            <a:endParaRPr lang="en-US" altLang="zh-CN" dirty="0" smtClean="0"/>
          </a:p>
          <a:p>
            <a:pPr lvl="1">
              <a:buFont typeface="Wingdings" panose="05000000000000000000" pitchFamily="2" charset="2"/>
              <a:buChar char="l"/>
            </a:pPr>
            <a:r>
              <a:rPr lang="zh-CN" altLang="zh-CN" dirty="0"/>
              <a:t>在</a:t>
            </a:r>
            <a:r>
              <a:rPr lang="en-US" altLang="zh-CN" dirty="0"/>
              <a:t> C++ </a:t>
            </a:r>
            <a:r>
              <a:rPr lang="zh-CN" altLang="zh-CN" dirty="0"/>
              <a:t>中，</a:t>
            </a:r>
            <a:r>
              <a:rPr lang="en-US" altLang="zh-CN" dirty="0"/>
              <a:t>bool </a:t>
            </a:r>
            <a:r>
              <a:rPr lang="zh-CN" altLang="zh-CN" dirty="0"/>
              <a:t>类型的值可转换为</a:t>
            </a:r>
            <a:r>
              <a:rPr lang="en-US" altLang="zh-CN" dirty="0"/>
              <a:t> </a:t>
            </a:r>
            <a:r>
              <a:rPr lang="en-US" altLang="zh-CN" dirty="0" err="1"/>
              <a:t>int</a:t>
            </a:r>
            <a:r>
              <a:rPr lang="en-US" altLang="zh-CN" dirty="0"/>
              <a:t> </a:t>
            </a:r>
            <a:r>
              <a:rPr lang="zh-CN" altLang="zh-CN" dirty="0"/>
              <a:t>类型的值，其中</a:t>
            </a:r>
            <a:r>
              <a:rPr lang="en-US" altLang="zh-CN" dirty="0"/>
              <a:t>false </a:t>
            </a:r>
            <a:r>
              <a:rPr lang="zh-CN" altLang="zh-CN" dirty="0"/>
              <a:t>等效于零值，而</a:t>
            </a:r>
            <a:r>
              <a:rPr lang="en-US" altLang="zh-CN" dirty="0"/>
              <a:t> true </a:t>
            </a:r>
            <a:r>
              <a:rPr lang="zh-CN" altLang="zh-CN" dirty="0"/>
              <a:t>等效于非零值</a:t>
            </a:r>
            <a:r>
              <a:rPr lang="zh-CN" altLang="zh-CN" dirty="0" smtClean="0"/>
              <a:t>。但</a:t>
            </a:r>
            <a:r>
              <a:rPr lang="zh-CN" altLang="zh-CN" dirty="0"/>
              <a:t>在</a:t>
            </a:r>
            <a:r>
              <a:rPr lang="en-US" altLang="zh-CN" dirty="0"/>
              <a:t> C# </a:t>
            </a:r>
            <a:r>
              <a:rPr lang="zh-CN" altLang="zh-CN" dirty="0"/>
              <a:t>中，不存在</a:t>
            </a:r>
            <a:r>
              <a:rPr lang="en-US" altLang="zh-CN" dirty="0"/>
              <a:t> bool </a:t>
            </a:r>
            <a:r>
              <a:rPr lang="zh-CN" altLang="zh-CN" dirty="0"/>
              <a:t>类型与其他类型之间的相互转换</a:t>
            </a:r>
            <a:r>
              <a:rPr lang="zh-CN" altLang="zh-CN" dirty="0" smtClean="0"/>
              <a:t>。</a:t>
            </a:r>
            <a:endParaRPr lang="en-US" altLang="zh-CN" dirty="0" smtClean="0"/>
          </a:p>
          <a:p>
            <a:pPr lvl="1">
              <a:buFont typeface="Wingdings" panose="05000000000000000000" pitchFamily="2" charset="2"/>
              <a:buChar char="l"/>
            </a:pPr>
            <a:r>
              <a:rPr lang="en-US" altLang="zh-CN" dirty="0"/>
              <a:t>C#</a:t>
            </a:r>
            <a:r>
              <a:rPr lang="zh-CN" altLang="zh-CN" dirty="0"/>
              <a:t>中的字符是采用</a:t>
            </a:r>
            <a:r>
              <a:rPr lang="en-US" altLang="zh-CN" dirty="0"/>
              <a:t>Unicode </a:t>
            </a:r>
            <a:r>
              <a:rPr lang="zh-CN" altLang="zh-CN" dirty="0"/>
              <a:t>编码方式，即一个字母或一个汉字都是用</a:t>
            </a:r>
            <a:r>
              <a:rPr lang="en-US" altLang="zh-CN" dirty="0"/>
              <a:t>2</a:t>
            </a:r>
            <a:r>
              <a:rPr lang="zh-CN" altLang="zh-CN" dirty="0"/>
              <a:t>个字节表示。</a:t>
            </a:r>
            <a:r>
              <a:rPr lang="en-US" altLang="zh-CN" dirty="0"/>
              <a:t>char </a:t>
            </a:r>
            <a:r>
              <a:rPr lang="zh-CN" altLang="zh-CN" dirty="0"/>
              <a:t>类型的常数可以写成字符、十六进制换码序列或</a:t>
            </a:r>
            <a:r>
              <a:rPr lang="en-US" altLang="zh-CN" dirty="0"/>
              <a:t> Unicode </a:t>
            </a:r>
            <a:r>
              <a:rPr lang="zh-CN" altLang="zh-CN" dirty="0"/>
              <a:t>表示形式。</a:t>
            </a:r>
          </a:p>
          <a:p>
            <a:pPr lvl="1">
              <a:buFont typeface="Wingdings" panose="05000000000000000000" pitchFamily="2" charset="2"/>
              <a:buChar char="l"/>
            </a:pPr>
            <a:r>
              <a:rPr lang="en-US" altLang="zh-CN" dirty="0" smtClean="0"/>
              <a:t>C</a:t>
            </a:r>
            <a:r>
              <a:rPr lang="en-US" altLang="zh-CN" dirty="0"/>
              <a:t>#</a:t>
            </a:r>
            <a:r>
              <a:rPr lang="zh-CN" altLang="zh-CN" dirty="0"/>
              <a:t>值类型中的复合类型包括结构类型和枚举类型，其应用方式与</a:t>
            </a:r>
            <a:r>
              <a:rPr lang="en-US" altLang="zh-CN" dirty="0"/>
              <a:t>C/C++</a:t>
            </a:r>
            <a:r>
              <a:rPr lang="zh-CN" altLang="zh-CN" dirty="0"/>
              <a:t>中的相似。结构类型采用关键词</a:t>
            </a:r>
            <a:r>
              <a:rPr lang="en-US" altLang="zh-CN" dirty="0" err="1"/>
              <a:t>struct</a:t>
            </a:r>
            <a:r>
              <a:rPr lang="zh-CN" altLang="zh-CN" dirty="0"/>
              <a:t>来定义，枚举类型采用关键词</a:t>
            </a:r>
            <a:r>
              <a:rPr lang="en-US" altLang="zh-CN" dirty="0" err="1"/>
              <a:t>enum</a:t>
            </a:r>
            <a:r>
              <a:rPr lang="zh-CN" altLang="zh-CN" dirty="0"/>
              <a:t>来定义</a:t>
            </a:r>
            <a:r>
              <a:rPr lang="zh-CN" altLang="zh-CN" dirty="0" smtClean="0"/>
              <a:t>。</a:t>
            </a:r>
            <a:endParaRPr lang="zh-CN" altLang="en-US" dirty="0"/>
          </a:p>
        </p:txBody>
      </p:sp>
    </p:spTree>
    <p:extLst>
      <p:ext uri="{BB962C8B-B14F-4D97-AF65-F5344CB8AC3E}">
        <p14:creationId xmlns:p14="http://schemas.microsoft.com/office/powerpoint/2010/main" val="1437558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7.2 C#</a:t>
            </a:r>
            <a:r>
              <a:rPr lang="zh-CN" altLang="en-US" sz="4800" dirty="0"/>
              <a:t>基本语法</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3758389704"/>
              </p:ext>
            </p:extLst>
          </p:nvPr>
        </p:nvGraphicFramePr>
        <p:xfrm>
          <a:off x="683568" y="1347614"/>
          <a:ext cx="7776864" cy="2926080"/>
        </p:xfrm>
        <a:graphic>
          <a:graphicData uri="http://schemas.openxmlformats.org/drawingml/2006/table">
            <a:tbl>
              <a:tblPr firstRow="1" firstCol="1" bandRow="1">
                <a:tableStyleId>{5C22544A-7EE6-4342-B048-85BDC9FD1C3A}</a:tableStyleId>
              </a:tblPr>
              <a:tblGrid>
                <a:gridCol w="701296"/>
                <a:gridCol w="738864"/>
                <a:gridCol w="1008112"/>
                <a:gridCol w="1440160"/>
                <a:gridCol w="1884730"/>
                <a:gridCol w="275510"/>
                <a:gridCol w="1728192"/>
              </a:tblGrid>
              <a:tr h="261083">
                <a:tc>
                  <a:txBody>
                    <a:bodyPr/>
                    <a:lstStyle/>
                    <a:p>
                      <a:pPr>
                        <a:spcAft>
                          <a:spcPts val="0"/>
                        </a:spcAft>
                      </a:pPr>
                      <a:r>
                        <a:rPr lang="zh-CN" sz="1600">
                          <a:effectLst/>
                        </a:rPr>
                        <a:t>分类</a:t>
                      </a:r>
                      <a:endParaRPr lang="zh-CN" sz="1600">
                        <a:effectLst/>
                        <a:latin typeface="宋体"/>
                        <a:cs typeface="宋体"/>
                      </a:endParaRPr>
                    </a:p>
                  </a:txBody>
                  <a:tcPr marL="55946" marR="55946" marT="0" marB="0" anchor="ctr"/>
                </a:tc>
                <a:tc>
                  <a:txBody>
                    <a:bodyPr/>
                    <a:lstStyle/>
                    <a:p>
                      <a:pPr>
                        <a:spcAft>
                          <a:spcPts val="0"/>
                        </a:spcAft>
                      </a:pPr>
                      <a:r>
                        <a:rPr lang="zh-CN" sz="1600">
                          <a:effectLst/>
                        </a:rPr>
                        <a:t>类型名</a:t>
                      </a:r>
                      <a:endParaRPr lang="zh-CN" sz="1600">
                        <a:effectLst/>
                        <a:latin typeface="宋体"/>
                        <a:cs typeface="宋体"/>
                      </a:endParaRPr>
                    </a:p>
                  </a:txBody>
                  <a:tcPr marL="55946" marR="55946" marT="0" marB="0" anchor="ctr"/>
                </a:tc>
                <a:tc>
                  <a:txBody>
                    <a:bodyPr/>
                    <a:lstStyle/>
                    <a:p>
                      <a:pPr>
                        <a:spcAft>
                          <a:spcPts val="0"/>
                        </a:spcAft>
                      </a:pPr>
                      <a:r>
                        <a:rPr lang="zh-CN" sz="1600">
                          <a:effectLst/>
                        </a:rPr>
                        <a:t>说明</a:t>
                      </a:r>
                      <a:endParaRPr lang="zh-CN" sz="1600">
                        <a:effectLst/>
                        <a:latin typeface="宋体"/>
                        <a:cs typeface="宋体"/>
                      </a:endParaRPr>
                    </a:p>
                  </a:txBody>
                  <a:tcPr marL="55946" marR="55946" marT="0" marB="0" anchor="ctr"/>
                </a:tc>
                <a:tc>
                  <a:txBody>
                    <a:bodyPr/>
                    <a:lstStyle/>
                    <a:p>
                      <a:pPr>
                        <a:spcAft>
                          <a:spcPts val="0"/>
                        </a:spcAft>
                      </a:pPr>
                      <a:r>
                        <a:rPr lang="zh-CN" sz="1600">
                          <a:effectLst/>
                        </a:rPr>
                        <a:t>对应于</a:t>
                      </a:r>
                      <a:r>
                        <a:rPr lang="en-US" sz="1600">
                          <a:effectLst/>
                        </a:rPr>
                        <a:t>System</a:t>
                      </a:r>
                      <a:r>
                        <a:rPr lang="zh-CN" sz="1600">
                          <a:effectLst/>
                        </a:rPr>
                        <a:t>中的结构</a:t>
                      </a:r>
                      <a:endParaRPr lang="zh-CN" sz="1600">
                        <a:effectLst/>
                        <a:latin typeface="宋体"/>
                        <a:cs typeface="宋体"/>
                      </a:endParaRPr>
                    </a:p>
                  </a:txBody>
                  <a:tcPr marL="55946" marR="55946" marT="0" marB="0" anchor="ctr"/>
                </a:tc>
                <a:tc>
                  <a:txBody>
                    <a:bodyPr/>
                    <a:lstStyle/>
                    <a:p>
                      <a:pPr>
                        <a:spcAft>
                          <a:spcPts val="0"/>
                        </a:spcAft>
                      </a:pPr>
                      <a:r>
                        <a:rPr lang="zh-CN" sz="1600">
                          <a:effectLst/>
                        </a:rPr>
                        <a:t>取值范围</a:t>
                      </a:r>
                      <a:endParaRPr lang="zh-CN" sz="1600">
                        <a:effectLst/>
                        <a:latin typeface="宋体"/>
                        <a:cs typeface="宋体"/>
                      </a:endParaRPr>
                    </a:p>
                  </a:txBody>
                  <a:tcPr marL="55946" marR="55946" marT="0" marB="0" anchor="ctr"/>
                </a:tc>
                <a:tc>
                  <a:txBody>
                    <a:bodyPr/>
                    <a:lstStyle/>
                    <a:p>
                      <a:pPr>
                        <a:spcAft>
                          <a:spcPts val="0"/>
                        </a:spcAft>
                      </a:pPr>
                      <a:r>
                        <a:rPr lang="zh-CN" sz="1600">
                          <a:effectLst/>
                        </a:rPr>
                        <a:t>字节</a:t>
                      </a:r>
                      <a:endParaRPr lang="zh-CN" sz="1600">
                        <a:effectLst/>
                        <a:latin typeface="宋体"/>
                        <a:cs typeface="宋体"/>
                      </a:endParaRPr>
                    </a:p>
                  </a:txBody>
                  <a:tcPr marL="55946" marR="55946" marT="0" marB="0" anchor="ctr"/>
                </a:tc>
                <a:tc>
                  <a:txBody>
                    <a:bodyPr/>
                    <a:lstStyle/>
                    <a:p>
                      <a:pPr>
                        <a:spcAft>
                          <a:spcPts val="0"/>
                        </a:spcAft>
                      </a:pPr>
                      <a:r>
                        <a:rPr lang="zh-CN" sz="1600">
                          <a:effectLst/>
                        </a:rPr>
                        <a:t>直接量例子</a:t>
                      </a:r>
                      <a:endParaRPr lang="zh-CN" sz="1600">
                        <a:effectLst/>
                        <a:latin typeface="宋体"/>
                        <a:cs typeface="宋体"/>
                      </a:endParaRPr>
                    </a:p>
                  </a:txBody>
                  <a:tcPr marL="55946" marR="55946" marT="0" marB="0" anchor="ctr"/>
                </a:tc>
              </a:tr>
              <a:tr h="261083">
                <a:tc rowSpan="4">
                  <a:txBody>
                    <a:bodyPr/>
                    <a:lstStyle/>
                    <a:p>
                      <a:pPr>
                        <a:spcAft>
                          <a:spcPts val="0"/>
                        </a:spcAft>
                      </a:pPr>
                      <a:r>
                        <a:rPr lang="zh-CN" sz="1600">
                          <a:effectLst/>
                        </a:rPr>
                        <a:t>整数</a:t>
                      </a:r>
                      <a:endParaRPr lang="zh-CN" sz="1600">
                        <a:effectLst/>
                        <a:latin typeface="宋体"/>
                        <a:cs typeface="宋体"/>
                      </a:endParaRPr>
                    </a:p>
                  </a:txBody>
                  <a:tcPr marL="55946" marR="55946" marT="0" marB="0" anchor="ctr"/>
                </a:tc>
                <a:tc>
                  <a:txBody>
                    <a:bodyPr/>
                    <a:lstStyle/>
                    <a:p>
                      <a:pPr>
                        <a:spcAft>
                          <a:spcPts val="0"/>
                        </a:spcAft>
                      </a:pPr>
                      <a:r>
                        <a:rPr lang="en-US" sz="1600">
                          <a:effectLst/>
                        </a:rPr>
                        <a:t>sbyte</a:t>
                      </a:r>
                      <a:endParaRPr lang="zh-CN" sz="1600">
                        <a:effectLst/>
                        <a:latin typeface="宋体"/>
                        <a:cs typeface="宋体"/>
                      </a:endParaRPr>
                    </a:p>
                  </a:txBody>
                  <a:tcPr marL="55946" marR="55946" marT="0" marB="0" anchor="ctr"/>
                </a:tc>
                <a:tc>
                  <a:txBody>
                    <a:bodyPr/>
                    <a:lstStyle/>
                    <a:p>
                      <a:pPr>
                        <a:spcAft>
                          <a:spcPts val="0"/>
                        </a:spcAft>
                      </a:pPr>
                      <a:r>
                        <a:rPr lang="zh-CN" sz="1600">
                          <a:effectLst/>
                        </a:rPr>
                        <a:t>有符号</a:t>
                      </a:r>
                    </a:p>
                    <a:p>
                      <a:pPr>
                        <a:spcAft>
                          <a:spcPts val="0"/>
                        </a:spcAft>
                      </a:pPr>
                      <a:r>
                        <a:rPr lang="en-US" sz="1600">
                          <a:effectLst/>
                        </a:rPr>
                        <a:t>8</a:t>
                      </a:r>
                      <a:r>
                        <a:rPr lang="zh-CN" sz="1600">
                          <a:effectLst/>
                        </a:rPr>
                        <a:t>位整数</a:t>
                      </a:r>
                      <a:endParaRPr lang="zh-CN" sz="1600">
                        <a:effectLst/>
                        <a:latin typeface="宋体"/>
                        <a:cs typeface="宋体"/>
                      </a:endParaRPr>
                    </a:p>
                  </a:txBody>
                  <a:tcPr marL="55946" marR="55946" marT="0" marB="0" anchor="ctr"/>
                </a:tc>
                <a:tc>
                  <a:txBody>
                    <a:bodyPr/>
                    <a:lstStyle/>
                    <a:p>
                      <a:pPr>
                        <a:spcAft>
                          <a:spcPts val="0"/>
                        </a:spcAft>
                      </a:pPr>
                      <a:r>
                        <a:rPr lang="en-US" sz="1600">
                          <a:effectLst/>
                        </a:rPr>
                        <a:t>System.SByte</a:t>
                      </a:r>
                      <a:endParaRPr lang="zh-CN" sz="1600">
                        <a:effectLst/>
                        <a:latin typeface="宋体"/>
                        <a:cs typeface="宋体"/>
                      </a:endParaRPr>
                    </a:p>
                  </a:txBody>
                  <a:tcPr marL="55946" marR="55946" marT="0" marB="0" anchor="ctr"/>
                </a:tc>
                <a:tc>
                  <a:txBody>
                    <a:bodyPr/>
                    <a:lstStyle/>
                    <a:p>
                      <a:pPr>
                        <a:spcAft>
                          <a:spcPts val="0"/>
                        </a:spcAft>
                      </a:pPr>
                      <a:r>
                        <a:rPr lang="zh-CN" sz="1600">
                          <a:effectLst/>
                        </a:rPr>
                        <a:t>从</a:t>
                      </a:r>
                      <a:r>
                        <a:rPr lang="en-US" sz="1600">
                          <a:effectLst/>
                        </a:rPr>
                        <a:t>−128 </a:t>
                      </a:r>
                      <a:r>
                        <a:rPr lang="zh-CN" sz="1600">
                          <a:effectLst/>
                        </a:rPr>
                        <a:t>到</a:t>
                      </a:r>
                      <a:r>
                        <a:rPr lang="en-US" sz="1600">
                          <a:effectLst/>
                        </a:rPr>
                        <a:t> +127</a:t>
                      </a:r>
                      <a:endParaRPr lang="zh-CN" sz="1600">
                        <a:effectLst/>
                        <a:latin typeface="宋体"/>
                        <a:cs typeface="宋体"/>
                      </a:endParaRPr>
                    </a:p>
                  </a:txBody>
                  <a:tcPr marL="55946" marR="55946" marT="0" marB="0" anchor="ctr"/>
                </a:tc>
                <a:tc>
                  <a:txBody>
                    <a:bodyPr/>
                    <a:lstStyle/>
                    <a:p>
                      <a:pPr>
                        <a:spcAft>
                          <a:spcPts val="0"/>
                        </a:spcAft>
                      </a:pPr>
                      <a:r>
                        <a:rPr lang="en-US" sz="1600">
                          <a:effectLst/>
                        </a:rPr>
                        <a:t>1</a:t>
                      </a:r>
                      <a:endParaRPr lang="zh-CN" sz="1600">
                        <a:effectLst/>
                        <a:latin typeface="宋体"/>
                        <a:cs typeface="宋体"/>
                      </a:endParaRPr>
                    </a:p>
                  </a:txBody>
                  <a:tcPr marL="55946" marR="55946" marT="0" marB="0" anchor="ctr"/>
                </a:tc>
                <a:tc>
                  <a:txBody>
                    <a:bodyPr/>
                    <a:lstStyle/>
                    <a:p>
                      <a:pPr>
                        <a:spcAft>
                          <a:spcPts val="0"/>
                        </a:spcAft>
                      </a:pPr>
                      <a:r>
                        <a:rPr lang="zh-CN" sz="1600">
                          <a:effectLst/>
                        </a:rPr>
                        <a:t>无</a:t>
                      </a:r>
                      <a:endParaRPr lang="zh-CN" sz="1600">
                        <a:effectLst/>
                        <a:latin typeface="宋体"/>
                        <a:cs typeface="宋体"/>
                      </a:endParaRPr>
                    </a:p>
                  </a:txBody>
                  <a:tcPr marL="55946" marR="55946" marT="0" marB="0" anchor="ctr"/>
                </a:tc>
              </a:tr>
              <a:tr h="261083">
                <a:tc vMerge="1">
                  <a:txBody>
                    <a:bodyPr/>
                    <a:lstStyle/>
                    <a:p>
                      <a:endParaRPr lang="zh-CN" altLang="en-US"/>
                    </a:p>
                  </a:txBody>
                  <a:tcPr/>
                </a:tc>
                <a:tc>
                  <a:txBody>
                    <a:bodyPr/>
                    <a:lstStyle/>
                    <a:p>
                      <a:pPr>
                        <a:spcAft>
                          <a:spcPts val="0"/>
                        </a:spcAft>
                      </a:pPr>
                      <a:r>
                        <a:rPr lang="en-US" sz="1600">
                          <a:effectLst/>
                        </a:rPr>
                        <a:t>short</a:t>
                      </a:r>
                      <a:endParaRPr lang="zh-CN" sz="1600">
                        <a:effectLst/>
                        <a:latin typeface="宋体"/>
                        <a:cs typeface="宋体"/>
                      </a:endParaRPr>
                    </a:p>
                  </a:txBody>
                  <a:tcPr marL="55946" marR="55946" marT="0" marB="0" anchor="ctr"/>
                </a:tc>
                <a:tc>
                  <a:txBody>
                    <a:bodyPr/>
                    <a:lstStyle/>
                    <a:p>
                      <a:pPr>
                        <a:spcAft>
                          <a:spcPts val="0"/>
                        </a:spcAft>
                      </a:pPr>
                      <a:r>
                        <a:rPr lang="zh-CN" sz="1600">
                          <a:effectLst/>
                        </a:rPr>
                        <a:t>有符号</a:t>
                      </a:r>
                    </a:p>
                    <a:p>
                      <a:pPr>
                        <a:spcAft>
                          <a:spcPts val="0"/>
                        </a:spcAft>
                      </a:pPr>
                      <a:r>
                        <a:rPr lang="en-US" sz="1600">
                          <a:effectLst/>
                        </a:rPr>
                        <a:t>16</a:t>
                      </a:r>
                      <a:r>
                        <a:rPr lang="zh-CN" sz="1600">
                          <a:effectLst/>
                        </a:rPr>
                        <a:t>位整数</a:t>
                      </a:r>
                      <a:endParaRPr lang="zh-CN" sz="1600">
                        <a:effectLst/>
                        <a:latin typeface="宋体"/>
                        <a:cs typeface="宋体"/>
                      </a:endParaRPr>
                    </a:p>
                  </a:txBody>
                  <a:tcPr marL="55946" marR="55946" marT="0" marB="0" anchor="ctr"/>
                </a:tc>
                <a:tc>
                  <a:txBody>
                    <a:bodyPr/>
                    <a:lstStyle/>
                    <a:p>
                      <a:pPr>
                        <a:spcAft>
                          <a:spcPts val="0"/>
                        </a:spcAft>
                      </a:pPr>
                      <a:r>
                        <a:rPr lang="en-US" sz="1600">
                          <a:effectLst/>
                        </a:rPr>
                        <a:t>System.Int16</a:t>
                      </a:r>
                      <a:endParaRPr lang="zh-CN" sz="1600">
                        <a:effectLst/>
                        <a:latin typeface="宋体"/>
                        <a:cs typeface="宋体"/>
                      </a:endParaRPr>
                    </a:p>
                  </a:txBody>
                  <a:tcPr marL="55946" marR="55946" marT="0" marB="0" anchor="ctr"/>
                </a:tc>
                <a:tc>
                  <a:txBody>
                    <a:bodyPr/>
                    <a:lstStyle/>
                    <a:p>
                      <a:pPr>
                        <a:spcAft>
                          <a:spcPts val="0"/>
                        </a:spcAft>
                      </a:pPr>
                      <a:r>
                        <a:rPr lang="zh-CN" sz="1600">
                          <a:effectLst/>
                        </a:rPr>
                        <a:t>从</a:t>
                      </a:r>
                      <a:r>
                        <a:rPr lang="en-US" sz="1600">
                          <a:effectLst/>
                        </a:rPr>
                        <a:t>−32,768</a:t>
                      </a:r>
                      <a:r>
                        <a:rPr lang="zh-CN" sz="1600">
                          <a:effectLst/>
                        </a:rPr>
                        <a:t>到</a:t>
                      </a:r>
                      <a:r>
                        <a:rPr lang="en-US" sz="1600">
                          <a:effectLst/>
                        </a:rPr>
                        <a:t>+32,767</a:t>
                      </a:r>
                      <a:endParaRPr lang="zh-CN" sz="1600">
                        <a:effectLst/>
                        <a:latin typeface="宋体"/>
                        <a:cs typeface="宋体"/>
                      </a:endParaRPr>
                    </a:p>
                  </a:txBody>
                  <a:tcPr marL="55946" marR="55946" marT="0" marB="0" anchor="ctr"/>
                </a:tc>
                <a:tc>
                  <a:txBody>
                    <a:bodyPr/>
                    <a:lstStyle/>
                    <a:p>
                      <a:pPr>
                        <a:spcAft>
                          <a:spcPts val="0"/>
                        </a:spcAft>
                      </a:pPr>
                      <a:r>
                        <a:rPr lang="en-US" sz="1600">
                          <a:effectLst/>
                        </a:rPr>
                        <a:t>2</a:t>
                      </a:r>
                      <a:endParaRPr lang="zh-CN" sz="1600">
                        <a:effectLst/>
                        <a:latin typeface="宋体"/>
                        <a:cs typeface="宋体"/>
                      </a:endParaRPr>
                    </a:p>
                  </a:txBody>
                  <a:tcPr marL="55946" marR="55946" marT="0" marB="0" anchor="ctr"/>
                </a:tc>
                <a:tc>
                  <a:txBody>
                    <a:bodyPr/>
                    <a:lstStyle/>
                    <a:p>
                      <a:pPr>
                        <a:spcAft>
                          <a:spcPts val="0"/>
                        </a:spcAft>
                      </a:pPr>
                      <a:r>
                        <a:rPr lang="zh-CN" sz="1600">
                          <a:effectLst/>
                        </a:rPr>
                        <a:t>无</a:t>
                      </a:r>
                      <a:endParaRPr lang="zh-CN" sz="1600">
                        <a:effectLst/>
                        <a:latin typeface="宋体"/>
                        <a:cs typeface="宋体"/>
                      </a:endParaRPr>
                    </a:p>
                  </a:txBody>
                  <a:tcPr marL="55946" marR="55946" marT="0" marB="0" anchor="ctr"/>
                </a:tc>
              </a:tr>
              <a:tr h="783248">
                <a:tc vMerge="1">
                  <a:txBody>
                    <a:bodyPr/>
                    <a:lstStyle/>
                    <a:p>
                      <a:endParaRPr lang="zh-CN" altLang="en-US"/>
                    </a:p>
                  </a:txBody>
                  <a:tcPr/>
                </a:tc>
                <a:tc>
                  <a:txBody>
                    <a:bodyPr/>
                    <a:lstStyle/>
                    <a:p>
                      <a:pPr>
                        <a:spcAft>
                          <a:spcPts val="0"/>
                        </a:spcAft>
                      </a:pPr>
                      <a:r>
                        <a:rPr lang="en-US" sz="1600">
                          <a:effectLst/>
                        </a:rPr>
                        <a:t>int</a:t>
                      </a:r>
                      <a:endParaRPr lang="zh-CN" sz="1600">
                        <a:effectLst/>
                        <a:latin typeface="宋体"/>
                        <a:cs typeface="宋体"/>
                      </a:endParaRPr>
                    </a:p>
                  </a:txBody>
                  <a:tcPr marL="55946" marR="55946" marT="0" marB="0" anchor="ctr"/>
                </a:tc>
                <a:tc>
                  <a:txBody>
                    <a:bodyPr/>
                    <a:lstStyle/>
                    <a:p>
                      <a:pPr>
                        <a:spcAft>
                          <a:spcPts val="0"/>
                        </a:spcAft>
                      </a:pPr>
                      <a:r>
                        <a:rPr lang="zh-CN" sz="1600">
                          <a:effectLst/>
                        </a:rPr>
                        <a:t>有符号</a:t>
                      </a:r>
                    </a:p>
                    <a:p>
                      <a:pPr>
                        <a:spcAft>
                          <a:spcPts val="0"/>
                        </a:spcAft>
                      </a:pPr>
                      <a:r>
                        <a:rPr lang="en-US" sz="1600">
                          <a:effectLst/>
                        </a:rPr>
                        <a:t>32</a:t>
                      </a:r>
                      <a:r>
                        <a:rPr lang="zh-CN" sz="1600">
                          <a:effectLst/>
                        </a:rPr>
                        <a:t>位整数</a:t>
                      </a:r>
                      <a:endParaRPr lang="zh-CN" sz="1600">
                        <a:effectLst/>
                        <a:latin typeface="宋体"/>
                        <a:cs typeface="宋体"/>
                      </a:endParaRPr>
                    </a:p>
                  </a:txBody>
                  <a:tcPr marL="55946" marR="55946" marT="0" marB="0" anchor="ctr"/>
                </a:tc>
                <a:tc>
                  <a:txBody>
                    <a:bodyPr/>
                    <a:lstStyle/>
                    <a:p>
                      <a:pPr>
                        <a:spcAft>
                          <a:spcPts val="0"/>
                        </a:spcAft>
                      </a:pPr>
                      <a:r>
                        <a:rPr lang="en-US" sz="1600">
                          <a:effectLst/>
                        </a:rPr>
                        <a:t>System.Int32</a:t>
                      </a:r>
                      <a:endParaRPr lang="zh-CN" sz="1600">
                        <a:effectLst/>
                        <a:latin typeface="宋体"/>
                        <a:cs typeface="宋体"/>
                      </a:endParaRPr>
                    </a:p>
                  </a:txBody>
                  <a:tcPr marL="55946" marR="55946" marT="0" marB="0" anchor="ctr"/>
                </a:tc>
                <a:tc>
                  <a:txBody>
                    <a:bodyPr/>
                    <a:lstStyle/>
                    <a:p>
                      <a:pPr>
                        <a:spcAft>
                          <a:spcPts val="0"/>
                        </a:spcAft>
                      </a:pPr>
                      <a:r>
                        <a:rPr lang="zh-CN" sz="1600">
                          <a:effectLst/>
                        </a:rPr>
                        <a:t>从</a:t>
                      </a:r>
                      <a:r>
                        <a:rPr lang="en-US" sz="1600">
                          <a:effectLst/>
                        </a:rPr>
                        <a:t>−2,147,483,648</a:t>
                      </a:r>
                      <a:endParaRPr lang="zh-CN" sz="1600">
                        <a:effectLst/>
                      </a:endParaRPr>
                    </a:p>
                    <a:p>
                      <a:pPr>
                        <a:spcAft>
                          <a:spcPts val="0"/>
                        </a:spcAft>
                      </a:pPr>
                      <a:r>
                        <a:rPr lang="zh-CN" sz="1600">
                          <a:effectLst/>
                        </a:rPr>
                        <a:t>到</a:t>
                      </a:r>
                      <a:r>
                        <a:rPr lang="en-US" sz="1600">
                          <a:effectLst/>
                        </a:rPr>
                        <a:t>+2,147,483,647</a:t>
                      </a:r>
                      <a:endParaRPr lang="zh-CN" sz="1600">
                        <a:effectLst/>
                        <a:latin typeface="宋体"/>
                        <a:cs typeface="宋体"/>
                      </a:endParaRPr>
                    </a:p>
                  </a:txBody>
                  <a:tcPr marL="55946" marR="55946" marT="0" marB="0" anchor="ctr"/>
                </a:tc>
                <a:tc>
                  <a:txBody>
                    <a:bodyPr/>
                    <a:lstStyle/>
                    <a:p>
                      <a:pPr>
                        <a:spcAft>
                          <a:spcPts val="0"/>
                        </a:spcAft>
                      </a:pPr>
                      <a:r>
                        <a:rPr lang="en-US" sz="1600">
                          <a:effectLst/>
                        </a:rPr>
                        <a:t>4</a:t>
                      </a:r>
                      <a:endParaRPr lang="zh-CN" sz="1600">
                        <a:effectLst/>
                        <a:latin typeface="宋体"/>
                        <a:cs typeface="宋体"/>
                      </a:endParaRPr>
                    </a:p>
                  </a:txBody>
                  <a:tcPr marL="55946" marR="55946" marT="0" marB="0" anchor="ctr"/>
                </a:tc>
                <a:tc>
                  <a:txBody>
                    <a:bodyPr/>
                    <a:lstStyle/>
                    <a:p>
                      <a:pPr>
                        <a:spcAft>
                          <a:spcPts val="0"/>
                        </a:spcAft>
                      </a:pPr>
                      <a:r>
                        <a:rPr lang="zh-CN" sz="1600">
                          <a:effectLst/>
                        </a:rPr>
                        <a:t>十进制数：</a:t>
                      </a:r>
                      <a:r>
                        <a:rPr lang="en-US" sz="1600">
                          <a:effectLst/>
                        </a:rPr>
                        <a:t>55</a:t>
                      </a:r>
                      <a:r>
                        <a:rPr lang="zh-CN" sz="1600">
                          <a:effectLst/>
                        </a:rPr>
                        <a:t>，</a:t>
                      </a:r>
                      <a:r>
                        <a:rPr lang="en-US" sz="1600">
                          <a:effectLst/>
                        </a:rPr>
                        <a:t>0</a:t>
                      </a:r>
                      <a:r>
                        <a:rPr lang="zh-CN" sz="1600">
                          <a:effectLst/>
                        </a:rPr>
                        <a:t>，</a:t>
                      </a:r>
                      <a:r>
                        <a:rPr lang="en-US" sz="1600">
                          <a:effectLst/>
                        </a:rPr>
                        <a:t>-100</a:t>
                      </a:r>
                      <a:endParaRPr lang="zh-CN" sz="1600">
                        <a:effectLst/>
                      </a:endParaRPr>
                    </a:p>
                    <a:p>
                      <a:pPr>
                        <a:spcAft>
                          <a:spcPts val="0"/>
                        </a:spcAft>
                      </a:pPr>
                      <a:r>
                        <a:rPr lang="zh-CN" sz="1600">
                          <a:effectLst/>
                        </a:rPr>
                        <a:t>十六进制数：</a:t>
                      </a:r>
                      <a:r>
                        <a:rPr lang="en-US" sz="1600">
                          <a:effectLst/>
                        </a:rPr>
                        <a:t>0xF5A4</a:t>
                      </a:r>
                      <a:endParaRPr lang="zh-CN" sz="1600">
                        <a:effectLst/>
                        <a:latin typeface="宋体"/>
                        <a:cs typeface="宋体"/>
                      </a:endParaRPr>
                    </a:p>
                  </a:txBody>
                  <a:tcPr marL="55946" marR="55946" marT="0" marB="0" anchor="ctr"/>
                </a:tc>
              </a:tr>
              <a:tr h="261083">
                <a:tc vMerge="1">
                  <a:txBody>
                    <a:bodyPr/>
                    <a:lstStyle/>
                    <a:p>
                      <a:endParaRPr lang="zh-CN" altLang="en-US"/>
                    </a:p>
                  </a:txBody>
                  <a:tcPr/>
                </a:tc>
                <a:tc>
                  <a:txBody>
                    <a:bodyPr/>
                    <a:lstStyle/>
                    <a:p>
                      <a:pPr>
                        <a:spcAft>
                          <a:spcPts val="0"/>
                        </a:spcAft>
                      </a:pPr>
                      <a:r>
                        <a:rPr lang="en-US" sz="1600">
                          <a:effectLst/>
                        </a:rPr>
                        <a:t>long</a:t>
                      </a:r>
                      <a:endParaRPr lang="zh-CN" sz="1600">
                        <a:effectLst/>
                        <a:latin typeface="宋体"/>
                        <a:cs typeface="宋体"/>
                      </a:endParaRPr>
                    </a:p>
                  </a:txBody>
                  <a:tcPr marL="55946" marR="55946" marT="0" marB="0" anchor="ctr"/>
                </a:tc>
                <a:tc>
                  <a:txBody>
                    <a:bodyPr/>
                    <a:lstStyle/>
                    <a:p>
                      <a:pPr>
                        <a:spcAft>
                          <a:spcPts val="0"/>
                        </a:spcAft>
                      </a:pPr>
                      <a:r>
                        <a:rPr lang="zh-CN" sz="1600">
                          <a:effectLst/>
                        </a:rPr>
                        <a:t>有符号</a:t>
                      </a:r>
                    </a:p>
                    <a:p>
                      <a:pPr>
                        <a:spcAft>
                          <a:spcPts val="0"/>
                        </a:spcAft>
                      </a:pPr>
                      <a:r>
                        <a:rPr lang="en-US" sz="1600">
                          <a:effectLst/>
                        </a:rPr>
                        <a:t>64</a:t>
                      </a:r>
                      <a:r>
                        <a:rPr lang="zh-CN" sz="1600">
                          <a:effectLst/>
                        </a:rPr>
                        <a:t>位整数</a:t>
                      </a:r>
                      <a:endParaRPr lang="zh-CN" sz="1600">
                        <a:effectLst/>
                        <a:latin typeface="宋体"/>
                        <a:cs typeface="宋体"/>
                      </a:endParaRPr>
                    </a:p>
                  </a:txBody>
                  <a:tcPr marL="55946" marR="55946" marT="0" marB="0" anchor="ctr"/>
                </a:tc>
                <a:tc>
                  <a:txBody>
                    <a:bodyPr/>
                    <a:lstStyle/>
                    <a:p>
                      <a:pPr>
                        <a:spcAft>
                          <a:spcPts val="0"/>
                        </a:spcAft>
                      </a:pPr>
                      <a:r>
                        <a:rPr lang="en-US" sz="1600">
                          <a:effectLst/>
                        </a:rPr>
                        <a:t>System.Int64</a:t>
                      </a:r>
                      <a:endParaRPr lang="zh-CN" sz="1600">
                        <a:effectLst/>
                        <a:latin typeface="宋体"/>
                        <a:cs typeface="宋体"/>
                      </a:endParaRPr>
                    </a:p>
                  </a:txBody>
                  <a:tcPr marL="55946" marR="55946" marT="0" marB="0" anchor="ctr"/>
                </a:tc>
                <a:tc>
                  <a:txBody>
                    <a:bodyPr/>
                    <a:lstStyle/>
                    <a:p>
                      <a:pPr>
                        <a:spcAft>
                          <a:spcPts val="0"/>
                        </a:spcAft>
                      </a:pPr>
                      <a:r>
                        <a:rPr lang="zh-CN" sz="1600">
                          <a:effectLst/>
                        </a:rPr>
                        <a:t>从</a:t>
                      </a:r>
                      <a:r>
                        <a:rPr lang="en-US" sz="1600">
                          <a:effectLst/>
                        </a:rPr>
                        <a:t>−263</a:t>
                      </a:r>
                      <a:r>
                        <a:rPr lang="zh-CN" sz="1600">
                          <a:effectLst/>
                        </a:rPr>
                        <a:t>到</a:t>
                      </a:r>
                      <a:r>
                        <a:rPr lang="en-US" sz="1600">
                          <a:effectLst/>
                        </a:rPr>
                        <a:t>+263</a:t>
                      </a:r>
                      <a:endParaRPr lang="zh-CN" sz="1600">
                        <a:effectLst/>
                        <a:latin typeface="宋体"/>
                        <a:cs typeface="宋体"/>
                      </a:endParaRPr>
                    </a:p>
                  </a:txBody>
                  <a:tcPr marL="55946" marR="55946" marT="0" marB="0" anchor="ctr"/>
                </a:tc>
                <a:tc>
                  <a:txBody>
                    <a:bodyPr/>
                    <a:lstStyle/>
                    <a:p>
                      <a:pPr>
                        <a:spcAft>
                          <a:spcPts val="0"/>
                        </a:spcAft>
                      </a:pPr>
                      <a:r>
                        <a:rPr lang="en-US" sz="1600">
                          <a:effectLst/>
                        </a:rPr>
                        <a:t>8</a:t>
                      </a:r>
                      <a:endParaRPr lang="zh-CN" sz="1600">
                        <a:effectLst/>
                        <a:latin typeface="宋体"/>
                        <a:cs typeface="宋体"/>
                      </a:endParaRPr>
                    </a:p>
                  </a:txBody>
                  <a:tcPr marL="55946" marR="55946" marT="0" marB="0" anchor="ctr"/>
                </a:tc>
                <a:tc>
                  <a:txBody>
                    <a:bodyPr/>
                    <a:lstStyle/>
                    <a:p>
                      <a:pPr>
                        <a:spcAft>
                          <a:spcPts val="0"/>
                        </a:spcAft>
                      </a:pPr>
                      <a:r>
                        <a:rPr lang="en-US" sz="1600" dirty="0">
                          <a:effectLst/>
                        </a:rPr>
                        <a:t>4294967296L</a:t>
                      </a:r>
                      <a:endParaRPr lang="zh-CN" sz="1600" dirty="0">
                        <a:effectLst/>
                        <a:latin typeface="宋体"/>
                        <a:cs typeface="宋体"/>
                      </a:endParaRPr>
                    </a:p>
                  </a:txBody>
                  <a:tcPr marL="55946" marR="55946" marT="0" marB="0" anchor="ctr"/>
                </a:tc>
              </a:tr>
            </a:tbl>
          </a:graphicData>
        </a:graphic>
      </p:graphicFrame>
    </p:spTree>
    <p:extLst>
      <p:ext uri="{BB962C8B-B14F-4D97-AF65-F5344CB8AC3E}">
        <p14:creationId xmlns:p14="http://schemas.microsoft.com/office/powerpoint/2010/main" val="1437558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7.2 C#</a:t>
            </a:r>
            <a:r>
              <a:rPr lang="zh-CN" altLang="en-US" sz="4800" dirty="0"/>
              <a:t>基本语法</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4195276416"/>
              </p:ext>
            </p:extLst>
          </p:nvPr>
        </p:nvGraphicFramePr>
        <p:xfrm>
          <a:off x="611560" y="1635646"/>
          <a:ext cx="7920882" cy="2603427"/>
        </p:xfrm>
        <a:graphic>
          <a:graphicData uri="http://schemas.openxmlformats.org/drawingml/2006/table">
            <a:tbl>
              <a:tblPr firstRow="1" firstCol="1" bandRow="1">
                <a:tableStyleId>{5C22544A-7EE6-4342-B048-85BDC9FD1C3A}</a:tableStyleId>
              </a:tblPr>
              <a:tblGrid>
                <a:gridCol w="714282"/>
                <a:gridCol w="892854"/>
                <a:gridCol w="985155"/>
                <a:gridCol w="1512168"/>
                <a:gridCol w="1368152"/>
                <a:gridCol w="288032"/>
                <a:gridCol w="2160239"/>
              </a:tblGrid>
              <a:tr h="261083">
                <a:tc>
                  <a:txBody>
                    <a:bodyPr/>
                    <a:lstStyle/>
                    <a:p>
                      <a:pPr>
                        <a:spcAft>
                          <a:spcPts val="0"/>
                        </a:spcAft>
                      </a:pPr>
                      <a:r>
                        <a:rPr lang="zh-CN" sz="1600" dirty="0">
                          <a:effectLst/>
                        </a:rPr>
                        <a:t>分类</a:t>
                      </a:r>
                      <a:endParaRPr lang="zh-CN" sz="1600" dirty="0">
                        <a:effectLst/>
                        <a:latin typeface="宋体"/>
                        <a:cs typeface="宋体"/>
                      </a:endParaRPr>
                    </a:p>
                  </a:txBody>
                  <a:tcPr marL="55946" marR="55946" marT="0" marB="0" anchor="ctr"/>
                </a:tc>
                <a:tc>
                  <a:txBody>
                    <a:bodyPr/>
                    <a:lstStyle/>
                    <a:p>
                      <a:pPr>
                        <a:spcAft>
                          <a:spcPts val="0"/>
                        </a:spcAft>
                      </a:pPr>
                      <a:r>
                        <a:rPr lang="zh-CN" sz="1600">
                          <a:effectLst/>
                        </a:rPr>
                        <a:t>类型名</a:t>
                      </a:r>
                      <a:endParaRPr lang="zh-CN" sz="1600">
                        <a:effectLst/>
                        <a:latin typeface="宋体"/>
                        <a:cs typeface="宋体"/>
                      </a:endParaRPr>
                    </a:p>
                  </a:txBody>
                  <a:tcPr marL="55946" marR="55946" marT="0" marB="0" anchor="ctr"/>
                </a:tc>
                <a:tc>
                  <a:txBody>
                    <a:bodyPr/>
                    <a:lstStyle/>
                    <a:p>
                      <a:pPr>
                        <a:spcAft>
                          <a:spcPts val="0"/>
                        </a:spcAft>
                      </a:pPr>
                      <a:r>
                        <a:rPr lang="zh-CN" sz="1600">
                          <a:effectLst/>
                        </a:rPr>
                        <a:t>说明</a:t>
                      </a:r>
                      <a:endParaRPr lang="zh-CN" sz="1600">
                        <a:effectLst/>
                        <a:latin typeface="宋体"/>
                        <a:cs typeface="宋体"/>
                      </a:endParaRPr>
                    </a:p>
                  </a:txBody>
                  <a:tcPr marL="55946" marR="55946" marT="0" marB="0" anchor="ctr"/>
                </a:tc>
                <a:tc>
                  <a:txBody>
                    <a:bodyPr/>
                    <a:lstStyle/>
                    <a:p>
                      <a:pPr>
                        <a:spcAft>
                          <a:spcPts val="0"/>
                        </a:spcAft>
                      </a:pPr>
                      <a:r>
                        <a:rPr lang="zh-CN" sz="1600">
                          <a:effectLst/>
                        </a:rPr>
                        <a:t>对应于</a:t>
                      </a:r>
                      <a:r>
                        <a:rPr lang="en-US" sz="1600">
                          <a:effectLst/>
                        </a:rPr>
                        <a:t>System</a:t>
                      </a:r>
                      <a:r>
                        <a:rPr lang="zh-CN" sz="1600">
                          <a:effectLst/>
                        </a:rPr>
                        <a:t>中的结构</a:t>
                      </a:r>
                      <a:endParaRPr lang="zh-CN" sz="1600">
                        <a:effectLst/>
                        <a:latin typeface="宋体"/>
                        <a:cs typeface="宋体"/>
                      </a:endParaRPr>
                    </a:p>
                  </a:txBody>
                  <a:tcPr marL="55946" marR="55946" marT="0" marB="0" anchor="ctr"/>
                </a:tc>
                <a:tc>
                  <a:txBody>
                    <a:bodyPr/>
                    <a:lstStyle/>
                    <a:p>
                      <a:pPr>
                        <a:spcAft>
                          <a:spcPts val="0"/>
                        </a:spcAft>
                      </a:pPr>
                      <a:r>
                        <a:rPr lang="zh-CN" sz="1600">
                          <a:effectLst/>
                        </a:rPr>
                        <a:t>取值范围</a:t>
                      </a:r>
                      <a:endParaRPr lang="zh-CN" sz="1600">
                        <a:effectLst/>
                        <a:latin typeface="宋体"/>
                        <a:cs typeface="宋体"/>
                      </a:endParaRPr>
                    </a:p>
                  </a:txBody>
                  <a:tcPr marL="55946" marR="55946" marT="0" marB="0" anchor="ctr"/>
                </a:tc>
                <a:tc>
                  <a:txBody>
                    <a:bodyPr/>
                    <a:lstStyle/>
                    <a:p>
                      <a:pPr>
                        <a:spcAft>
                          <a:spcPts val="0"/>
                        </a:spcAft>
                      </a:pPr>
                      <a:r>
                        <a:rPr lang="zh-CN" sz="1600">
                          <a:effectLst/>
                        </a:rPr>
                        <a:t>字节</a:t>
                      </a:r>
                      <a:endParaRPr lang="zh-CN" sz="1600">
                        <a:effectLst/>
                        <a:latin typeface="宋体"/>
                        <a:cs typeface="宋体"/>
                      </a:endParaRPr>
                    </a:p>
                  </a:txBody>
                  <a:tcPr marL="55946" marR="55946" marT="0" marB="0" anchor="ctr"/>
                </a:tc>
                <a:tc>
                  <a:txBody>
                    <a:bodyPr/>
                    <a:lstStyle/>
                    <a:p>
                      <a:pPr>
                        <a:spcAft>
                          <a:spcPts val="0"/>
                        </a:spcAft>
                      </a:pPr>
                      <a:r>
                        <a:rPr lang="zh-CN" sz="1600" dirty="0">
                          <a:effectLst/>
                        </a:rPr>
                        <a:t>直接量例子</a:t>
                      </a:r>
                      <a:endParaRPr lang="zh-CN" sz="1600" dirty="0">
                        <a:effectLst/>
                        <a:latin typeface="宋体"/>
                        <a:cs typeface="宋体"/>
                      </a:endParaRPr>
                    </a:p>
                  </a:txBody>
                  <a:tcPr marL="55946" marR="55946" marT="0" marB="0" anchor="ctr"/>
                </a:tc>
              </a:tr>
              <a:tr h="652707">
                <a:tc rowSpan="4">
                  <a:txBody>
                    <a:bodyPr/>
                    <a:lstStyle/>
                    <a:p>
                      <a:pPr>
                        <a:spcAft>
                          <a:spcPts val="0"/>
                        </a:spcAft>
                      </a:pPr>
                      <a:r>
                        <a:rPr lang="zh-CN" sz="1600" dirty="0">
                          <a:effectLst/>
                        </a:rPr>
                        <a:t>无符号整数</a:t>
                      </a:r>
                      <a:endParaRPr lang="zh-CN" sz="1600" dirty="0">
                        <a:effectLst/>
                        <a:latin typeface="宋体"/>
                        <a:cs typeface="宋体"/>
                      </a:endParaRPr>
                    </a:p>
                  </a:txBody>
                  <a:tcPr marL="55946" marR="55946" marT="0" marB="0" anchor="ctr"/>
                </a:tc>
                <a:tc>
                  <a:txBody>
                    <a:bodyPr/>
                    <a:lstStyle/>
                    <a:p>
                      <a:pPr>
                        <a:spcAft>
                          <a:spcPts val="0"/>
                        </a:spcAft>
                      </a:pPr>
                      <a:r>
                        <a:rPr lang="en-US" sz="1600">
                          <a:effectLst/>
                        </a:rPr>
                        <a:t>byte</a:t>
                      </a:r>
                      <a:endParaRPr lang="zh-CN" sz="1600">
                        <a:effectLst/>
                        <a:latin typeface="宋体"/>
                        <a:cs typeface="宋体"/>
                      </a:endParaRPr>
                    </a:p>
                  </a:txBody>
                  <a:tcPr marL="55946" marR="55946" marT="0" marB="0" anchor="ctr"/>
                </a:tc>
                <a:tc>
                  <a:txBody>
                    <a:bodyPr/>
                    <a:lstStyle/>
                    <a:p>
                      <a:pPr>
                        <a:spcAft>
                          <a:spcPts val="0"/>
                        </a:spcAft>
                      </a:pPr>
                      <a:r>
                        <a:rPr lang="zh-CN" sz="1600">
                          <a:effectLst/>
                        </a:rPr>
                        <a:t>无符号</a:t>
                      </a:r>
                    </a:p>
                    <a:p>
                      <a:pPr>
                        <a:spcAft>
                          <a:spcPts val="0"/>
                        </a:spcAft>
                      </a:pPr>
                      <a:r>
                        <a:rPr lang="en-US" sz="1600">
                          <a:effectLst/>
                        </a:rPr>
                        <a:t>8</a:t>
                      </a:r>
                      <a:r>
                        <a:rPr lang="zh-CN" sz="1600">
                          <a:effectLst/>
                        </a:rPr>
                        <a:t>位整数</a:t>
                      </a:r>
                      <a:endParaRPr lang="zh-CN" sz="1600">
                        <a:effectLst/>
                        <a:latin typeface="宋体"/>
                        <a:cs typeface="宋体"/>
                      </a:endParaRPr>
                    </a:p>
                  </a:txBody>
                  <a:tcPr marL="55946" marR="55946" marT="0" marB="0" anchor="ctr"/>
                </a:tc>
                <a:tc>
                  <a:txBody>
                    <a:bodyPr/>
                    <a:lstStyle/>
                    <a:p>
                      <a:pPr>
                        <a:spcAft>
                          <a:spcPts val="0"/>
                        </a:spcAft>
                      </a:pPr>
                      <a:r>
                        <a:rPr lang="en-US" sz="1600">
                          <a:effectLst/>
                        </a:rPr>
                        <a:t>System.Byte</a:t>
                      </a:r>
                      <a:endParaRPr lang="zh-CN" sz="1600">
                        <a:effectLst/>
                        <a:latin typeface="宋体"/>
                        <a:cs typeface="宋体"/>
                      </a:endParaRPr>
                    </a:p>
                  </a:txBody>
                  <a:tcPr marL="55946" marR="55946" marT="0" marB="0" anchor="ctr"/>
                </a:tc>
                <a:tc>
                  <a:txBody>
                    <a:bodyPr/>
                    <a:lstStyle/>
                    <a:p>
                      <a:pPr>
                        <a:spcAft>
                          <a:spcPts val="0"/>
                        </a:spcAft>
                      </a:pPr>
                      <a:r>
                        <a:rPr lang="zh-CN" sz="1600">
                          <a:effectLst/>
                        </a:rPr>
                        <a:t>从</a:t>
                      </a:r>
                      <a:r>
                        <a:rPr lang="en-US" sz="1600">
                          <a:effectLst/>
                        </a:rPr>
                        <a:t>0</a:t>
                      </a:r>
                      <a:r>
                        <a:rPr lang="zh-CN" sz="1600">
                          <a:effectLst/>
                        </a:rPr>
                        <a:t>到</a:t>
                      </a:r>
                      <a:r>
                        <a:rPr lang="en-US" sz="1600">
                          <a:effectLst/>
                        </a:rPr>
                        <a:t>255</a:t>
                      </a:r>
                      <a:endParaRPr lang="zh-CN" sz="1600">
                        <a:effectLst/>
                        <a:latin typeface="宋体"/>
                        <a:cs typeface="宋体"/>
                      </a:endParaRPr>
                    </a:p>
                  </a:txBody>
                  <a:tcPr marL="55946" marR="55946" marT="0" marB="0" anchor="ctr"/>
                </a:tc>
                <a:tc>
                  <a:txBody>
                    <a:bodyPr/>
                    <a:lstStyle/>
                    <a:p>
                      <a:pPr>
                        <a:spcAft>
                          <a:spcPts val="0"/>
                        </a:spcAft>
                      </a:pPr>
                      <a:r>
                        <a:rPr lang="en-US" sz="1600" dirty="0">
                          <a:effectLst/>
                        </a:rPr>
                        <a:t>1</a:t>
                      </a:r>
                      <a:endParaRPr lang="zh-CN" sz="1600" dirty="0">
                        <a:effectLst/>
                        <a:latin typeface="宋体"/>
                        <a:cs typeface="宋体"/>
                      </a:endParaRPr>
                    </a:p>
                  </a:txBody>
                  <a:tcPr marL="55946" marR="55946" marT="0" marB="0" anchor="ctr"/>
                </a:tc>
                <a:tc>
                  <a:txBody>
                    <a:bodyPr/>
                    <a:lstStyle/>
                    <a:p>
                      <a:pPr>
                        <a:spcAft>
                          <a:spcPts val="0"/>
                        </a:spcAft>
                      </a:pPr>
                      <a:r>
                        <a:rPr lang="zh-CN" sz="1600" dirty="0">
                          <a:effectLst/>
                        </a:rPr>
                        <a:t>十进制数：</a:t>
                      </a:r>
                      <a:r>
                        <a:rPr lang="en-US" sz="1600" dirty="0">
                          <a:effectLst/>
                        </a:rPr>
                        <a:t>55</a:t>
                      </a:r>
                      <a:r>
                        <a:rPr lang="zh-CN" sz="1600" dirty="0">
                          <a:effectLst/>
                        </a:rPr>
                        <a:t>，</a:t>
                      </a:r>
                      <a:r>
                        <a:rPr lang="en-US" sz="1600" dirty="0">
                          <a:effectLst/>
                        </a:rPr>
                        <a:t>0</a:t>
                      </a:r>
                      <a:r>
                        <a:rPr lang="zh-CN" sz="1600" dirty="0">
                          <a:effectLst/>
                        </a:rPr>
                        <a:t>，</a:t>
                      </a:r>
                      <a:r>
                        <a:rPr lang="en-US" sz="1600" dirty="0">
                          <a:effectLst/>
                        </a:rPr>
                        <a:t>100</a:t>
                      </a:r>
                      <a:endParaRPr lang="zh-CN" sz="1600" dirty="0">
                        <a:effectLst/>
                      </a:endParaRPr>
                    </a:p>
                    <a:p>
                      <a:pPr>
                        <a:spcAft>
                          <a:spcPts val="0"/>
                        </a:spcAft>
                      </a:pPr>
                      <a:r>
                        <a:rPr lang="zh-CN" sz="1600" dirty="0">
                          <a:effectLst/>
                        </a:rPr>
                        <a:t>十六进制数：</a:t>
                      </a:r>
                      <a:r>
                        <a:rPr lang="en-US" sz="1600" dirty="0">
                          <a:effectLst/>
                        </a:rPr>
                        <a:t>0xF5</a:t>
                      </a:r>
                      <a:endParaRPr lang="zh-CN" sz="1600" dirty="0">
                        <a:effectLst/>
                        <a:latin typeface="宋体"/>
                        <a:cs typeface="宋体"/>
                      </a:endParaRPr>
                    </a:p>
                  </a:txBody>
                  <a:tcPr marL="55946" marR="55946" marT="0" marB="0" anchor="ctr"/>
                </a:tc>
              </a:tr>
              <a:tr h="261083">
                <a:tc vMerge="1">
                  <a:txBody>
                    <a:bodyPr/>
                    <a:lstStyle/>
                    <a:p>
                      <a:endParaRPr lang="zh-CN" altLang="en-US"/>
                    </a:p>
                  </a:txBody>
                  <a:tcPr/>
                </a:tc>
                <a:tc>
                  <a:txBody>
                    <a:bodyPr/>
                    <a:lstStyle/>
                    <a:p>
                      <a:pPr>
                        <a:spcAft>
                          <a:spcPts val="0"/>
                        </a:spcAft>
                      </a:pPr>
                      <a:r>
                        <a:rPr lang="en-US" sz="1600">
                          <a:effectLst/>
                        </a:rPr>
                        <a:t>ushort</a:t>
                      </a:r>
                      <a:endParaRPr lang="zh-CN" sz="1600">
                        <a:effectLst/>
                        <a:latin typeface="宋体"/>
                        <a:cs typeface="宋体"/>
                      </a:endParaRPr>
                    </a:p>
                  </a:txBody>
                  <a:tcPr marL="55946" marR="55946" marT="0" marB="0" anchor="ctr"/>
                </a:tc>
                <a:tc>
                  <a:txBody>
                    <a:bodyPr/>
                    <a:lstStyle/>
                    <a:p>
                      <a:pPr>
                        <a:spcAft>
                          <a:spcPts val="0"/>
                        </a:spcAft>
                      </a:pPr>
                      <a:r>
                        <a:rPr lang="zh-CN" sz="1600">
                          <a:effectLst/>
                        </a:rPr>
                        <a:t>无符号</a:t>
                      </a:r>
                    </a:p>
                    <a:p>
                      <a:pPr>
                        <a:spcAft>
                          <a:spcPts val="0"/>
                        </a:spcAft>
                      </a:pPr>
                      <a:r>
                        <a:rPr lang="en-US" sz="1600">
                          <a:effectLst/>
                        </a:rPr>
                        <a:t>16</a:t>
                      </a:r>
                      <a:r>
                        <a:rPr lang="zh-CN" sz="1600">
                          <a:effectLst/>
                        </a:rPr>
                        <a:t>位整数</a:t>
                      </a:r>
                      <a:endParaRPr lang="zh-CN" sz="1600">
                        <a:effectLst/>
                        <a:latin typeface="宋体"/>
                        <a:cs typeface="宋体"/>
                      </a:endParaRPr>
                    </a:p>
                  </a:txBody>
                  <a:tcPr marL="55946" marR="55946" marT="0" marB="0" anchor="ctr"/>
                </a:tc>
                <a:tc>
                  <a:txBody>
                    <a:bodyPr/>
                    <a:lstStyle/>
                    <a:p>
                      <a:pPr>
                        <a:spcAft>
                          <a:spcPts val="0"/>
                        </a:spcAft>
                      </a:pPr>
                      <a:r>
                        <a:rPr lang="en-US" sz="1600">
                          <a:effectLst/>
                        </a:rPr>
                        <a:t>System.UInt16</a:t>
                      </a:r>
                      <a:endParaRPr lang="zh-CN" sz="1600">
                        <a:effectLst/>
                        <a:latin typeface="宋体"/>
                        <a:cs typeface="宋体"/>
                      </a:endParaRPr>
                    </a:p>
                  </a:txBody>
                  <a:tcPr marL="55946" marR="55946" marT="0" marB="0" anchor="ctr"/>
                </a:tc>
                <a:tc>
                  <a:txBody>
                    <a:bodyPr/>
                    <a:lstStyle/>
                    <a:p>
                      <a:pPr>
                        <a:spcAft>
                          <a:spcPts val="0"/>
                        </a:spcAft>
                      </a:pPr>
                      <a:r>
                        <a:rPr lang="zh-CN" sz="1600">
                          <a:effectLst/>
                        </a:rPr>
                        <a:t>从</a:t>
                      </a:r>
                      <a:r>
                        <a:rPr lang="en-US" sz="1600">
                          <a:effectLst/>
                        </a:rPr>
                        <a:t>0</a:t>
                      </a:r>
                      <a:r>
                        <a:rPr lang="zh-CN" sz="1600">
                          <a:effectLst/>
                        </a:rPr>
                        <a:t>到</a:t>
                      </a:r>
                      <a:r>
                        <a:rPr lang="en-US" sz="1600">
                          <a:effectLst/>
                        </a:rPr>
                        <a:t>65,535</a:t>
                      </a:r>
                      <a:endParaRPr lang="zh-CN" sz="1600">
                        <a:effectLst/>
                        <a:latin typeface="宋体"/>
                        <a:cs typeface="宋体"/>
                      </a:endParaRPr>
                    </a:p>
                  </a:txBody>
                  <a:tcPr marL="55946" marR="55946" marT="0" marB="0" anchor="ctr"/>
                </a:tc>
                <a:tc>
                  <a:txBody>
                    <a:bodyPr/>
                    <a:lstStyle/>
                    <a:p>
                      <a:pPr>
                        <a:spcAft>
                          <a:spcPts val="0"/>
                        </a:spcAft>
                      </a:pPr>
                      <a:r>
                        <a:rPr lang="en-US" sz="1600">
                          <a:effectLst/>
                        </a:rPr>
                        <a:t>2</a:t>
                      </a:r>
                      <a:endParaRPr lang="zh-CN" sz="1600">
                        <a:effectLst/>
                        <a:latin typeface="宋体"/>
                        <a:cs typeface="宋体"/>
                      </a:endParaRPr>
                    </a:p>
                  </a:txBody>
                  <a:tcPr marL="55946" marR="55946" marT="0" marB="0" anchor="ctr"/>
                </a:tc>
                <a:tc>
                  <a:txBody>
                    <a:bodyPr/>
                    <a:lstStyle/>
                    <a:p>
                      <a:pPr>
                        <a:spcAft>
                          <a:spcPts val="0"/>
                        </a:spcAft>
                      </a:pPr>
                      <a:r>
                        <a:rPr lang="en-US" sz="1600">
                          <a:effectLst/>
                        </a:rPr>
                        <a:t> </a:t>
                      </a:r>
                      <a:endParaRPr lang="zh-CN" sz="1600">
                        <a:effectLst/>
                      </a:endParaRPr>
                    </a:p>
                    <a:p>
                      <a:pPr>
                        <a:spcAft>
                          <a:spcPts val="0"/>
                        </a:spcAft>
                      </a:pPr>
                      <a:r>
                        <a:rPr lang="zh-CN" sz="1600">
                          <a:effectLst/>
                        </a:rPr>
                        <a:t>无</a:t>
                      </a:r>
                      <a:endParaRPr lang="zh-CN" sz="1600">
                        <a:effectLst/>
                        <a:latin typeface="宋体"/>
                        <a:cs typeface="宋体"/>
                      </a:endParaRPr>
                    </a:p>
                  </a:txBody>
                  <a:tcPr marL="55946" marR="55946" marT="0" marB="0" anchor="ctr"/>
                </a:tc>
              </a:tr>
              <a:tr h="261083">
                <a:tc vMerge="1">
                  <a:txBody>
                    <a:bodyPr/>
                    <a:lstStyle/>
                    <a:p>
                      <a:endParaRPr lang="zh-CN" altLang="en-US"/>
                    </a:p>
                  </a:txBody>
                  <a:tcPr/>
                </a:tc>
                <a:tc>
                  <a:txBody>
                    <a:bodyPr/>
                    <a:lstStyle/>
                    <a:p>
                      <a:pPr>
                        <a:spcAft>
                          <a:spcPts val="0"/>
                        </a:spcAft>
                      </a:pPr>
                      <a:r>
                        <a:rPr lang="en-US" sz="1600">
                          <a:effectLst/>
                        </a:rPr>
                        <a:t>uint</a:t>
                      </a:r>
                      <a:endParaRPr lang="zh-CN" sz="1600">
                        <a:effectLst/>
                        <a:latin typeface="宋体"/>
                        <a:cs typeface="宋体"/>
                      </a:endParaRPr>
                    </a:p>
                  </a:txBody>
                  <a:tcPr marL="55946" marR="55946" marT="0" marB="0" anchor="ctr"/>
                </a:tc>
                <a:tc>
                  <a:txBody>
                    <a:bodyPr/>
                    <a:lstStyle/>
                    <a:p>
                      <a:pPr>
                        <a:spcAft>
                          <a:spcPts val="0"/>
                        </a:spcAft>
                      </a:pPr>
                      <a:r>
                        <a:rPr lang="zh-CN" sz="1600">
                          <a:effectLst/>
                        </a:rPr>
                        <a:t>无符号</a:t>
                      </a:r>
                    </a:p>
                    <a:p>
                      <a:pPr>
                        <a:spcAft>
                          <a:spcPts val="0"/>
                        </a:spcAft>
                      </a:pPr>
                      <a:r>
                        <a:rPr lang="en-US" sz="1600">
                          <a:effectLst/>
                        </a:rPr>
                        <a:t>32</a:t>
                      </a:r>
                      <a:r>
                        <a:rPr lang="zh-CN" sz="1600">
                          <a:effectLst/>
                        </a:rPr>
                        <a:t>位整数</a:t>
                      </a:r>
                      <a:endParaRPr lang="zh-CN" sz="1600">
                        <a:effectLst/>
                        <a:latin typeface="宋体"/>
                        <a:cs typeface="宋体"/>
                      </a:endParaRPr>
                    </a:p>
                  </a:txBody>
                  <a:tcPr marL="55946" marR="55946" marT="0" marB="0" anchor="ctr"/>
                </a:tc>
                <a:tc>
                  <a:txBody>
                    <a:bodyPr/>
                    <a:lstStyle/>
                    <a:p>
                      <a:pPr>
                        <a:spcAft>
                          <a:spcPts val="0"/>
                        </a:spcAft>
                      </a:pPr>
                      <a:r>
                        <a:rPr lang="en-US" sz="1600">
                          <a:effectLst/>
                        </a:rPr>
                        <a:t>System.UInt32</a:t>
                      </a:r>
                      <a:endParaRPr lang="zh-CN" sz="1600">
                        <a:effectLst/>
                        <a:latin typeface="宋体"/>
                        <a:cs typeface="宋体"/>
                      </a:endParaRPr>
                    </a:p>
                  </a:txBody>
                  <a:tcPr marL="55946" marR="55946" marT="0" marB="0" anchor="ctr"/>
                </a:tc>
                <a:tc>
                  <a:txBody>
                    <a:bodyPr/>
                    <a:lstStyle/>
                    <a:p>
                      <a:pPr>
                        <a:spcAft>
                          <a:spcPts val="0"/>
                        </a:spcAft>
                      </a:pPr>
                      <a:r>
                        <a:rPr lang="zh-CN" sz="1600">
                          <a:effectLst/>
                        </a:rPr>
                        <a:t>从</a:t>
                      </a:r>
                      <a:r>
                        <a:rPr lang="en-US" sz="1600">
                          <a:effectLst/>
                        </a:rPr>
                        <a:t>0</a:t>
                      </a:r>
                      <a:r>
                        <a:rPr lang="zh-CN" sz="1600">
                          <a:effectLst/>
                        </a:rPr>
                        <a:t>到</a:t>
                      </a:r>
                      <a:r>
                        <a:rPr lang="en-US" sz="1600">
                          <a:effectLst/>
                        </a:rPr>
                        <a:t>4,294,967,295</a:t>
                      </a:r>
                      <a:endParaRPr lang="zh-CN" sz="1600">
                        <a:effectLst/>
                        <a:latin typeface="宋体"/>
                        <a:cs typeface="宋体"/>
                      </a:endParaRPr>
                    </a:p>
                  </a:txBody>
                  <a:tcPr marL="55946" marR="55946" marT="0" marB="0" anchor="ctr"/>
                </a:tc>
                <a:tc>
                  <a:txBody>
                    <a:bodyPr/>
                    <a:lstStyle/>
                    <a:p>
                      <a:pPr>
                        <a:spcAft>
                          <a:spcPts val="0"/>
                        </a:spcAft>
                      </a:pPr>
                      <a:r>
                        <a:rPr lang="en-US" sz="1600">
                          <a:effectLst/>
                        </a:rPr>
                        <a:t>4</a:t>
                      </a:r>
                      <a:endParaRPr lang="zh-CN" sz="1600">
                        <a:effectLst/>
                        <a:latin typeface="宋体"/>
                        <a:cs typeface="宋体"/>
                      </a:endParaRPr>
                    </a:p>
                  </a:txBody>
                  <a:tcPr marL="55946" marR="55946" marT="0" marB="0" anchor="ctr"/>
                </a:tc>
                <a:tc>
                  <a:txBody>
                    <a:bodyPr/>
                    <a:lstStyle/>
                    <a:p>
                      <a:pPr>
                        <a:spcAft>
                          <a:spcPts val="0"/>
                        </a:spcAft>
                      </a:pPr>
                      <a:r>
                        <a:rPr lang="en-US" sz="1600">
                          <a:effectLst/>
                        </a:rPr>
                        <a:t>123U</a:t>
                      </a:r>
                      <a:r>
                        <a:rPr lang="zh-CN" sz="1600">
                          <a:effectLst/>
                        </a:rPr>
                        <a:t>，</a:t>
                      </a:r>
                      <a:r>
                        <a:rPr lang="en-US" sz="1600">
                          <a:effectLst/>
                        </a:rPr>
                        <a:t>123u</a:t>
                      </a:r>
                      <a:endParaRPr lang="zh-CN" sz="1600">
                        <a:effectLst/>
                        <a:latin typeface="宋体"/>
                        <a:cs typeface="宋体"/>
                      </a:endParaRPr>
                    </a:p>
                  </a:txBody>
                  <a:tcPr marL="55946" marR="55946" marT="0" marB="0" anchor="ctr"/>
                </a:tc>
              </a:tr>
              <a:tr h="391624">
                <a:tc vMerge="1">
                  <a:txBody>
                    <a:bodyPr/>
                    <a:lstStyle/>
                    <a:p>
                      <a:endParaRPr lang="zh-CN" altLang="en-US"/>
                    </a:p>
                  </a:txBody>
                  <a:tcPr/>
                </a:tc>
                <a:tc>
                  <a:txBody>
                    <a:bodyPr/>
                    <a:lstStyle/>
                    <a:p>
                      <a:pPr>
                        <a:spcAft>
                          <a:spcPts val="0"/>
                        </a:spcAft>
                      </a:pPr>
                      <a:r>
                        <a:rPr lang="en-US" sz="1600">
                          <a:effectLst/>
                        </a:rPr>
                        <a:t>ulong</a:t>
                      </a:r>
                      <a:endParaRPr lang="zh-CN" sz="1600">
                        <a:effectLst/>
                        <a:latin typeface="宋体"/>
                        <a:cs typeface="宋体"/>
                      </a:endParaRPr>
                    </a:p>
                  </a:txBody>
                  <a:tcPr marL="55946" marR="55946" marT="0" marB="0" anchor="ctr"/>
                </a:tc>
                <a:tc>
                  <a:txBody>
                    <a:bodyPr/>
                    <a:lstStyle/>
                    <a:p>
                      <a:pPr>
                        <a:spcAft>
                          <a:spcPts val="0"/>
                        </a:spcAft>
                      </a:pPr>
                      <a:r>
                        <a:rPr lang="zh-CN" sz="1600">
                          <a:effectLst/>
                        </a:rPr>
                        <a:t>无符号</a:t>
                      </a:r>
                    </a:p>
                    <a:p>
                      <a:pPr>
                        <a:spcAft>
                          <a:spcPts val="0"/>
                        </a:spcAft>
                      </a:pPr>
                      <a:r>
                        <a:rPr lang="en-US" sz="1600">
                          <a:effectLst/>
                        </a:rPr>
                        <a:t>64</a:t>
                      </a:r>
                      <a:r>
                        <a:rPr lang="zh-CN" sz="1600">
                          <a:effectLst/>
                        </a:rPr>
                        <a:t>位整数</a:t>
                      </a:r>
                      <a:endParaRPr lang="zh-CN" sz="1600">
                        <a:effectLst/>
                        <a:latin typeface="宋体"/>
                        <a:cs typeface="宋体"/>
                      </a:endParaRPr>
                    </a:p>
                  </a:txBody>
                  <a:tcPr marL="55946" marR="55946" marT="0" marB="0" anchor="ctr"/>
                </a:tc>
                <a:tc>
                  <a:txBody>
                    <a:bodyPr/>
                    <a:lstStyle/>
                    <a:p>
                      <a:pPr>
                        <a:spcAft>
                          <a:spcPts val="0"/>
                        </a:spcAft>
                      </a:pPr>
                      <a:r>
                        <a:rPr lang="en-US" sz="1600">
                          <a:effectLst/>
                        </a:rPr>
                        <a:t>System.UInt64</a:t>
                      </a:r>
                      <a:endParaRPr lang="zh-CN" sz="1600">
                        <a:effectLst/>
                        <a:latin typeface="宋体"/>
                        <a:cs typeface="宋体"/>
                      </a:endParaRPr>
                    </a:p>
                  </a:txBody>
                  <a:tcPr marL="55946" marR="55946" marT="0" marB="0" anchor="ctr"/>
                </a:tc>
                <a:tc>
                  <a:txBody>
                    <a:bodyPr/>
                    <a:lstStyle/>
                    <a:p>
                      <a:pPr>
                        <a:spcAft>
                          <a:spcPts val="0"/>
                        </a:spcAft>
                      </a:pPr>
                      <a:r>
                        <a:rPr lang="zh-CN" sz="1600">
                          <a:effectLst/>
                        </a:rPr>
                        <a:t>从</a:t>
                      </a:r>
                      <a:r>
                        <a:rPr lang="en-US" sz="1600">
                          <a:effectLst/>
                        </a:rPr>
                        <a:t>0</a:t>
                      </a:r>
                      <a:r>
                        <a:rPr lang="zh-CN" sz="1600">
                          <a:effectLst/>
                        </a:rPr>
                        <a:t>到</a:t>
                      </a:r>
                      <a:r>
                        <a:rPr lang="en-US" sz="1600">
                          <a:effectLst/>
                        </a:rPr>
                        <a:t>264</a:t>
                      </a:r>
                      <a:endParaRPr lang="zh-CN" sz="1600">
                        <a:effectLst/>
                        <a:latin typeface="宋体"/>
                        <a:cs typeface="宋体"/>
                      </a:endParaRPr>
                    </a:p>
                  </a:txBody>
                  <a:tcPr marL="55946" marR="55946" marT="0" marB="0" anchor="ctr"/>
                </a:tc>
                <a:tc>
                  <a:txBody>
                    <a:bodyPr/>
                    <a:lstStyle/>
                    <a:p>
                      <a:pPr>
                        <a:spcAft>
                          <a:spcPts val="0"/>
                        </a:spcAft>
                      </a:pPr>
                      <a:r>
                        <a:rPr lang="en-US" sz="1600">
                          <a:effectLst/>
                        </a:rPr>
                        <a:t>8</a:t>
                      </a:r>
                      <a:endParaRPr lang="zh-CN" sz="1600">
                        <a:effectLst/>
                        <a:latin typeface="宋体"/>
                        <a:cs typeface="宋体"/>
                      </a:endParaRPr>
                    </a:p>
                  </a:txBody>
                  <a:tcPr marL="55946" marR="55946" marT="0" marB="0" anchor="ctr"/>
                </a:tc>
                <a:tc>
                  <a:txBody>
                    <a:bodyPr/>
                    <a:lstStyle/>
                    <a:p>
                      <a:pPr>
                        <a:spcAft>
                          <a:spcPts val="0"/>
                        </a:spcAft>
                      </a:pPr>
                      <a:r>
                        <a:rPr lang="en-US" sz="1600" dirty="0">
                          <a:effectLst/>
                        </a:rPr>
                        <a:t>9223372036854775808UL</a:t>
                      </a:r>
                      <a:endParaRPr lang="zh-CN" sz="1600" dirty="0">
                        <a:effectLst/>
                        <a:latin typeface="宋体"/>
                        <a:cs typeface="宋体"/>
                      </a:endParaRPr>
                    </a:p>
                  </a:txBody>
                  <a:tcPr marL="55946" marR="55946" marT="0" marB="0" anchor="ctr"/>
                </a:tc>
              </a:tr>
            </a:tbl>
          </a:graphicData>
        </a:graphic>
      </p:graphicFrame>
    </p:spTree>
    <p:extLst>
      <p:ext uri="{BB962C8B-B14F-4D97-AF65-F5344CB8AC3E}">
        <p14:creationId xmlns:p14="http://schemas.microsoft.com/office/powerpoint/2010/main" val="259495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7.2 C#</a:t>
            </a:r>
            <a:r>
              <a:rPr lang="zh-CN" altLang="en-US" sz="4800" dirty="0"/>
              <a:t>基本语法</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1257973843"/>
              </p:ext>
            </p:extLst>
          </p:nvPr>
        </p:nvGraphicFramePr>
        <p:xfrm>
          <a:off x="539552" y="1707654"/>
          <a:ext cx="8064892" cy="2682240"/>
        </p:xfrm>
        <a:graphic>
          <a:graphicData uri="http://schemas.openxmlformats.org/drawingml/2006/table">
            <a:tbl>
              <a:tblPr firstRow="1" firstCol="1" bandRow="1">
                <a:tableStyleId>{5C22544A-7EE6-4342-B048-85BDC9FD1C3A}</a:tableStyleId>
              </a:tblPr>
              <a:tblGrid>
                <a:gridCol w="727269"/>
                <a:gridCol w="909086"/>
                <a:gridCol w="1233761"/>
                <a:gridCol w="1558433"/>
                <a:gridCol w="1558433"/>
                <a:gridCol w="349722"/>
                <a:gridCol w="1728188"/>
              </a:tblGrid>
              <a:tr h="178636">
                <a:tc>
                  <a:txBody>
                    <a:bodyPr/>
                    <a:lstStyle/>
                    <a:p>
                      <a:pPr>
                        <a:spcAft>
                          <a:spcPts val="0"/>
                        </a:spcAft>
                      </a:pPr>
                      <a:r>
                        <a:rPr lang="zh-CN" sz="1600">
                          <a:effectLst/>
                        </a:rPr>
                        <a:t>分类</a:t>
                      </a:r>
                      <a:endParaRPr lang="zh-CN" sz="1600">
                        <a:effectLst/>
                        <a:latin typeface="宋体"/>
                        <a:cs typeface="宋体"/>
                      </a:endParaRPr>
                    </a:p>
                  </a:txBody>
                  <a:tcPr marL="38279" marR="38279" marT="0" marB="0" anchor="ctr"/>
                </a:tc>
                <a:tc>
                  <a:txBody>
                    <a:bodyPr/>
                    <a:lstStyle/>
                    <a:p>
                      <a:pPr>
                        <a:spcAft>
                          <a:spcPts val="0"/>
                        </a:spcAft>
                      </a:pPr>
                      <a:r>
                        <a:rPr lang="zh-CN" sz="1600">
                          <a:effectLst/>
                        </a:rPr>
                        <a:t>类型名</a:t>
                      </a:r>
                      <a:endParaRPr lang="zh-CN" sz="1600">
                        <a:effectLst/>
                        <a:latin typeface="宋体"/>
                        <a:cs typeface="宋体"/>
                      </a:endParaRPr>
                    </a:p>
                  </a:txBody>
                  <a:tcPr marL="38279" marR="38279" marT="0" marB="0" anchor="ctr"/>
                </a:tc>
                <a:tc>
                  <a:txBody>
                    <a:bodyPr/>
                    <a:lstStyle/>
                    <a:p>
                      <a:pPr>
                        <a:spcAft>
                          <a:spcPts val="0"/>
                        </a:spcAft>
                      </a:pPr>
                      <a:r>
                        <a:rPr lang="zh-CN" sz="1600">
                          <a:effectLst/>
                        </a:rPr>
                        <a:t>说明</a:t>
                      </a:r>
                      <a:endParaRPr lang="zh-CN" sz="1600">
                        <a:effectLst/>
                        <a:latin typeface="宋体"/>
                        <a:cs typeface="宋体"/>
                      </a:endParaRPr>
                    </a:p>
                  </a:txBody>
                  <a:tcPr marL="38279" marR="38279" marT="0" marB="0" anchor="ctr"/>
                </a:tc>
                <a:tc>
                  <a:txBody>
                    <a:bodyPr/>
                    <a:lstStyle/>
                    <a:p>
                      <a:pPr>
                        <a:spcAft>
                          <a:spcPts val="0"/>
                        </a:spcAft>
                      </a:pPr>
                      <a:r>
                        <a:rPr lang="zh-CN" sz="1600">
                          <a:effectLst/>
                        </a:rPr>
                        <a:t>对应于</a:t>
                      </a:r>
                      <a:r>
                        <a:rPr lang="en-US" sz="1600">
                          <a:effectLst/>
                        </a:rPr>
                        <a:t>System</a:t>
                      </a:r>
                      <a:r>
                        <a:rPr lang="zh-CN" sz="1600">
                          <a:effectLst/>
                        </a:rPr>
                        <a:t>中的结构</a:t>
                      </a:r>
                      <a:endParaRPr lang="zh-CN" sz="1600">
                        <a:effectLst/>
                        <a:latin typeface="宋体"/>
                        <a:cs typeface="宋体"/>
                      </a:endParaRPr>
                    </a:p>
                  </a:txBody>
                  <a:tcPr marL="38279" marR="38279" marT="0" marB="0" anchor="ctr"/>
                </a:tc>
                <a:tc>
                  <a:txBody>
                    <a:bodyPr/>
                    <a:lstStyle/>
                    <a:p>
                      <a:pPr>
                        <a:spcAft>
                          <a:spcPts val="0"/>
                        </a:spcAft>
                      </a:pPr>
                      <a:r>
                        <a:rPr lang="zh-CN" sz="1600">
                          <a:effectLst/>
                        </a:rPr>
                        <a:t>取值范围</a:t>
                      </a:r>
                      <a:endParaRPr lang="zh-CN" sz="1600">
                        <a:effectLst/>
                        <a:latin typeface="宋体"/>
                        <a:cs typeface="宋体"/>
                      </a:endParaRPr>
                    </a:p>
                  </a:txBody>
                  <a:tcPr marL="38279" marR="38279" marT="0" marB="0" anchor="ctr"/>
                </a:tc>
                <a:tc>
                  <a:txBody>
                    <a:bodyPr/>
                    <a:lstStyle/>
                    <a:p>
                      <a:pPr>
                        <a:spcAft>
                          <a:spcPts val="0"/>
                        </a:spcAft>
                      </a:pPr>
                      <a:r>
                        <a:rPr lang="zh-CN" sz="1600">
                          <a:effectLst/>
                        </a:rPr>
                        <a:t>字节</a:t>
                      </a:r>
                      <a:endParaRPr lang="zh-CN" sz="1600">
                        <a:effectLst/>
                        <a:latin typeface="宋体"/>
                        <a:cs typeface="宋体"/>
                      </a:endParaRPr>
                    </a:p>
                  </a:txBody>
                  <a:tcPr marL="38279" marR="38279" marT="0" marB="0" anchor="ctr"/>
                </a:tc>
                <a:tc>
                  <a:txBody>
                    <a:bodyPr/>
                    <a:lstStyle/>
                    <a:p>
                      <a:pPr>
                        <a:spcAft>
                          <a:spcPts val="0"/>
                        </a:spcAft>
                      </a:pPr>
                      <a:r>
                        <a:rPr lang="zh-CN" sz="1600">
                          <a:effectLst/>
                        </a:rPr>
                        <a:t>直接量例子</a:t>
                      </a:r>
                      <a:endParaRPr lang="zh-CN" sz="1600">
                        <a:effectLst/>
                        <a:latin typeface="宋体"/>
                        <a:cs typeface="宋体"/>
                      </a:endParaRPr>
                    </a:p>
                  </a:txBody>
                  <a:tcPr marL="38279" marR="38279" marT="0" marB="0" anchor="ctr"/>
                </a:tc>
              </a:tr>
              <a:tr h="357271">
                <a:tc>
                  <a:txBody>
                    <a:bodyPr/>
                    <a:lstStyle/>
                    <a:p>
                      <a:pPr>
                        <a:spcAft>
                          <a:spcPts val="0"/>
                        </a:spcAft>
                      </a:pPr>
                      <a:r>
                        <a:rPr lang="zh-CN" sz="1600" dirty="0">
                          <a:effectLst/>
                        </a:rPr>
                        <a:t>带符号十进制数</a:t>
                      </a:r>
                      <a:endParaRPr lang="zh-CN" sz="1600" dirty="0">
                        <a:effectLst/>
                        <a:latin typeface="宋体"/>
                        <a:cs typeface="宋体"/>
                      </a:endParaRPr>
                    </a:p>
                  </a:txBody>
                  <a:tcPr marL="38279" marR="38279" marT="0" marB="0" anchor="ctr"/>
                </a:tc>
                <a:tc>
                  <a:txBody>
                    <a:bodyPr/>
                    <a:lstStyle/>
                    <a:p>
                      <a:pPr>
                        <a:spcAft>
                          <a:spcPts val="0"/>
                        </a:spcAft>
                      </a:pPr>
                      <a:r>
                        <a:rPr lang="en-US" sz="1600">
                          <a:effectLst/>
                        </a:rPr>
                        <a:t>decimal</a:t>
                      </a:r>
                      <a:endParaRPr lang="zh-CN" sz="1600">
                        <a:effectLst/>
                        <a:latin typeface="宋体"/>
                        <a:cs typeface="宋体"/>
                      </a:endParaRPr>
                    </a:p>
                  </a:txBody>
                  <a:tcPr marL="38279" marR="38279" marT="0" marB="0" anchor="ctr"/>
                </a:tc>
                <a:tc>
                  <a:txBody>
                    <a:bodyPr/>
                    <a:lstStyle/>
                    <a:p>
                      <a:pPr>
                        <a:spcAft>
                          <a:spcPts val="0"/>
                        </a:spcAft>
                      </a:pPr>
                      <a:r>
                        <a:rPr lang="en-US" sz="1600">
                          <a:effectLst/>
                        </a:rPr>
                        <a:t>128</a:t>
                      </a:r>
                      <a:r>
                        <a:rPr lang="zh-CN" sz="1600">
                          <a:effectLst/>
                        </a:rPr>
                        <a:t>位</a:t>
                      </a:r>
                    </a:p>
                    <a:p>
                      <a:pPr>
                        <a:spcAft>
                          <a:spcPts val="0"/>
                        </a:spcAft>
                      </a:pPr>
                      <a:r>
                        <a:rPr lang="zh-CN" sz="1600">
                          <a:effectLst/>
                        </a:rPr>
                        <a:t>十进制数</a:t>
                      </a:r>
                      <a:endParaRPr lang="zh-CN" sz="1600">
                        <a:effectLst/>
                        <a:latin typeface="宋体"/>
                        <a:cs typeface="宋体"/>
                      </a:endParaRPr>
                    </a:p>
                  </a:txBody>
                  <a:tcPr marL="38279" marR="38279" marT="0" marB="0" anchor="ctr"/>
                </a:tc>
                <a:tc>
                  <a:txBody>
                    <a:bodyPr/>
                    <a:lstStyle/>
                    <a:p>
                      <a:pPr>
                        <a:spcAft>
                          <a:spcPts val="0"/>
                        </a:spcAft>
                      </a:pPr>
                      <a:r>
                        <a:rPr lang="en-US" sz="1600">
                          <a:effectLst/>
                        </a:rPr>
                        <a:t>System.Decimal</a:t>
                      </a:r>
                      <a:endParaRPr lang="zh-CN" sz="1600">
                        <a:effectLst/>
                        <a:latin typeface="宋体"/>
                        <a:cs typeface="宋体"/>
                      </a:endParaRPr>
                    </a:p>
                  </a:txBody>
                  <a:tcPr marL="38279" marR="38279" marT="0" marB="0" anchor="ctr"/>
                </a:tc>
                <a:tc>
                  <a:txBody>
                    <a:bodyPr/>
                    <a:lstStyle/>
                    <a:p>
                      <a:pPr>
                        <a:spcAft>
                          <a:spcPts val="0"/>
                        </a:spcAft>
                      </a:pPr>
                      <a:r>
                        <a:rPr lang="zh-CN" sz="1600">
                          <a:effectLst/>
                        </a:rPr>
                        <a:t>从</a:t>
                      </a:r>
                      <a:r>
                        <a:rPr lang="en-US" sz="1600">
                          <a:effectLst/>
                        </a:rPr>
                        <a:t>-7.0E28</a:t>
                      </a:r>
                      <a:r>
                        <a:rPr lang="zh-CN" sz="1600">
                          <a:effectLst/>
                        </a:rPr>
                        <a:t>到</a:t>
                      </a:r>
                      <a:r>
                        <a:rPr lang="en-US" sz="1600">
                          <a:effectLst/>
                        </a:rPr>
                        <a:t>7.0E28</a:t>
                      </a:r>
                      <a:endParaRPr lang="zh-CN" sz="1600">
                        <a:effectLst/>
                        <a:latin typeface="宋体"/>
                        <a:cs typeface="宋体"/>
                      </a:endParaRPr>
                    </a:p>
                  </a:txBody>
                  <a:tcPr marL="38279" marR="38279" marT="0" marB="0" anchor="ctr"/>
                </a:tc>
                <a:tc>
                  <a:txBody>
                    <a:bodyPr/>
                    <a:lstStyle/>
                    <a:p>
                      <a:pPr>
                        <a:spcAft>
                          <a:spcPts val="0"/>
                        </a:spcAft>
                      </a:pPr>
                      <a:r>
                        <a:rPr lang="en-US" sz="1600">
                          <a:effectLst/>
                        </a:rPr>
                        <a:t>16</a:t>
                      </a:r>
                      <a:endParaRPr lang="zh-CN" sz="1600">
                        <a:effectLst/>
                        <a:latin typeface="宋体"/>
                        <a:cs typeface="宋体"/>
                      </a:endParaRPr>
                    </a:p>
                  </a:txBody>
                  <a:tcPr marL="38279" marR="38279" marT="0" marB="0" anchor="ctr"/>
                </a:tc>
                <a:tc>
                  <a:txBody>
                    <a:bodyPr/>
                    <a:lstStyle/>
                    <a:p>
                      <a:pPr>
                        <a:spcAft>
                          <a:spcPts val="0"/>
                        </a:spcAft>
                      </a:pPr>
                      <a:r>
                        <a:rPr lang="en-US" sz="1600">
                          <a:effectLst/>
                        </a:rPr>
                        <a:t>300.5m</a:t>
                      </a:r>
                      <a:r>
                        <a:rPr lang="zh-CN" sz="1600">
                          <a:effectLst/>
                        </a:rPr>
                        <a:t>，</a:t>
                      </a:r>
                      <a:r>
                        <a:rPr lang="en-US" sz="1600">
                          <a:effectLst/>
                        </a:rPr>
                        <a:t>12.30M</a:t>
                      </a:r>
                      <a:endParaRPr lang="zh-CN" sz="1600">
                        <a:effectLst/>
                        <a:latin typeface="宋体"/>
                        <a:cs typeface="宋体"/>
                      </a:endParaRPr>
                    </a:p>
                  </a:txBody>
                  <a:tcPr marL="38279" marR="38279" marT="0" marB="0" anchor="ctr"/>
                </a:tc>
              </a:tr>
              <a:tr h="357271">
                <a:tc rowSpan="2">
                  <a:txBody>
                    <a:bodyPr/>
                    <a:lstStyle/>
                    <a:p>
                      <a:pPr>
                        <a:spcAft>
                          <a:spcPts val="0"/>
                        </a:spcAft>
                      </a:pPr>
                      <a:r>
                        <a:rPr lang="zh-CN" sz="1600">
                          <a:effectLst/>
                        </a:rPr>
                        <a:t>浮点数</a:t>
                      </a:r>
                      <a:endParaRPr lang="zh-CN" sz="1600">
                        <a:effectLst/>
                        <a:latin typeface="宋体"/>
                        <a:cs typeface="宋体"/>
                      </a:endParaRPr>
                    </a:p>
                  </a:txBody>
                  <a:tcPr marL="38279" marR="38279" marT="0" marB="0" anchor="ctr"/>
                </a:tc>
                <a:tc>
                  <a:txBody>
                    <a:bodyPr/>
                    <a:lstStyle/>
                    <a:p>
                      <a:pPr>
                        <a:spcAft>
                          <a:spcPts val="0"/>
                        </a:spcAft>
                      </a:pPr>
                      <a:r>
                        <a:rPr lang="en-US" sz="1600">
                          <a:effectLst/>
                        </a:rPr>
                        <a:t>float</a:t>
                      </a:r>
                      <a:endParaRPr lang="zh-CN" sz="1600">
                        <a:effectLst/>
                        <a:latin typeface="宋体"/>
                        <a:cs typeface="宋体"/>
                      </a:endParaRPr>
                    </a:p>
                  </a:txBody>
                  <a:tcPr marL="38279" marR="38279" marT="0" marB="0" anchor="ctr"/>
                </a:tc>
                <a:tc>
                  <a:txBody>
                    <a:bodyPr/>
                    <a:lstStyle/>
                    <a:p>
                      <a:pPr>
                        <a:spcAft>
                          <a:spcPts val="0"/>
                        </a:spcAft>
                      </a:pPr>
                      <a:r>
                        <a:rPr lang="en-US" sz="1600">
                          <a:effectLst/>
                        </a:rPr>
                        <a:t>32</a:t>
                      </a:r>
                      <a:r>
                        <a:rPr lang="zh-CN" sz="1600">
                          <a:effectLst/>
                        </a:rPr>
                        <a:t>位</a:t>
                      </a:r>
                    </a:p>
                    <a:p>
                      <a:pPr>
                        <a:spcAft>
                          <a:spcPts val="0"/>
                        </a:spcAft>
                      </a:pPr>
                      <a:r>
                        <a:rPr lang="zh-CN" sz="1600">
                          <a:effectLst/>
                        </a:rPr>
                        <a:t>单精度浮点数</a:t>
                      </a:r>
                      <a:endParaRPr lang="zh-CN" sz="1600">
                        <a:effectLst/>
                        <a:latin typeface="宋体"/>
                        <a:cs typeface="宋体"/>
                      </a:endParaRPr>
                    </a:p>
                  </a:txBody>
                  <a:tcPr marL="38279" marR="38279" marT="0" marB="0" anchor="ctr"/>
                </a:tc>
                <a:tc>
                  <a:txBody>
                    <a:bodyPr/>
                    <a:lstStyle/>
                    <a:p>
                      <a:pPr>
                        <a:spcAft>
                          <a:spcPts val="0"/>
                        </a:spcAft>
                      </a:pPr>
                      <a:r>
                        <a:rPr lang="en-US" sz="1600">
                          <a:effectLst/>
                        </a:rPr>
                        <a:t>System.Single</a:t>
                      </a:r>
                      <a:endParaRPr lang="zh-CN" sz="1600">
                        <a:effectLst/>
                        <a:latin typeface="宋体"/>
                        <a:cs typeface="宋体"/>
                      </a:endParaRPr>
                    </a:p>
                  </a:txBody>
                  <a:tcPr marL="38279" marR="38279" marT="0" marB="0" anchor="ctr"/>
                </a:tc>
                <a:tc>
                  <a:txBody>
                    <a:bodyPr/>
                    <a:lstStyle/>
                    <a:p>
                      <a:pPr>
                        <a:spcAft>
                          <a:spcPts val="0"/>
                        </a:spcAft>
                      </a:pPr>
                      <a:r>
                        <a:rPr lang="zh-CN" sz="1600">
                          <a:effectLst/>
                        </a:rPr>
                        <a:t>从</a:t>
                      </a:r>
                      <a:r>
                        <a:rPr lang="en-US" sz="1600">
                          <a:effectLst/>
                        </a:rPr>
                        <a:t>−3.4E38</a:t>
                      </a:r>
                      <a:r>
                        <a:rPr lang="zh-CN" sz="1600">
                          <a:effectLst/>
                        </a:rPr>
                        <a:t>到</a:t>
                      </a:r>
                      <a:r>
                        <a:rPr lang="en-US" sz="1600">
                          <a:effectLst/>
                        </a:rPr>
                        <a:t>+3.4E38</a:t>
                      </a:r>
                      <a:endParaRPr lang="zh-CN" sz="1600">
                        <a:effectLst/>
                        <a:latin typeface="宋体"/>
                        <a:cs typeface="宋体"/>
                      </a:endParaRPr>
                    </a:p>
                  </a:txBody>
                  <a:tcPr marL="38279" marR="38279" marT="0" marB="0" anchor="ctr"/>
                </a:tc>
                <a:tc>
                  <a:txBody>
                    <a:bodyPr/>
                    <a:lstStyle/>
                    <a:p>
                      <a:pPr>
                        <a:spcAft>
                          <a:spcPts val="0"/>
                        </a:spcAft>
                      </a:pPr>
                      <a:r>
                        <a:rPr lang="en-US" sz="1600">
                          <a:effectLst/>
                        </a:rPr>
                        <a:t>4</a:t>
                      </a:r>
                      <a:endParaRPr lang="zh-CN" sz="1600">
                        <a:effectLst/>
                        <a:latin typeface="宋体"/>
                        <a:cs typeface="宋体"/>
                      </a:endParaRPr>
                    </a:p>
                  </a:txBody>
                  <a:tcPr marL="38279" marR="38279" marT="0" marB="0" anchor="ctr"/>
                </a:tc>
                <a:tc>
                  <a:txBody>
                    <a:bodyPr/>
                    <a:lstStyle/>
                    <a:p>
                      <a:pPr>
                        <a:spcAft>
                          <a:spcPts val="0"/>
                        </a:spcAft>
                      </a:pPr>
                      <a:r>
                        <a:rPr lang="en-US" sz="1600">
                          <a:effectLst/>
                        </a:rPr>
                        <a:t>23.5F</a:t>
                      </a:r>
                      <a:r>
                        <a:rPr lang="zh-CN" sz="1600">
                          <a:effectLst/>
                        </a:rPr>
                        <a:t>，</a:t>
                      </a:r>
                      <a:r>
                        <a:rPr lang="en-US" sz="1600">
                          <a:effectLst/>
                        </a:rPr>
                        <a:t>23.5f</a:t>
                      </a:r>
                      <a:r>
                        <a:rPr lang="zh-CN" sz="1600">
                          <a:effectLst/>
                        </a:rPr>
                        <a:t>，</a:t>
                      </a:r>
                      <a:r>
                        <a:rPr lang="en-US" sz="1600">
                          <a:effectLst/>
                        </a:rPr>
                        <a:t>1.72E3F</a:t>
                      </a:r>
                      <a:r>
                        <a:rPr lang="zh-CN" sz="1600">
                          <a:effectLst/>
                        </a:rPr>
                        <a:t>，</a:t>
                      </a:r>
                      <a:r>
                        <a:rPr lang="en-US" sz="1600">
                          <a:effectLst/>
                        </a:rPr>
                        <a:t>1.72e3f</a:t>
                      </a:r>
                      <a:endParaRPr lang="zh-CN" sz="1600">
                        <a:effectLst/>
                        <a:latin typeface="宋体"/>
                        <a:cs typeface="宋体"/>
                      </a:endParaRPr>
                    </a:p>
                  </a:txBody>
                  <a:tcPr marL="38279" marR="38279" marT="0" marB="0" anchor="ctr"/>
                </a:tc>
              </a:tr>
              <a:tr h="357271">
                <a:tc vMerge="1">
                  <a:txBody>
                    <a:bodyPr/>
                    <a:lstStyle/>
                    <a:p>
                      <a:endParaRPr lang="zh-CN" altLang="en-US"/>
                    </a:p>
                  </a:txBody>
                  <a:tcPr/>
                </a:tc>
                <a:tc>
                  <a:txBody>
                    <a:bodyPr/>
                    <a:lstStyle/>
                    <a:p>
                      <a:pPr>
                        <a:spcAft>
                          <a:spcPts val="0"/>
                        </a:spcAft>
                      </a:pPr>
                      <a:r>
                        <a:rPr lang="en-US" sz="1600">
                          <a:effectLst/>
                        </a:rPr>
                        <a:t>double</a:t>
                      </a:r>
                      <a:endParaRPr lang="zh-CN" sz="1600">
                        <a:effectLst/>
                        <a:latin typeface="宋体"/>
                        <a:cs typeface="宋体"/>
                      </a:endParaRPr>
                    </a:p>
                  </a:txBody>
                  <a:tcPr marL="38279" marR="38279" marT="0" marB="0" anchor="ctr"/>
                </a:tc>
                <a:tc>
                  <a:txBody>
                    <a:bodyPr/>
                    <a:lstStyle/>
                    <a:p>
                      <a:pPr>
                        <a:spcAft>
                          <a:spcPts val="0"/>
                        </a:spcAft>
                      </a:pPr>
                      <a:r>
                        <a:rPr lang="en-US" sz="1600">
                          <a:effectLst/>
                        </a:rPr>
                        <a:t>64</a:t>
                      </a:r>
                      <a:r>
                        <a:rPr lang="zh-CN" sz="1600">
                          <a:effectLst/>
                        </a:rPr>
                        <a:t>位</a:t>
                      </a:r>
                    </a:p>
                    <a:p>
                      <a:pPr>
                        <a:spcAft>
                          <a:spcPts val="0"/>
                        </a:spcAft>
                      </a:pPr>
                      <a:r>
                        <a:rPr lang="zh-CN" sz="1600">
                          <a:effectLst/>
                        </a:rPr>
                        <a:t>双精度浮点数</a:t>
                      </a:r>
                      <a:endParaRPr lang="zh-CN" sz="1600">
                        <a:effectLst/>
                        <a:latin typeface="宋体"/>
                        <a:cs typeface="宋体"/>
                      </a:endParaRPr>
                    </a:p>
                  </a:txBody>
                  <a:tcPr marL="38279" marR="38279" marT="0" marB="0" anchor="ctr"/>
                </a:tc>
                <a:tc>
                  <a:txBody>
                    <a:bodyPr/>
                    <a:lstStyle/>
                    <a:p>
                      <a:pPr>
                        <a:spcAft>
                          <a:spcPts val="0"/>
                        </a:spcAft>
                      </a:pPr>
                      <a:r>
                        <a:rPr lang="en-US" sz="1600">
                          <a:effectLst/>
                        </a:rPr>
                        <a:t>System.Double</a:t>
                      </a:r>
                      <a:endParaRPr lang="zh-CN" sz="1600">
                        <a:effectLst/>
                        <a:latin typeface="宋体"/>
                        <a:cs typeface="宋体"/>
                      </a:endParaRPr>
                    </a:p>
                  </a:txBody>
                  <a:tcPr marL="38279" marR="38279" marT="0" marB="0" anchor="ctr"/>
                </a:tc>
                <a:tc>
                  <a:txBody>
                    <a:bodyPr/>
                    <a:lstStyle/>
                    <a:p>
                      <a:pPr>
                        <a:spcAft>
                          <a:spcPts val="0"/>
                        </a:spcAft>
                      </a:pPr>
                      <a:r>
                        <a:rPr lang="zh-CN" sz="1600">
                          <a:effectLst/>
                        </a:rPr>
                        <a:t>从</a:t>
                      </a:r>
                      <a:r>
                        <a:rPr lang="en-US" sz="1600">
                          <a:effectLst/>
                        </a:rPr>
                        <a:t>±5.0E−324</a:t>
                      </a:r>
                      <a:r>
                        <a:rPr lang="zh-CN" sz="1600">
                          <a:effectLst/>
                        </a:rPr>
                        <a:t>到</a:t>
                      </a:r>
                      <a:r>
                        <a:rPr lang="en-US" sz="1600">
                          <a:effectLst/>
                        </a:rPr>
                        <a:t>±1.7E+308</a:t>
                      </a:r>
                      <a:endParaRPr lang="zh-CN" sz="1600">
                        <a:effectLst/>
                        <a:latin typeface="宋体"/>
                        <a:cs typeface="宋体"/>
                      </a:endParaRPr>
                    </a:p>
                  </a:txBody>
                  <a:tcPr marL="38279" marR="38279" marT="0" marB="0" anchor="ctr"/>
                </a:tc>
                <a:tc>
                  <a:txBody>
                    <a:bodyPr/>
                    <a:lstStyle/>
                    <a:p>
                      <a:pPr>
                        <a:spcAft>
                          <a:spcPts val="0"/>
                        </a:spcAft>
                      </a:pPr>
                      <a:r>
                        <a:rPr lang="en-US" sz="1600">
                          <a:effectLst/>
                        </a:rPr>
                        <a:t>8</a:t>
                      </a:r>
                      <a:endParaRPr lang="zh-CN" sz="1600">
                        <a:effectLst/>
                        <a:latin typeface="宋体"/>
                        <a:cs typeface="宋体"/>
                      </a:endParaRPr>
                    </a:p>
                  </a:txBody>
                  <a:tcPr marL="38279" marR="38279" marT="0" marB="0" anchor="ctr"/>
                </a:tc>
                <a:tc>
                  <a:txBody>
                    <a:bodyPr/>
                    <a:lstStyle/>
                    <a:p>
                      <a:pPr>
                        <a:spcAft>
                          <a:spcPts val="0"/>
                        </a:spcAft>
                      </a:pPr>
                      <a:r>
                        <a:rPr lang="en-US" sz="1600" dirty="0">
                          <a:effectLst/>
                        </a:rPr>
                        <a:t>23.5</a:t>
                      </a:r>
                      <a:r>
                        <a:rPr lang="zh-CN" sz="1600" dirty="0">
                          <a:effectLst/>
                        </a:rPr>
                        <a:t>，</a:t>
                      </a:r>
                      <a:r>
                        <a:rPr lang="en-US" sz="1600" dirty="0">
                          <a:effectLst/>
                        </a:rPr>
                        <a:t>23D</a:t>
                      </a:r>
                      <a:r>
                        <a:rPr lang="zh-CN" sz="1600" dirty="0">
                          <a:effectLst/>
                        </a:rPr>
                        <a:t>，</a:t>
                      </a:r>
                      <a:r>
                        <a:rPr lang="en-US" sz="1600" dirty="0">
                          <a:effectLst/>
                        </a:rPr>
                        <a:t>23.5d</a:t>
                      </a:r>
                      <a:r>
                        <a:rPr lang="zh-CN" sz="1600" dirty="0">
                          <a:effectLst/>
                        </a:rPr>
                        <a:t>，</a:t>
                      </a:r>
                      <a:r>
                        <a:rPr lang="en-US" sz="1600" dirty="0">
                          <a:effectLst/>
                        </a:rPr>
                        <a:t>1.72E3</a:t>
                      </a:r>
                      <a:endParaRPr lang="zh-CN" sz="1600" dirty="0">
                        <a:effectLst/>
                        <a:latin typeface="宋体"/>
                        <a:cs typeface="宋体"/>
                      </a:endParaRPr>
                    </a:p>
                  </a:txBody>
                  <a:tcPr marL="38279" marR="38279" marT="0" marB="0" anchor="ctr"/>
                </a:tc>
              </a:tr>
            </a:tbl>
          </a:graphicData>
        </a:graphic>
      </p:graphicFrame>
    </p:spTree>
    <p:extLst>
      <p:ext uri="{BB962C8B-B14F-4D97-AF65-F5344CB8AC3E}">
        <p14:creationId xmlns:p14="http://schemas.microsoft.com/office/powerpoint/2010/main" val="1552511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7.2 C#</a:t>
            </a:r>
            <a:r>
              <a:rPr lang="zh-CN" altLang="en-US" sz="4800" dirty="0"/>
              <a:t>基本语法</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3084821092"/>
              </p:ext>
            </p:extLst>
          </p:nvPr>
        </p:nvGraphicFramePr>
        <p:xfrm>
          <a:off x="611560" y="2139702"/>
          <a:ext cx="7848872" cy="1463040"/>
        </p:xfrm>
        <a:graphic>
          <a:graphicData uri="http://schemas.openxmlformats.org/drawingml/2006/table">
            <a:tbl>
              <a:tblPr firstRow="1" firstCol="1" bandRow="1">
                <a:tableStyleId>{5C22544A-7EE6-4342-B048-85BDC9FD1C3A}</a:tableStyleId>
              </a:tblPr>
              <a:tblGrid>
                <a:gridCol w="707790"/>
                <a:gridCol w="732370"/>
                <a:gridCol w="1353078"/>
                <a:gridCol w="1516691"/>
                <a:gridCol w="1516691"/>
                <a:gridCol w="294060"/>
                <a:gridCol w="1728192"/>
              </a:tblGrid>
              <a:tr h="154276">
                <a:tc>
                  <a:txBody>
                    <a:bodyPr/>
                    <a:lstStyle/>
                    <a:p>
                      <a:pPr>
                        <a:spcAft>
                          <a:spcPts val="0"/>
                        </a:spcAft>
                      </a:pPr>
                      <a:r>
                        <a:rPr lang="zh-CN" sz="1600">
                          <a:effectLst/>
                        </a:rPr>
                        <a:t>分类</a:t>
                      </a:r>
                      <a:endParaRPr lang="zh-CN" sz="1600">
                        <a:effectLst/>
                        <a:latin typeface="宋体"/>
                        <a:cs typeface="宋体"/>
                      </a:endParaRPr>
                    </a:p>
                  </a:txBody>
                  <a:tcPr marL="33059" marR="33059" marT="0" marB="0" anchor="ctr"/>
                </a:tc>
                <a:tc>
                  <a:txBody>
                    <a:bodyPr/>
                    <a:lstStyle/>
                    <a:p>
                      <a:pPr>
                        <a:spcAft>
                          <a:spcPts val="0"/>
                        </a:spcAft>
                      </a:pPr>
                      <a:r>
                        <a:rPr lang="zh-CN" sz="1600">
                          <a:effectLst/>
                        </a:rPr>
                        <a:t>类型名</a:t>
                      </a:r>
                      <a:endParaRPr lang="zh-CN" sz="1600">
                        <a:effectLst/>
                        <a:latin typeface="宋体"/>
                        <a:cs typeface="宋体"/>
                      </a:endParaRPr>
                    </a:p>
                  </a:txBody>
                  <a:tcPr marL="33059" marR="33059" marT="0" marB="0" anchor="ctr"/>
                </a:tc>
                <a:tc>
                  <a:txBody>
                    <a:bodyPr/>
                    <a:lstStyle/>
                    <a:p>
                      <a:pPr>
                        <a:spcAft>
                          <a:spcPts val="0"/>
                        </a:spcAft>
                      </a:pPr>
                      <a:r>
                        <a:rPr lang="zh-CN" sz="1600">
                          <a:effectLst/>
                        </a:rPr>
                        <a:t>说明</a:t>
                      </a:r>
                      <a:endParaRPr lang="zh-CN" sz="1600">
                        <a:effectLst/>
                        <a:latin typeface="宋体"/>
                        <a:cs typeface="宋体"/>
                      </a:endParaRPr>
                    </a:p>
                  </a:txBody>
                  <a:tcPr marL="33059" marR="33059" marT="0" marB="0" anchor="ctr"/>
                </a:tc>
                <a:tc>
                  <a:txBody>
                    <a:bodyPr/>
                    <a:lstStyle/>
                    <a:p>
                      <a:pPr>
                        <a:spcAft>
                          <a:spcPts val="0"/>
                        </a:spcAft>
                      </a:pPr>
                      <a:r>
                        <a:rPr lang="zh-CN" sz="1600">
                          <a:effectLst/>
                        </a:rPr>
                        <a:t>对应于</a:t>
                      </a:r>
                      <a:r>
                        <a:rPr lang="en-US" sz="1600">
                          <a:effectLst/>
                        </a:rPr>
                        <a:t>System</a:t>
                      </a:r>
                      <a:r>
                        <a:rPr lang="zh-CN" sz="1600">
                          <a:effectLst/>
                        </a:rPr>
                        <a:t>中的结构</a:t>
                      </a:r>
                      <a:endParaRPr lang="zh-CN" sz="1600">
                        <a:effectLst/>
                        <a:latin typeface="宋体"/>
                        <a:cs typeface="宋体"/>
                      </a:endParaRPr>
                    </a:p>
                  </a:txBody>
                  <a:tcPr marL="33059" marR="33059" marT="0" marB="0" anchor="ctr"/>
                </a:tc>
                <a:tc>
                  <a:txBody>
                    <a:bodyPr/>
                    <a:lstStyle/>
                    <a:p>
                      <a:pPr>
                        <a:spcAft>
                          <a:spcPts val="0"/>
                        </a:spcAft>
                      </a:pPr>
                      <a:r>
                        <a:rPr lang="zh-CN" sz="1600">
                          <a:effectLst/>
                        </a:rPr>
                        <a:t>取值范围</a:t>
                      </a:r>
                      <a:endParaRPr lang="zh-CN" sz="1600">
                        <a:effectLst/>
                        <a:latin typeface="宋体"/>
                        <a:cs typeface="宋体"/>
                      </a:endParaRPr>
                    </a:p>
                  </a:txBody>
                  <a:tcPr marL="33059" marR="33059" marT="0" marB="0" anchor="ctr"/>
                </a:tc>
                <a:tc>
                  <a:txBody>
                    <a:bodyPr/>
                    <a:lstStyle/>
                    <a:p>
                      <a:pPr>
                        <a:spcAft>
                          <a:spcPts val="0"/>
                        </a:spcAft>
                      </a:pPr>
                      <a:r>
                        <a:rPr lang="zh-CN" sz="1600">
                          <a:effectLst/>
                        </a:rPr>
                        <a:t>字节</a:t>
                      </a:r>
                      <a:endParaRPr lang="zh-CN" sz="1600">
                        <a:effectLst/>
                        <a:latin typeface="宋体"/>
                        <a:cs typeface="宋体"/>
                      </a:endParaRPr>
                    </a:p>
                  </a:txBody>
                  <a:tcPr marL="33059" marR="33059" marT="0" marB="0" anchor="ctr"/>
                </a:tc>
                <a:tc>
                  <a:txBody>
                    <a:bodyPr/>
                    <a:lstStyle/>
                    <a:p>
                      <a:pPr>
                        <a:spcAft>
                          <a:spcPts val="0"/>
                        </a:spcAft>
                      </a:pPr>
                      <a:r>
                        <a:rPr lang="zh-CN" sz="1600">
                          <a:effectLst/>
                        </a:rPr>
                        <a:t>直接量例子</a:t>
                      </a:r>
                      <a:endParaRPr lang="zh-CN" sz="1600">
                        <a:effectLst/>
                        <a:latin typeface="宋体"/>
                        <a:cs typeface="宋体"/>
                      </a:endParaRPr>
                    </a:p>
                  </a:txBody>
                  <a:tcPr marL="33059" marR="33059" marT="0" marB="0" anchor="ctr"/>
                </a:tc>
              </a:tr>
              <a:tr h="154276">
                <a:tc>
                  <a:txBody>
                    <a:bodyPr/>
                    <a:lstStyle/>
                    <a:p>
                      <a:pPr>
                        <a:spcAft>
                          <a:spcPts val="0"/>
                        </a:spcAft>
                      </a:pPr>
                      <a:r>
                        <a:rPr lang="zh-CN" sz="1600" dirty="0">
                          <a:effectLst/>
                        </a:rPr>
                        <a:t>布尔型</a:t>
                      </a:r>
                      <a:endParaRPr lang="zh-CN" sz="1600" dirty="0">
                        <a:effectLst/>
                        <a:latin typeface="宋体"/>
                        <a:cs typeface="宋体"/>
                      </a:endParaRPr>
                    </a:p>
                  </a:txBody>
                  <a:tcPr marL="33059" marR="33059" marT="0" marB="0" anchor="ctr"/>
                </a:tc>
                <a:tc>
                  <a:txBody>
                    <a:bodyPr/>
                    <a:lstStyle/>
                    <a:p>
                      <a:pPr>
                        <a:spcAft>
                          <a:spcPts val="0"/>
                        </a:spcAft>
                      </a:pPr>
                      <a:r>
                        <a:rPr lang="en-US" sz="1600">
                          <a:effectLst/>
                        </a:rPr>
                        <a:t>bool</a:t>
                      </a:r>
                      <a:endParaRPr lang="zh-CN" sz="1600">
                        <a:effectLst/>
                        <a:latin typeface="宋体"/>
                        <a:cs typeface="宋体"/>
                      </a:endParaRPr>
                    </a:p>
                  </a:txBody>
                  <a:tcPr marL="33059" marR="33059" marT="0" marB="0" anchor="ctr"/>
                </a:tc>
                <a:tc>
                  <a:txBody>
                    <a:bodyPr/>
                    <a:lstStyle/>
                    <a:p>
                      <a:pPr>
                        <a:spcAft>
                          <a:spcPts val="0"/>
                        </a:spcAft>
                      </a:pPr>
                      <a:r>
                        <a:rPr lang="zh-CN" sz="1600">
                          <a:effectLst/>
                        </a:rPr>
                        <a:t>布尔型</a:t>
                      </a:r>
                      <a:endParaRPr lang="zh-CN" sz="1600">
                        <a:effectLst/>
                        <a:latin typeface="宋体"/>
                        <a:cs typeface="宋体"/>
                      </a:endParaRPr>
                    </a:p>
                  </a:txBody>
                  <a:tcPr marL="33059" marR="33059" marT="0" marB="0" anchor="ctr"/>
                </a:tc>
                <a:tc>
                  <a:txBody>
                    <a:bodyPr/>
                    <a:lstStyle/>
                    <a:p>
                      <a:pPr>
                        <a:spcAft>
                          <a:spcPts val="0"/>
                        </a:spcAft>
                      </a:pPr>
                      <a:r>
                        <a:rPr lang="en-US" sz="1600">
                          <a:effectLst/>
                        </a:rPr>
                        <a:t>System.Boolean</a:t>
                      </a:r>
                      <a:endParaRPr lang="zh-CN" sz="1600">
                        <a:effectLst/>
                        <a:latin typeface="宋体"/>
                        <a:cs typeface="宋体"/>
                      </a:endParaRPr>
                    </a:p>
                  </a:txBody>
                  <a:tcPr marL="33059" marR="33059" marT="0" marB="0" anchor="ctr"/>
                </a:tc>
                <a:tc>
                  <a:txBody>
                    <a:bodyPr/>
                    <a:lstStyle/>
                    <a:p>
                      <a:pPr>
                        <a:spcAft>
                          <a:spcPts val="0"/>
                        </a:spcAft>
                      </a:pPr>
                      <a:r>
                        <a:rPr lang="en-US" sz="1600">
                          <a:effectLst/>
                        </a:rPr>
                        <a:t>true </a:t>
                      </a:r>
                      <a:r>
                        <a:rPr lang="zh-CN" sz="1600">
                          <a:effectLst/>
                        </a:rPr>
                        <a:t>或</a:t>
                      </a:r>
                      <a:r>
                        <a:rPr lang="en-US" sz="1600">
                          <a:effectLst/>
                        </a:rPr>
                        <a:t> false</a:t>
                      </a:r>
                      <a:endParaRPr lang="zh-CN" sz="1600">
                        <a:effectLst/>
                        <a:latin typeface="宋体"/>
                        <a:cs typeface="宋体"/>
                      </a:endParaRPr>
                    </a:p>
                  </a:txBody>
                  <a:tcPr marL="33059" marR="33059" marT="0" marB="0" anchor="ctr"/>
                </a:tc>
                <a:tc>
                  <a:txBody>
                    <a:bodyPr/>
                    <a:lstStyle/>
                    <a:p>
                      <a:pPr>
                        <a:spcAft>
                          <a:spcPts val="0"/>
                        </a:spcAft>
                      </a:pPr>
                      <a:r>
                        <a:rPr lang="en-US" sz="1600">
                          <a:effectLst/>
                        </a:rPr>
                        <a:t>1</a:t>
                      </a:r>
                      <a:endParaRPr lang="zh-CN" sz="1600">
                        <a:effectLst/>
                        <a:latin typeface="宋体"/>
                        <a:cs typeface="宋体"/>
                      </a:endParaRPr>
                    </a:p>
                  </a:txBody>
                  <a:tcPr marL="33059" marR="33059" marT="0" marB="0" anchor="ctr"/>
                </a:tc>
                <a:tc>
                  <a:txBody>
                    <a:bodyPr/>
                    <a:lstStyle/>
                    <a:p>
                      <a:pPr>
                        <a:spcAft>
                          <a:spcPts val="0"/>
                        </a:spcAft>
                      </a:pPr>
                      <a:r>
                        <a:rPr lang="en-US" sz="1600">
                          <a:effectLst/>
                        </a:rPr>
                        <a:t>true </a:t>
                      </a:r>
                      <a:endParaRPr lang="zh-CN" sz="1600">
                        <a:effectLst/>
                      </a:endParaRPr>
                    </a:p>
                    <a:p>
                      <a:pPr>
                        <a:spcAft>
                          <a:spcPts val="0"/>
                        </a:spcAft>
                      </a:pPr>
                      <a:r>
                        <a:rPr lang="en-US" sz="1600">
                          <a:effectLst/>
                        </a:rPr>
                        <a:t>false</a:t>
                      </a:r>
                      <a:endParaRPr lang="zh-CN" sz="1600">
                        <a:effectLst/>
                        <a:latin typeface="宋体"/>
                        <a:cs typeface="宋体"/>
                      </a:endParaRPr>
                    </a:p>
                  </a:txBody>
                  <a:tcPr marL="33059" marR="33059" marT="0" marB="0" anchor="ctr"/>
                </a:tc>
              </a:tr>
              <a:tr h="308552">
                <a:tc>
                  <a:txBody>
                    <a:bodyPr/>
                    <a:lstStyle/>
                    <a:p>
                      <a:pPr>
                        <a:spcAft>
                          <a:spcPts val="0"/>
                        </a:spcAft>
                      </a:pPr>
                      <a:r>
                        <a:rPr lang="zh-CN" sz="1600">
                          <a:effectLst/>
                        </a:rPr>
                        <a:t>字符</a:t>
                      </a:r>
                      <a:endParaRPr lang="zh-CN" sz="1600">
                        <a:effectLst/>
                        <a:latin typeface="宋体"/>
                        <a:cs typeface="宋体"/>
                      </a:endParaRPr>
                    </a:p>
                  </a:txBody>
                  <a:tcPr marL="33059" marR="33059" marT="0" marB="0" anchor="ctr"/>
                </a:tc>
                <a:tc>
                  <a:txBody>
                    <a:bodyPr/>
                    <a:lstStyle/>
                    <a:p>
                      <a:pPr>
                        <a:spcAft>
                          <a:spcPts val="0"/>
                        </a:spcAft>
                      </a:pPr>
                      <a:r>
                        <a:rPr lang="en-US" sz="1600">
                          <a:effectLst/>
                        </a:rPr>
                        <a:t>char</a:t>
                      </a:r>
                      <a:endParaRPr lang="zh-CN" sz="1600">
                        <a:effectLst/>
                        <a:latin typeface="宋体"/>
                        <a:cs typeface="宋体"/>
                      </a:endParaRPr>
                    </a:p>
                  </a:txBody>
                  <a:tcPr marL="33059" marR="33059" marT="0" marB="0" anchor="ctr"/>
                </a:tc>
                <a:tc>
                  <a:txBody>
                    <a:bodyPr/>
                    <a:lstStyle/>
                    <a:p>
                      <a:pPr>
                        <a:spcAft>
                          <a:spcPts val="0"/>
                        </a:spcAft>
                      </a:pPr>
                      <a:r>
                        <a:rPr lang="en-US" sz="1600">
                          <a:effectLst/>
                        </a:rPr>
                        <a:t>Unicode </a:t>
                      </a:r>
                      <a:r>
                        <a:rPr lang="zh-CN" sz="1600">
                          <a:effectLst/>
                        </a:rPr>
                        <a:t>字符</a:t>
                      </a:r>
                      <a:endParaRPr lang="zh-CN" sz="1600">
                        <a:effectLst/>
                        <a:latin typeface="宋体"/>
                        <a:cs typeface="宋体"/>
                      </a:endParaRPr>
                    </a:p>
                  </a:txBody>
                  <a:tcPr marL="33059" marR="33059" marT="0" marB="0" anchor="ctr"/>
                </a:tc>
                <a:tc>
                  <a:txBody>
                    <a:bodyPr/>
                    <a:lstStyle/>
                    <a:p>
                      <a:pPr>
                        <a:spcAft>
                          <a:spcPts val="0"/>
                        </a:spcAft>
                      </a:pPr>
                      <a:r>
                        <a:rPr lang="en-US" sz="1600">
                          <a:effectLst/>
                        </a:rPr>
                        <a:t>System.Char</a:t>
                      </a:r>
                      <a:endParaRPr lang="zh-CN" sz="1600">
                        <a:effectLst/>
                        <a:latin typeface="宋体"/>
                        <a:cs typeface="宋体"/>
                      </a:endParaRPr>
                    </a:p>
                  </a:txBody>
                  <a:tcPr marL="33059" marR="33059" marT="0" marB="0" anchor="ctr"/>
                </a:tc>
                <a:tc>
                  <a:txBody>
                    <a:bodyPr/>
                    <a:lstStyle/>
                    <a:p>
                      <a:pPr>
                        <a:spcAft>
                          <a:spcPts val="0"/>
                        </a:spcAft>
                      </a:pPr>
                      <a:r>
                        <a:rPr lang="zh-CN" sz="1600">
                          <a:effectLst/>
                        </a:rPr>
                        <a:t>从</a:t>
                      </a:r>
                      <a:r>
                        <a:rPr lang="en-US" sz="1600">
                          <a:effectLst/>
                        </a:rPr>
                        <a:t>'\u0000'</a:t>
                      </a:r>
                      <a:r>
                        <a:rPr lang="zh-CN" sz="1600">
                          <a:effectLst/>
                        </a:rPr>
                        <a:t>到</a:t>
                      </a:r>
                      <a:r>
                        <a:rPr lang="en-US" sz="1600">
                          <a:effectLst/>
                        </a:rPr>
                        <a:t>'\uFFFF'</a:t>
                      </a:r>
                      <a:endParaRPr lang="zh-CN" sz="1600">
                        <a:effectLst/>
                        <a:latin typeface="宋体"/>
                        <a:cs typeface="宋体"/>
                      </a:endParaRPr>
                    </a:p>
                  </a:txBody>
                  <a:tcPr marL="33059" marR="33059" marT="0" marB="0" anchor="ctr"/>
                </a:tc>
                <a:tc>
                  <a:txBody>
                    <a:bodyPr/>
                    <a:lstStyle/>
                    <a:p>
                      <a:pPr>
                        <a:spcAft>
                          <a:spcPts val="0"/>
                        </a:spcAft>
                      </a:pPr>
                      <a:r>
                        <a:rPr lang="en-US" sz="1600">
                          <a:effectLst/>
                        </a:rPr>
                        <a:t>2</a:t>
                      </a:r>
                      <a:endParaRPr lang="zh-CN" sz="1600">
                        <a:effectLst/>
                        <a:latin typeface="宋体"/>
                        <a:cs typeface="宋体"/>
                      </a:endParaRPr>
                    </a:p>
                  </a:txBody>
                  <a:tcPr marL="33059" marR="33059" marT="0" marB="0" anchor="ctr"/>
                </a:tc>
                <a:tc>
                  <a:txBody>
                    <a:bodyPr/>
                    <a:lstStyle/>
                    <a:p>
                      <a:pPr>
                        <a:spcAft>
                          <a:spcPts val="0"/>
                        </a:spcAft>
                      </a:pPr>
                      <a:r>
                        <a:rPr lang="en-US" sz="1600" dirty="0">
                          <a:effectLst/>
                        </a:rPr>
                        <a:t>‘A’</a:t>
                      </a:r>
                      <a:r>
                        <a:rPr lang="zh-CN" sz="1600" dirty="0">
                          <a:effectLst/>
                        </a:rPr>
                        <a:t>，</a:t>
                      </a:r>
                      <a:r>
                        <a:rPr lang="en-US" sz="1600" dirty="0">
                          <a:effectLst/>
                        </a:rPr>
                        <a:t>'\u2FF9' </a:t>
                      </a:r>
                      <a:r>
                        <a:rPr lang="zh-CN" sz="1600" dirty="0">
                          <a:effectLst/>
                        </a:rPr>
                        <a:t>，</a:t>
                      </a:r>
                      <a:r>
                        <a:rPr lang="en-US" sz="1600" dirty="0">
                          <a:effectLst/>
                        </a:rPr>
                        <a:t>'\x0058'</a:t>
                      </a:r>
                      <a:endParaRPr lang="zh-CN" sz="1600" dirty="0">
                        <a:effectLst/>
                        <a:latin typeface="宋体"/>
                        <a:cs typeface="宋体"/>
                      </a:endParaRPr>
                    </a:p>
                  </a:txBody>
                  <a:tcPr marL="33059" marR="33059" marT="0" marB="0" anchor="ctr"/>
                </a:tc>
              </a:tr>
            </a:tbl>
          </a:graphicData>
        </a:graphic>
      </p:graphicFrame>
    </p:spTree>
    <p:extLst>
      <p:ext uri="{BB962C8B-B14F-4D97-AF65-F5344CB8AC3E}">
        <p14:creationId xmlns:p14="http://schemas.microsoft.com/office/powerpoint/2010/main" val="24518386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主管人员">
  <a:themeElements>
    <a:clrScheme name="主管人员">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主管人员">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主管人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198</TotalTime>
  <Words>4216</Words>
  <Application>Microsoft Office PowerPoint</Application>
  <PresentationFormat>全屏显示(16:9)</PresentationFormat>
  <Paragraphs>597</Paragraphs>
  <Slides>41</Slides>
  <Notes>0</Notes>
  <HiddenSlides>0</HiddenSlides>
  <MMClips>0</MMClips>
  <ScaleCrop>false</ScaleCrop>
  <HeadingPairs>
    <vt:vector size="4" baseType="variant">
      <vt:variant>
        <vt:lpstr>主题</vt:lpstr>
      </vt:variant>
      <vt:variant>
        <vt:i4>1</vt:i4>
      </vt:variant>
      <vt:variant>
        <vt:lpstr>幻灯片标题</vt:lpstr>
      </vt:variant>
      <vt:variant>
        <vt:i4>41</vt:i4>
      </vt:variant>
    </vt:vector>
  </HeadingPairs>
  <TitlesOfParts>
    <vt:vector size="42" baseType="lpstr">
      <vt:lpstr>主管人员</vt:lpstr>
      <vt:lpstr>《商务网站设计与开发》</vt:lpstr>
      <vt:lpstr>内容</vt:lpstr>
      <vt:lpstr>7.1 C#概述</vt:lpstr>
      <vt:lpstr>7.2 C#基本语法</vt:lpstr>
      <vt:lpstr>7.2 C#基本语法</vt:lpstr>
      <vt:lpstr>7.2 C#基本语法</vt:lpstr>
      <vt:lpstr>7.2 C#基本语法</vt:lpstr>
      <vt:lpstr>7.2 C#基本语法</vt:lpstr>
      <vt:lpstr>7.2 C#基本语法</vt:lpstr>
      <vt:lpstr>7.2 C#基本语法</vt:lpstr>
      <vt:lpstr>7.2 C#基本语法</vt:lpstr>
      <vt:lpstr>7.2 C#基本语法</vt:lpstr>
      <vt:lpstr>7.2 C#基本语法</vt:lpstr>
      <vt:lpstr>7.2 C#基本语法</vt:lpstr>
      <vt:lpstr>7.2 C#基本语法</vt:lpstr>
      <vt:lpstr>7.2 C#基本语法</vt:lpstr>
      <vt:lpstr>7.2 C#基本语法</vt:lpstr>
      <vt:lpstr>7.2 C#基本语法</vt:lpstr>
      <vt:lpstr>7.2 C#基本语法</vt:lpstr>
      <vt:lpstr>7.2 C#基本语法</vt:lpstr>
      <vt:lpstr>7.2 C#基本语法</vt:lpstr>
      <vt:lpstr>7.2 C#基本语法</vt:lpstr>
      <vt:lpstr>7.2 C#基本语法</vt:lpstr>
      <vt:lpstr>7.2 C#基本语法</vt:lpstr>
      <vt:lpstr>7.3 C#面向对象程序设计</vt:lpstr>
      <vt:lpstr>7.3 C#面向对象程序设计</vt:lpstr>
      <vt:lpstr>7.3 C#面向对象程序设计</vt:lpstr>
      <vt:lpstr>7.3 C#面向对象程序设计</vt:lpstr>
      <vt:lpstr>7.3 C#面向对象程序设计</vt:lpstr>
      <vt:lpstr>7.3 C#面向对象程序设计</vt:lpstr>
      <vt:lpstr>7.3 C#面向对象程序设计</vt:lpstr>
      <vt:lpstr>7.3 C#面向对象程序设计</vt:lpstr>
      <vt:lpstr>7.3 C#面向对象程序设计</vt:lpstr>
      <vt:lpstr>7.3 C#面向对象程序设计</vt:lpstr>
      <vt:lpstr>7.3 C#面向对象程序设计</vt:lpstr>
      <vt:lpstr>7.3 C#面向对象程序设计</vt:lpstr>
      <vt:lpstr>7.3 C#面向对象程序设计</vt:lpstr>
      <vt:lpstr>7.3 C#面向对象程序设计</vt:lpstr>
      <vt:lpstr>7.3 C#面向对象程序设计</vt:lpstr>
      <vt:lpstr>7.4 思考题</vt:lpstr>
      <vt:lpstr>7.4 思考题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.NET技术概述</dc:title>
  <dc:creator>Henry</dc:creator>
  <cp:lastModifiedBy>温浩宇</cp:lastModifiedBy>
  <cp:revision>29</cp:revision>
  <dcterms:created xsi:type="dcterms:W3CDTF">2015-12-06T10:13:51Z</dcterms:created>
  <dcterms:modified xsi:type="dcterms:W3CDTF">2017-05-01T09:13:36Z</dcterms:modified>
</cp:coreProperties>
</file>