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6" r:id="rId4"/>
    <p:sldId id="270" r:id="rId5"/>
    <p:sldId id="271" r:id="rId6"/>
    <p:sldId id="269" r:id="rId7"/>
    <p:sldId id="335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3" r:id="rId16"/>
    <p:sldId id="284" r:id="rId17"/>
    <p:sldId id="282" r:id="rId18"/>
    <p:sldId id="336" r:id="rId19"/>
    <p:sldId id="281" r:id="rId20"/>
    <p:sldId id="280" r:id="rId21"/>
    <p:sldId id="286" r:id="rId22"/>
    <p:sldId id="285" r:id="rId23"/>
    <p:sldId id="337" r:id="rId24"/>
    <p:sldId id="272" r:id="rId25"/>
    <p:sldId id="287" r:id="rId26"/>
    <p:sldId id="289" r:id="rId27"/>
    <p:sldId id="291" r:id="rId28"/>
    <p:sldId id="293" r:id="rId29"/>
    <p:sldId id="292" r:id="rId30"/>
    <p:sldId id="290" r:id="rId31"/>
    <p:sldId id="295" r:id="rId32"/>
    <p:sldId id="338" r:id="rId33"/>
    <p:sldId id="297" r:id="rId34"/>
    <p:sldId id="298" r:id="rId35"/>
    <p:sldId id="296" r:id="rId36"/>
    <p:sldId id="299" r:id="rId37"/>
    <p:sldId id="339" r:id="rId38"/>
    <p:sldId id="301" r:id="rId39"/>
    <p:sldId id="288" r:id="rId40"/>
    <p:sldId id="302" r:id="rId41"/>
    <p:sldId id="303" r:id="rId42"/>
    <p:sldId id="300" r:id="rId43"/>
    <p:sldId id="306" r:id="rId44"/>
    <p:sldId id="307" r:id="rId45"/>
    <p:sldId id="305" r:id="rId46"/>
    <p:sldId id="340" r:id="rId47"/>
    <p:sldId id="310" r:id="rId48"/>
    <p:sldId id="309" r:id="rId49"/>
    <p:sldId id="308" r:id="rId50"/>
    <p:sldId id="312" r:id="rId51"/>
    <p:sldId id="313" r:id="rId52"/>
    <p:sldId id="314" r:id="rId53"/>
    <p:sldId id="341" r:id="rId54"/>
    <p:sldId id="311" r:id="rId55"/>
    <p:sldId id="315" r:id="rId56"/>
    <p:sldId id="267" r:id="rId5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en-US" sz="1600" dirty="0"/>
            <a:t>10.1</a:t>
          </a:r>
          <a:endParaRPr lang="zh-CN" altLang="en-US" sz="16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16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1600"/>
        </a:p>
      </dgm:t>
    </dgm:pt>
    <dgm:pt modelId="{3ABFEADB-82A5-43D7-A0A0-A90F11AE03BF}">
      <dgm:prSet custT="1"/>
      <dgm:spPr/>
      <dgm:t>
        <a:bodyPr/>
        <a:lstStyle/>
        <a:p>
          <a:r>
            <a:rPr lang="en-US" altLang="en-US" sz="1600" dirty="0"/>
            <a:t>10.2</a:t>
          </a:r>
          <a:endParaRPr lang="zh-CN" altLang="en-US" sz="1600" dirty="0"/>
        </a:p>
      </dgm:t>
    </dgm:pt>
    <dgm:pt modelId="{143FBBE1-6255-4E66-9A63-F758C74DBF6A}" type="parTrans" cxnId="{E5BF4795-7BDA-4522-9573-9E7A3715AB07}">
      <dgm:prSet/>
      <dgm:spPr/>
      <dgm:t>
        <a:bodyPr/>
        <a:lstStyle/>
        <a:p>
          <a:endParaRPr lang="zh-CN" altLang="en-US" sz="1600"/>
        </a:p>
      </dgm:t>
    </dgm:pt>
    <dgm:pt modelId="{08ECB6F7-57D5-4E56-98DB-4C7F2C6D8579}" type="sibTrans" cxnId="{E5BF4795-7BDA-4522-9573-9E7A3715AB07}">
      <dgm:prSet/>
      <dgm:spPr/>
      <dgm:t>
        <a:bodyPr/>
        <a:lstStyle/>
        <a:p>
          <a:endParaRPr lang="zh-CN" altLang="en-US" sz="1600"/>
        </a:p>
      </dgm:t>
    </dgm:pt>
    <dgm:pt modelId="{B99311DA-CBAD-4DEA-97DC-18186485A874}">
      <dgm:prSet custT="1"/>
      <dgm:spPr/>
      <dgm:t>
        <a:bodyPr/>
        <a:lstStyle/>
        <a:p>
          <a:r>
            <a:rPr lang="en-US" altLang="en-US" sz="1600" dirty="0"/>
            <a:t>10.3</a:t>
          </a:r>
          <a:endParaRPr lang="zh-CN" altLang="en-US" sz="1600" dirty="0"/>
        </a:p>
      </dgm:t>
    </dgm:pt>
    <dgm:pt modelId="{DC6D2EC2-613E-426F-A78B-E74E16FBF034}" type="parTrans" cxnId="{50392B96-959B-4BFB-9B8B-05CA6EC9C692}">
      <dgm:prSet/>
      <dgm:spPr/>
      <dgm:t>
        <a:bodyPr/>
        <a:lstStyle/>
        <a:p>
          <a:endParaRPr lang="zh-CN" altLang="en-US" sz="1600"/>
        </a:p>
      </dgm:t>
    </dgm:pt>
    <dgm:pt modelId="{39757AE5-DFF8-4B97-A31C-3EC5FB68D212}" type="sibTrans" cxnId="{50392B96-959B-4BFB-9B8B-05CA6EC9C692}">
      <dgm:prSet/>
      <dgm:spPr/>
      <dgm:t>
        <a:bodyPr/>
        <a:lstStyle/>
        <a:p>
          <a:endParaRPr lang="zh-CN" altLang="en-US" sz="1600"/>
        </a:p>
      </dgm:t>
    </dgm:pt>
    <dgm:pt modelId="{8AC1357E-4EC8-42C7-AC28-B4B14F1D87AB}">
      <dgm:prSet custT="1"/>
      <dgm:spPr/>
      <dgm:t>
        <a:bodyPr/>
        <a:lstStyle/>
        <a:p>
          <a:r>
            <a:rPr lang="en-US" altLang="en-US" sz="1600" dirty="0"/>
            <a:t>10.4</a:t>
          </a:r>
          <a:endParaRPr lang="zh-CN" altLang="en-US" sz="1600" dirty="0"/>
        </a:p>
      </dgm:t>
    </dgm:pt>
    <dgm:pt modelId="{8C5CACEA-C4F8-46D0-8403-F582AB4E3EF6}" type="parTrans" cxnId="{91A587FA-3A5A-4CA8-A182-7E6FA47CCDEA}">
      <dgm:prSet/>
      <dgm:spPr/>
      <dgm:t>
        <a:bodyPr/>
        <a:lstStyle/>
        <a:p>
          <a:endParaRPr lang="zh-CN" altLang="en-US" sz="1600"/>
        </a:p>
      </dgm:t>
    </dgm:pt>
    <dgm:pt modelId="{8CB84775-CBAC-4655-BDDC-1FC520B1624B}" type="sibTrans" cxnId="{91A587FA-3A5A-4CA8-A182-7E6FA47CCDEA}">
      <dgm:prSet/>
      <dgm:spPr/>
      <dgm:t>
        <a:bodyPr/>
        <a:lstStyle/>
        <a:p>
          <a:endParaRPr lang="zh-CN" altLang="en-US" sz="1600"/>
        </a:p>
      </dgm:t>
    </dgm:pt>
    <dgm:pt modelId="{4BF15A25-0459-45FE-A874-5842C05367E9}">
      <dgm:prSet custT="1"/>
      <dgm:spPr/>
      <dgm:t>
        <a:bodyPr/>
        <a:lstStyle/>
        <a:p>
          <a:r>
            <a:rPr lang="en-US" altLang="en-US" sz="1600" dirty="0"/>
            <a:t>10.5</a:t>
          </a:r>
          <a:endParaRPr lang="zh-CN" altLang="en-US" sz="1600" dirty="0"/>
        </a:p>
      </dgm:t>
    </dgm:pt>
    <dgm:pt modelId="{88CD2CB3-FD6C-430E-9834-35107D86B3BB}" type="parTrans" cxnId="{721CDEE1-F661-43BA-9F75-EF6ECFFD0EB8}">
      <dgm:prSet/>
      <dgm:spPr/>
      <dgm:t>
        <a:bodyPr/>
        <a:lstStyle/>
        <a:p>
          <a:endParaRPr lang="zh-CN" altLang="en-US" sz="1600"/>
        </a:p>
      </dgm:t>
    </dgm:pt>
    <dgm:pt modelId="{10EED801-44A7-436C-8BE3-1DE73F5B65AF}" type="sibTrans" cxnId="{721CDEE1-F661-43BA-9F75-EF6ECFFD0EB8}">
      <dgm:prSet/>
      <dgm:spPr/>
      <dgm:t>
        <a:bodyPr/>
        <a:lstStyle/>
        <a:p>
          <a:endParaRPr lang="zh-CN" altLang="en-US" sz="1600"/>
        </a:p>
      </dgm:t>
    </dgm:pt>
    <dgm:pt modelId="{0238AB8B-EC32-4F01-BEC0-44BFB3595E27}">
      <dgm:prSet custT="1"/>
      <dgm:spPr/>
      <dgm:t>
        <a:bodyPr/>
        <a:lstStyle/>
        <a:p>
          <a:r>
            <a:rPr lang="en-US" altLang="en-US" sz="1600" dirty="0"/>
            <a:t>10.6</a:t>
          </a:r>
          <a:endParaRPr lang="zh-CN" altLang="en-US" sz="1600" dirty="0"/>
        </a:p>
      </dgm:t>
    </dgm:pt>
    <dgm:pt modelId="{2089FA85-41B2-482F-BAA5-2C4A4D1F9D47}" type="parTrans" cxnId="{0DDFB741-8FA1-4A96-BB54-EF97C0F82FFE}">
      <dgm:prSet/>
      <dgm:spPr/>
      <dgm:t>
        <a:bodyPr/>
        <a:lstStyle/>
        <a:p>
          <a:endParaRPr lang="zh-CN" altLang="en-US" sz="1600"/>
        </a:p>
      </dgm:t>
    </dgm:pt>
    <dgm:pt modelId="{6B3DC831-37C2-4F87-9136-D22905336237}" type="sibTrans" cxnId="{0DDFB741-8FA1-4A96-BB54-EF97C0F82FFE}">
      <dgm:prSet/>
      <dgm:spPr/>
      <dgm:t>
        <a:bodyPr/>
        <a:lstStyle/>
        <a:p>
          <a:endParaRPr lang="zh-CN" altLang="en-US" sz="1600"/>
        </a:p>
      </dgm:t>
    </dgm:pt>
    <dgm:pt modelId="{0423DEBD-479A-471E-B91C-617BCA7BA306}">
      <dgm:prSet custT="1"/>
      <dgm:spPr/>
      <dgm:t>
        <a:bodyPr/>
        <a:lstStyle/>
        <a:p>
          <a:r>
            <a:rPr lang="en-US" altLang="en-US" sz="1600" dirty="0"/>
            <a:t>10.7</a:t>
          </a:r>
          <a:endParaRPr lang="zh-CN" altLang="en-US" sz="1600" dirty="0"/>
        </a:p>
      </dgm:t>
    </dgm:pt>
    <dgm:pt modelId="{3CDBA846-C605-4E3A-8065-BEE125F23B09}" type="parTrans" cxnId="{7D288DF6-9573-4F6E-B635-9DDC4E75291B}">
      <dgm:prSet/>
      <dgm:spPr/>
      <dgm:t>
        <a:bodyPr/>
        <a:lstStyle/>
        <a:p>
          <a:endParaRPr lang="zh-CN" altLang="en-US" sz="1600"/>
        </a:p>
      </dgm:t>
    </dgm:pt>
    <dgm:pt modelId="{3948981E-94E1-4F55-81D3-11107F3786B9}" type="sibTrans" cxnId="{7D288DF6-9573-4F6E-B635-9DDC4E75291B}">
      <dgm:prSet/>
      <dgm:spPr/>
      <dgm:t>
        <a:bodyPr/>
        <a:lstStyle/>
        <a:p>
          <a:endParaRPr lang="zh-CN" altLang="en-US" sz="1600"/>
        </a:p>
      </dgm:t>
    </dgm:pt>
    <dgm:pt modelId="{010E3EE0-3DBC-4797-9D34-16E510BF241C}">
      <dgm:prSet custT="1"/>
      <dgm:spPr/>
      <dgm:t>
        <a:bodyPr/>
        <a:lstStyle/>
        <a:p>
          <a:r>
            <a:rPr lang="en-US" altLang="en-US" sz="1600" dirty="0"/>
            <a:t>10.8</a:t>
          </a:r>
          <a:endParaRPr lang="zh-CN" altLang="en-US" sz="1600" dirty="0"/>
        </a:p>
      </dgm:t>
    </dgm:pt>
    <dgm:pt modelId="{CCFA4155-3B33-4FB4-AEEA-9D8E7E32438C}" type="parTrans" cxnId="{C452525E-549B-4D93-B083-40A827AB819F}">
      <dgm:prSet/>
      <dgm:spPr/>
      <dgm:t>
        <a:bodyPr/>
        <a:lstStyle/>
        <a:p>
          <a:endParaRPr lang="zh-CN" altLang="en-US" sz="1600"/>
        </a:p>
      </dgm:t>
    </dgm:pt>
    <dgm:pt modelId="{9C25B7E0-DA78-4FB4-A89A-5E72DC2F2B9B}" type="sibTrans" cxnId="{C452525E-549B-4D93-B083-40A827AB819F}">
      <dgm:prSet/>
      <dgm:spPr/>
      <dgm:t>
        <a:bodyPr/>
        <a:lstStyle/>
        <a:p>
          <a:endParaRPr lang="zh-CN" altLang="en-US" sz="1600"/>
        </a:p>
      </dgm:t>
    </dgm:pt>
    <dgm:pt modelId="{D252F87E-3186-4213-99DD-853C0F652E6E}">
      <dgm:prSet custT="1"/>
      <dgm:spPr/>
      <dgm:t>
        <a:bodyPr/>
        <a:lstStyle/>
        <a:p>
          <a:r>
            <a:rPr lang="en-US" altLang="en-US" sz="1600" dirty="0"/>
            <a:t>10.9</a:t>
          </a:r>
          <a:endParaRPr lang="zh-CN" altLang="en-US" sz="1600" dirty="0"/>
        </a:p>
      </dgm:t>
    </dgm:pt>
    <dgm:pt modelId="{8B365C5F-9D45-4591-AC25-3E0B32AE67D2}" type="parTrans" cxnId="{FD6BF185-6AFA-4769-851B-B7C4B2B342CB}">
      <dgm:prSet/>
      <dgm:spPr/>
      <dgm:t>
        <a:bodyPr/>
        <a:lstStyle/>
        <a:p>
          <a:endParaRPr lang="zh-CN" altLang="en-US" sz="1600"/>
        </a:p>
      </dgm:t>
    </dgm:pt>
    <dgm:pt modelId="{332F6702-0C05-41D7-BDC2-1CCDA5131159}" type="sibTrans" cxnId="{FD6BF185-6AFA-4769-851B-B7C4B2B342CB}">
      <dgm:prSet/>
      <dgm:spPr/>
      <dgm:t>
        <a:bodyPr/>
        <a:lstStyle/>
        <a:p>
          <a:endParaRPr lang="zh-CN" altLang="en-US" sz="1600"/>
        </a:p>
      </dgm:t>
    </dgm:pt>
    <dgm:pt modelId="{57364BB9-8EA9-40D7-8F75-11F4C574B5EF}">
      <dgm:prSet custT="1"/>
      <dgm:spPr/>
      <dgm:t>
        <a:bodyPr/>
        <a:lstStyle/>
        <a:p>
          <a:r>
            <a:rPr lang="en-US" altLang="en-US" sz="1600" dirty="0"/>
            <a:t>10.10</a:t>
          </a:r>
          <a:endParaRPr lang="zh-CN" altLang="en-US" sz="1600" dirty="0"/>
        </a:p>
      </dgm:t>
    </dgm:pt>
    <dgm:pt modelId="{402B03D3-C3A3-417C-A1BF-0E1FD4ADD072}" type="parTrans" cxnId="{86637E85-E570-4E4B-905C-4EE60A677C80}">
      <dgm:prSet/>
      <dgm:spPr/>
      <dgm:t>
        <a:bodyPr/>
        <a:lstStyle/>
        <a:p>
          <a:endParaRPr lang="zh-CN" altLang="en-US" sz="1600"/>
        </a:p>
      </dgm:t>
    </dgm:pt>
    <dgm:pt modelId="{AD5759B0-4FD0-4CF2-874D-906FAE69BF55}" type="sibTrans" cxnId="{86637E85-E570-4E4B-905C-4EE60A677C80}">
      <dgm:prSet/>
      <dgm:spPr/>
      <dgm:t>
        <a:bodyPr/>
        <a:lstStyle/>
        <a:p>
          <a:endParaRPr lang="zh-CN" altLang="en-US" sz="1600"/>
        </a:p>
      </dgm:t>
    </dgm:pt>
    <dgm:pt modelId="{4CCABD4E-FE65-46AB-85ED-5B2A0990D973}">
      <dgm:prSet custT="1"/>
      <dgm:spPr/>
      <dgm:t>
        <a:bodyPr/>
        <a:lstStyle/>
        <a:p>
          <a:r>
            <a:rPr lang="en-US" altLang="en-US" sz="1600" dirty="0"/>
            <a:t>10.11</a:t>
          </a:r>
          <a:endParaRPr lang="zh-CN" altLang="en-US" sz="1600" dirty="0"/>
        </a:p>
      </dgm:t>
    </dgm:pt>
    <dgm:pt modelId="{667F0A73-B068-4697-9AB8-B3916F093CFB}" type="parTrans" cxnId="{762B1B3C-7902-4E28-812D-64553819322F}">
      <dgm:prSet/>
      <dgm:spPr/>
      <dgm:t>
        <a:bodyPr/>
        <a:lstStyle/>
        <a:p>
          <a:endParaRPr lang="zh-CN" altLang="en-US" sz="1600"/>
        </a:p>
      </dgm:t>
    </dgm:pt>
    <dgm:pt modelId="{25AC66CF-784C-4404-92D8-82FBFB87FB06}" type="sibTrans" cxnId="{762B1B3C-7902-4E28-812D-64553819322F}">
      <dgm:prSet/>
      <dgm:spPr/>
      <dgm:t>
        <a:bodyPr/>
        <a:lstStyle/>
        <a:p>
          <a:endParaRPr lang="zh-CN" altLang="en-US" sz="1600"/>
        </a:p>
      </dgm:t>
    </dgm:pt>
    <dgm:pt modelId="{9F510944-B4AA-49F4-8074-37D31005C10B}">
      <dgm:prSet custT="1"/>
      <dgm:spPr/>
      <dgm:t>
        <a:bodyPr/>
        <a:lstStyle/>
        <a:p>
          <a:r>
            <a:rPr lang="en-US" altLang="en-US" sz="1600" dirty="0"/>
            <a:t>10.12</a:t>
          </a:r>
          <a:endParaRPr lang="zh-CN" altLang="en-US" sz="1600" dirty="0"/>
        </a:p>
      </dgm:t>
    </dgm:pt>
    <dgm:pt modelId="{5ACB161D-1B35-430E-B810-A931A0B9E88E}" type="parTrans" cxnId="{1DC87214-1D8C-4B41-8452-024349938970}">
      <dgm:prSet/>
      <dgm:spPr/>
      <dgm:t>
        <a:bodyPr/>
        <a:lstStyle/>
        <a:p>
          <a:endParaRPr lang="zh-CN" altLang="en-US" sz="1600"/>
        </a:p>
      </dgm:t>
    </dgm:pt>
    <dgm:pt modelId="{6B4B9B0F-6D5E-429E-A296-C9D15C170644}" type="sibTrans" cxnId="{1DC87214-1D8C-4B41-8452-024349938970}">
      <dgm:prSet/>
      <dgm:spPr/>
      <dgm:t>
        <a:bodyPr/>
        <a:lstStyle/>
        <a:p>
          <a:endParaRPr lang="zh-CN" altLang="en-US" sz="1600"/>
        </a:p>
      </dgm:t>
    </dgm:pt>
    <dgm:pt modelId="{B07359B8-3A54-42A1-AF18-7DF71E53F20D}">
      <dgm:prSet custT="1"/>
      <dgm:spPr/>
      <dgm:t>
        <a:bodyPr/>
        <a:lstStyle/>
        <a:p>
          <a:r>
            <a:rPr lang="en-US" altLang="en-US" sz="1600" dirty="0"/>
            <a:t>10.13</a:t>
          </a:r>
          <a:endParaRPr lang="zh-CN" altLang="en-US" sz="1600" dirty="0"/>
        </a:p>
      </dgm:t>
    </dgm:pt>
    <dgm:pt modelId="{283143D0-1AD8-4CA3-A7AE-7F6D0D5E5A7E}" type="parTrans" cxnId="{3EDCA6CD-02E3-4D1C-A141-F8DE61A952EE}">
      <dgm:prSet/>
      <dgm:spPr/>
      <dgm:t>
        <a:bodyPr/>
        <a:lstStyle/>
        <a:p>
          <a:endParaRPr lang="zh-CN" altLang="en-US" sz="1600"/>
        </a:p>
      </dgm:t>
    </dgm:pt>
    <dgm:pt modelId="{D23A467F-B33A-4779-BA19-8E8B71E70BFE}" type="sibTrans" cxnId="{3EDCA6CD-02E3-4D1C-A141-F8DE61A952EE}">
      <dgm:prSet/>
      <dgm:spPr/>
      <dgm:t>
        <a:bodyPr/>
        <a:lstStyle/>
        <a:p>
          <a:endParaRPr lang="zh-CN" altLang="en-US" sz="1600"/>
        </a:p>
      </dgm:t>
    </dgm:pt>
    <dgm:pt modelId="{CD003695-4856-4F2B-9425-7B7B86579E6C}">
      <dgm:prSet phldrT="[文本]" custT="1"/>
      <dgm:spPr/>
      <dgm:t>
        <a:bodyPr/>
        <a:lstStyle/>
        <a:p>
          <a:r>
            <a:rPr lang="zh-CN" altLang="en-US" sz="1600"/>
            <a:t>按钮</a:t>
          </a:r>
          <a:r>
            <a:rPr lang="en-US" altLang="en-US" sz="1600" dirty="0"/>
            <a:t>Button</a:t>
          </a:r>
          <a:endParaRPr lang="zh-CN" altLang="en-US" sz="1600" dirty="0"/>
        </a:p>
      </dgm:t>
    </dgm:pt>
    <dgm:pt modelId="{F8177B38-4B4B-494F-A19E-7E04424055EC}" type="parTrans" cxnId="{A801CB86-4235-48D4-8B01-B641223C4506}">
      <dgm:prSet/>
      <dgm:spPr/>
      <dgm:t>
        <a:bodyPr/>
        <a:lstStyle/>
        <a:p>
          <a:endParaRPr lang="zh-CN" altLang="en-US" sz="1600"/>
        </a:p>
      </dgm:t>
    </dgm:pt>
    <dgm:pt modelId="{4923E119-6C01-4DFE-8774-4D411DD38D62}" type="sibTrans" cxnId="{A801CB86-4235-48D4-8B01-B641223C4506}">
      <dgm:prSet/>
      <dgm:spPr/>
      <dgm:t>
        <a:bodyPr/>
        <a:lstStyle/>
        <a:p>
          <a:endParaRPr lang="zh-CN" altLang="en-US" sz="1600"/>
        </a:p>
      </dgm:t>
    </dgm:pt>
    <dgm:pt modelId="{FB549A9E-6800-44D1-A8CC-496BAC88193A}">
      <dgm:prSet custT="1"/>
      <dgm:spPr/>
      <dgm:t>
        <a:bodyPr/>
        <a:lstStyle/>
        <a:p>
          <a:r>
            <a:rPr lang="zh-CN" altLang="en-US" sz="1600"/>
            <a:t>标签</a:t>
          </a:r>
          <a:r>
            <a:rPr lang="en-US" altLang="en-US" sz="1600" dirty="0"/>
            <a:t>Label</a:t>
          </a:r>
          <a:endParaRPr lang="zh-CN" altLang="en-US" sz="1600" dirty="0"/>
        </a:p>
      </dgm:t>
    </dgm:pt>
    <dgm:pt modelId="{8B58BC23-F32F-43FC-9D88-AFFD5A6A005C}" type="parTrans" cxnId="{5C2BFFB1-06FD-455F-8EDB-08926D635125}">
      <dgm:prSet/>
      <dgm:spPr/>
      <dgm:t>
        <a:bodyPr/>
        <a:lstStyle/>
        <a:p>
          <a:endParaRPr lang="zh-CN" altLang="en-US" sz="1600"/>
        </a:p>
      </dgm:t>
    </dgm:pt>
    <dgm:pt modelId="{AA130994-B6DC-4F43-BA93-E7E1CE037902}" type="sibTrans" cxnId="{5C2BFFB1-06FD-455F-8EDB-08926D635125}">
      <dgm:prSet/>
      <dgm:spPr/>
      <dgm:t>
        <a:bodyPr/>
        <a:lstStyle/>
        <a:p>
          <a:endParaRPr lang="zh-CN" altLang="en-US" sz="1600"/>
        </a:p>
      </dgm:t>
    </dgm:pt>
    <dgm:pt modelId="{A09CE091-03E9-4F13-969E-700653934752}">
      <dgm:prSet custT="1"/>
      <dgm:spPr/>
      <dgm:t>
        <a:bodyPr/>
        <a:lstStyle/>
        <a:p>
          <a:r>
            <a:rPr lang="zh-CN" altLang="en-US" sz="1600"/>
            <a:t>文本框</a:t>
          </a:r>
          <a:r>
            <a:rPr lang="en-US" altLang="en-US" sz="1600" dirty="0"/>
            <a:t>TextBox</a:t>
          </a:r>
          <a:endParaRPr lang="zh-CN" altLang="en-US" sz="1600" dirty="0"/>
        </a:p>
      </dgm:t>
    </dgm:pt>
    <dgm:pt modelId="{7F44BCB7-73CA-4164-BBF1-A2B8B084D8D1}" type="parTrans" cxnId="{21B1E548-D433-44DB-A408-09C471F468FD}">
      <dgm:prSet/>
      <dgm:spPr/>
      <dgm:t>
        <a:bodyPr/>
        <a:lstStyle/>
        <a:p>
          <a:endParaRPr lang="zh-CN" altLang="en-US" sz="1600"/>
        </a:p>
      </dgm:t>
    </dgm:pt>
    <dgm:pt modelId="{84CE319F-22C0-4647-AC27-244D415BEFB0}" type="sibTrans" cxnId="{21B1E548-D433-44DB-A408-09C471F468FD}">
      <dgm:prSet/>
      <dgm:spPr/>
      <dgm:t>
        <a:bodyPr/>
        <a:lstStyle/>
        <a:p>
          <a:endParaRPr lang="zh-CN" altLang="en-US" sz="1600"/>
        </a:p>
      </dgm:t>
    </dgm:pt>
    <dgm:pt modelId="{BA7D2A49-D710-4217-B693-B73A7E020994}">
      <dgm:prSet custT="1"/>
      <dgm:spPr/>
      <dgm:t>
        <a:bodyPr/>
        <a:lstStyle/>
        <a:p>
          <a:r>
            <a:rPr lang="zh-CN" altLang="en-US" sz="1600"/>
            <a:t>复选框</a:t>
          </a:r>
          <a:r>
            <a:rPr lang="en-US" altLang="en-US" sz="1600" dirty="0"/>
            <a:t>CheckBox</a:t>
          </a:r>
          <a:endParaRPr lang="zh-CN" altLang="en-US" sz="1600" dirty="0"/>
        </a:p>
      </dgm:t>
    </dgm:pt>
    <dgm:pt modelId="{D3AA4E3B-E8F3-4F52-AB56-D91E960CC6B3}" type="parTrans" cxnId="{C9697E96-4DA5-4BD2-A00D-D097910104EC}">
      <dgm:prSet/>
      <dgm:spPr/>
      <dgm:t>
        <a:bodyPr/>
        <a:lstStyle/>
        <a:p>
          <a:endParaRPr lang="zh-CN" altLang="en-US" sz="1600"/>
        </a:p>
      </dgm:t>
    </dgm:pt>
    <dgm:pt modelId="{DB5287B4-C74A-497C-922C-AA28614E5A0B}" type="sibTrans" cxnId="{C9697E96-4DA5-4BD2-A00D-D097910104EC}">
      <dgm:prSet/>
      <dgm:spPr/>
      <dgm:t>
        <a:bodyPr/>
        <a:lstStyle/>
        <a:p>
          <a:endParaRPr lang="zh-CN" altLang="en-US" sz="1600"/>
        </a:p>
      </dgm:t>
    </dgm:pt>
    <dgm:pt modelId="{1337FED0-4CDA-4A90-BA32-C93763E67F2E}">
      <dgm:prSet custT="1"/>
      <dgm:spPr/>
      <dgm:t>
        <a:bodyPr/>
        <a:lstStyle/>
        <a:p>
          <a:r>
            <a:rPr lang="zh-CN" altLang="en-US" sz="1600"/>
            <a:t>复选框</a:t>
          </a:r>
          <a:r>
            <a:rPr lang="zh-CN" altLang="en-US" sz="1600" dirty="0"/>
            <a:t>组</a:t>
          </a:r>
          <a:r>
            <a:rPr lang="en-US" altLang="en-US" sz="1600" dirty="0"/>
            <a:t>CheckBoxList</a:t>
          </a:r>
          <a:endParaRPr lang="zh-CN" altLang="en-US" sz="1600" dirty="0"/>
        </a:p>
      </dgm:t>
    </dgm:pt>
    <dgm:pt modelId="{AE21385F-44B7-4A99-9D10-BD347B304F5A}" type="parTrans" cxnId="{D25684BE-BC3B-42BB-B44A-F8496A63EEC6}">
      <dgm:prSet/>
      <dgm:spPr/>
      <dgm:t>
        <a:bodyPr/>
        <a:lstStyle/>
        <a:p>
          <a:endParaRPr lang="zh-CN" altLang="en-US" sz="1600"/>
        </a:p>
      </dgm:t>
    </dgm:pt>
    <dgm:pt modelId="{BB05BCB2-A59D-4DEE-8B88-7E98215BDB8B}" type="sibTrans" cxnId="{D25684BE-BC3B-42BB-B44A-F8496A63EEC6}">
      <dgm:prSet/>
      <dgm:spPr/>
      <dgm:t>
        <a:bodyPr/>
        <a:lstStyle/>
        <a:p>
          <a:endParaRPr lang="zh-CN" altLang="en-US" sz="1600"/>
        </a:p>
      </dgm:t>
    </dgm:pt>
    <dgm:pt modelId="{7A949020-1914-4D08-B9FE-19B2CF42BBCB}">
      <dgm:prSet custT="1"/>
      <dgm:spPr/>
      <dgm:t>
        <a:bodyPr/>
        <a:lstStyle/>
        <a:p>
          <a:r>
            <a:rPr lang="zh-CN" altLang="en-US" sz="1600"/>
            <a:t>单</a:t>
          </a:r>
          <a:r>
            <a:rPr lang="zh-CN" altLang="en-US" sz="1600" dirty="0"/>
            <a:t>选按钮</a:t>
          </a:r>
          <a:r>
            <a:rPr lang="en-US" altLang="en-US" sz="1600" dirty="0"/>
            <a:t>RadioButton</a:t>
          </a:r>
          <a:endParaRPr lang="zh-CN" altLang="en-US" sz="1600" dirty="0"/>
        </a:p>
      </dgm:t>
    </dgm:pt>
    <dgm:pt modelId="{5B9D6FA3-881B-4E4B-9C67-D34A3CD9971D}" type="parTrans" cxnId="{995A6F98-6813-41C5-B73A-42CA19952CE0}">
      <dgm:prSet/>
      <dgm:spPr/>
      <dgm:t>
        <a:bodyPr/>
        <a:lstStyle/>
        <a:p>
          <a:endParaRPr lang="zh-CN" altLang="en-US" sz="1600"/>
        </a:p>
      </dgm:t>
    </dgm:pt>
    <dgm:pt modelId="{318345A7-9F7C-4F0C-9115-E6AE8905259C}" type="sibTrans" cxnId="{995A6F98-6813-41C5-B73A-42CA19952CE0}">
      <dgm:prSet/>
      <dgm:spPr/>
      <dgm:t>
        <a:bodyPr/>
        <a:lstStyle/>
        <a:p>
          <a:endParaRPr lang="zh-CN" altLang="en-US" sz="1600"/>
        </a:p>
      </dgm:t>
    </dgm:pt>
    <dgm:pt modelId="{A4BB4BBF-F25E-4A7D-BF11-0754F5A5534F}">
      <dgm:prSet custT="1"/>
      <dgm:spPr/>
      <dgm:t>
        <a:bodyPr/>
        <a:lstStyle/>
        <a:p>
          <a:r>
            <a:rPr lang="zh-CN" altLang="en-US" sz="1600"/>
            <a:t>单</a:t>
          </a:r>
          <a:r>
            <a:rPr lang="zh-CN" altLang="en-US" sz="1600" dirty="0"/>
            <a:t>选按钮组</a:t>
          </a:r>
          <a:r>
            <a:rPr lang="en-US" altLang="en-US" sz="1600" dirty="0"/>
            <a:t>RadioButtonList</a:t>
          </a:r>
          <a:endParaRPr lang="zh-CN" altLang="en-US" sz="1600" dirty="0"/>
        </a:p>
      </dgm:t>
    </dgm:pt>
    <dgm:pt modelId="{D5D8AACE-88D8-4E4E-85F8-EB18B37FF430}" type="parTrans" cxnId="{8AA46004-97CF-40FF-87C9-52CB9811FAC7}">
      <dgm:prSet/>
      <dgm:spPr/>
      <dgm:t>
        <a:bodyPr/>
        <a:lstStyle/>
        <a:p>
          <a:endParaRPr lang="zh-CN" altLang="en-US" sz="1600"/>
        </a:p>
      </dgm:t>
    </dgm:pt>
    <dgm:pt modelId="{3704DF17-9616-44C1-88B7-8349796A3A62}" type="sibTrans" cxnId="{8AA46004-97CF-40FF-87C9-52CB9811FAC7}">
      <dgm:prSet/>
      <dgm:spPr/>
      <dgm:t>
        <a:bodyPr/>
        <a:lstStyle/>
        <a:p>
          <a:endParaRPr lang="zh-CN" altLang="en-US" sz="1600"/>
        </a:p>
      </dgm:t>
    </dgm:pt>
    <dgm:pt modelId="{8E4D24AF-2D0C-432A-B3A2-2120446CFD05}">
      <dgm:prSet custT="1"/>
      <dgm:spPr/>
      <dgm:t>
        <a:bodyPr/>
        <a:lstStyle/>
        <a:p>
          <a:r>
            <a:rPr lang="zh-CN" altLang="en-US" sz="1600"/>
            <a:t>超</a:t>
          </a:r>
          <a:r>
            <a:rPr lang="zh-CN" altLang="en-US" sz="1600" dirty="0"/>
            <a:t>链接</a:t>
          </a:r>
          <a:r>
            <a:rPr lang="en-US" altLang="en-US" sz="1600" dirty="0"/>
            <a:t>Hyperlink</a:t>
          </a:r>
          <a:endParaRPr lang="zh-CN" altLang="en-US" sz="1600" dirty="0"/>
        </a:p>
      </dgm:t>
    </dgm:pt>
    <dgm:pt modelId="{A6CE0FC9-40EF-4294-99C3-AA6BA4880276}" type="parTrans" cxnId="{D632DD91-6714-4807-BD56-844D1526D2FC}">
      <dgm:prSet/>
      <dgm:spPr/>
      <dgm:t>
        <a:bodyPr/>
        <a:lstStyle/>
        <a:p>
          <a:endParaRPr lang="zh-CN" altLang="en-US" sz="1600"/>
        </a:p>
      </dgm:t>
    </dgm:pt>
    <dgm:pt modelId="{8C01AACA-FF20-436C-9937-CA092F582A04}" type="sibTrans" cxnId="{D632DD91-6714-4807-BD56-844D1526D2FC}">
      <dgm:prSet/>
      <dgm:spPr/>
      <dgm:t>
        <a:bodyPr/>
        <a:lstStyle/>
        <a:p>
          <a:endParaRPr lang="zh-CN" altLang="en-US" sz="1600"/>
        </a:p>
      </dgm:t>
    </dgm:pt>
    <dgm:pt modelId="{688FC8A8-9CA0-447F-99AC-AB3AE7D58318}">
      <dgm:prSet custT="1"/>
      <dgm:spPr/>
      <dgm:t>
        <a:bodyPr/>
        <a:lstStyle/>
        <a:p>
          <a:r>
            <a:rPr lang="zh-CN" altLang="en-US" sz="1600"/>
            <a:t>下</a:t>
          </a:r>
          <a:r>
            <a:rPr lang="zh-CN" altLang="en-US" sz="1600" dirty="0"/>
            <a:t>拉列表</a:t>
          </a:r>
          <a:r>
            <a:rPr lang="en-US" altLang="en-US" sz="1600" dirty="0"/>
            <a:t>Dropdownlist</a:t>
          </a:r>
          <a:endParaRPr lang="zh-CN" altLang="en-US" sz="1600" dirty="0"/>
        </a:p>
      </dgm:t>
    </dgm:pt>
    <dgm:pt modelId="{AC7A82D9-FCEE-4E4E-B045-7E2410220DCB}" type="parTrans" cxnId="{8659B2A6-9D2B-441D-B044-BBF99F35C265}">
      <dgm:prSet/>
      <dgm:spPr/>
      <dgm:t>
        <a:bodyPr/>
        <a:lstStyle/>
        <a:p>
          <a:endParaRPr lang="zh-CN" altLang="en-US" sz="1600"/>
        </a:p>
      </dgm:t>
    </dgm:pt>
    <dgm:pt modelId="{A60361D6-454C-42C7-9684-187E0E3542AA}" type="sibTrans" cxnId="{8659B2A6-9D2B-441D-B044-BBF99F35C265}">
      <dgm:prSet/>
      <dgm:spPr/>
      <dgm:t>
        <a:bodyPr/>
        <a:lstStyle/>
        <a:p>
          <a:endParaRPr lang="zh-CN" altLang="en-US" sz="1600"/>
        </a:p>
      </dgm:t>
    </dgm:pt>
    <dgm:pt modelId="{77E4918B-91D7-4138-B84B-1272703AE0A8}">
      <dgm:prSet custT="1"/>
      <dgm:spPr/>
      <dgm:t>
        <a:bodyPr/>
        <a:lstStyle/>
        <a:p>
          <a:r>
            <a:rPr lang="zh-CN" altLang="en-US" sz="1600"/>
            <a:t>列表框</a:t>
          </a:r>
          <a:r>
            <a:rPr lang="en-US" altLang="en-US" sz="1600" dirty="0"/>
            <a:t>ListBox</a:t>
          </a:r>
          <a:endParaRPr lang="zh-CN" altLang="en-US" sz="1600" dirty="0"/>
        </a:p>
      </dgm:t>
    </dgm:pt>
    <dgm:pt modelId="{B1BCE448-47A0-4496-B2A9-F75EF76F69BF}" type="parTrans" cxnId="{EC858FEC-AC36-4160-9546-976522F90454}">
      <dgm:prSet/>
      <dgm:spPr/>
      <dgm:t>
        <a:bodyPr/>
        <a:lstStyle/>
        <a:p>
          <a:endParaRPr lang="zh-CN" altLang="en-US" sz="1600"/>
        </a:p>
      </dgm:t>
    </dgm:pt>
    <dgm:pt modelId="{0109B435-F3FD-406B-8D1F-E53E09CCFE9A}" type="sibTrans" cxnId="{EC858FEC-AC36-4160-9546-976522F90454}">
      <dgm:prSet/>
      <dgm:spPr/>
      <dgm:t>
        <a:bodyPr/>
        <a:lstStyle/>
        <a:p>
          <a:endParaRPr lang="zh-CN" altLang="en-US" sz="1600"/>
        </a:p>
      </dgm:t>
    </dgm:pt>
    <dgm:pt modelId="{16CC7C6D-2AC9-41DC-BB70-E3072F3D4B7A}">
      <dgm:prSet custT="1"/>
      <dgm:spPr/>
      <dgm:t>
        <a:bodyPr/>
        <a:lstStyle/>
        <a:p>
          <a:r>
            <a:rPr lang="zh-CN" altLang="en-US" sz="1600"/>
            <a:t>验证</a:t>
          </a:r>
          <a:r>
            <a:rPr lang="zh-CN" altLang="en-US" sz="1600" dirty="0"/>
            <a:t>控件</a:t>
          </a:r>
          <a:r>
            <a:rPr lang="en-US" altLang="en-US" sz="1600" dirty="0"/>
            <a:t>Validator</a:t>
          </a:r>
          <a:endParaRPr lang="zh-CN" altLang="en-US" sz="1600" dirty="0"/>
        </a:p>
      </dgm:t>
    </dgm:pt>
    <dgm:pt modelId="{8EE943F6-1889-48AD-BDB8-EDD0DAAD3D13}" type="parTrans" cxnId="{DFF090CD-2D21-4C8D-9F00-5181F65CD513}">
      <dgm:prSet/>
      <dgm:spPr/>
      <dgm:t>
        <a:bodyPr/>
        <a:lstStyle/>
        <a:p>
          <a:endParaRPr lang="zh-CN" altLang="en-US" sz="1600"/>
        </a:p>
      </dgm:t>
    </dgm:pt>
    <dgm:pt modelId="{CD0BAF99-E6C3-47D6-8902-92DB9FDC8849}" type="sibTrans" cxnId="{DFF090CD-2D21-4C8D-9F00-5181F65CD513}">
      <dgm:prSet/>
      <dgm:spPr/>
      <dgm:t>
        <a:bodyPr/>
        <a:lstStyle/>
        <a:p>
          <a:endParaRPr lang="zh-CN" altLang="en-US" sz="1600"/>
        </a:p>
      </dgm:t>
    </dgm:pt>
    <dgm:pt modelId="{50B98A88-E9C9-4854-93D7-0E006AEDCCA0}">
      <dgm:prSet custT="1"/>
      <dgm:spPr/>
      <dgm:t>
        <a:bodyPr/>
        <a:lstStyle/>
        <a:p>
          <a:r>
            <a:rPr lang="zh-CN" altLang="en-US" sz="1600"/>
            <a:t>服务器</a:t>
          </a:r>
          <a:r>
            <a:rPr lang="zh-CN" altLang="en-US" sz="1600" dirty="0"/>
            <a:t>控件的继承关系</a:t>
          </a:r>
        </a:p>
      </dgm:t>
    </dgm:pt>
    <dgm:pt modelId="{F91497B0-147C-41F7-9A07-C17E0522FCC0}" type="parTrans" cxnId="{62FD2F7D-AE72-44B6-93B6-05928D3EB83D}">
      <dgm:prSet/>
      <dgm:spPr/>
      <dgm:t>
        <a:bodyPr/>
        <a:lstStyle/>
        <a:p>
          <a:endParaRPr lang="zh-CN" altLang="en-US" sz="1600"/>
        </a:p>
      </dgm:t>
    </dgm:pt>
    <dgm:pt modelId="{95B947F4-928B-48A6-912C-E7A33F57B208}" type="sibTrans" cxnId="{62FD2F7D-AE72-44B6-93B6-05928D3EB83D}">
      <dgm:prSet/>
      <dgm:spPr/>
      <dgm:t>
        <a:bodyPr/>
        <a:lstStyle/>
        <a:p>
          <a:endParaRPr lang="zh-CN" altLang="en-US" sz="1600"/>
        </a:p>
      </dgm:t>
    </dgm:pt>
    <dgm:pt modelId="{AB88BD04-4E55-4703-BD1A-BD2E27BB2E60}">
      <dgm:prSet custT="1"/>
      <dgm:spPr/>
      <dgm:t>
        <a:bodyPr/>
        <a:lstStyle/>
        <a:p>
          <a:r>
            <a:rPr lang="zh-CN" altLang="en-US" sz="1600"/>
            <a:t>思考题</a:t>
          </a:r>
          <a:endParaRPr lang="zh-CN" altLang="en-US" sz="1600" dirty="0"/>
        </a:p>
      </dgm:t>
    </dgm:pt>
    <dgm:pt modelId="{30CF7968-C77E-4676-9151-EFC64AFB2919}" type="parTrans" cxnId="{A4F035FC-6C00-4700-ADBD-706F4512A62A}">
      <dgm:prSet/>
      <dgm:spPr/>
      <dgm:t>
        <a:bodyPr/>
        <a:lstStyle/>
        <a:p>
          <a:endParaRPr lang="zh-CN" altLang="en-US" sz="1600"/>
        </a:p>
      </dgm:t>
    </dgm:pt>
    <dgm:pt modelId="{EA11C35D-B92A-46F7-A287-74DC939AE437}" type="sibTrans" cxnId="{A4F035FC-6C00-4700-ADBD-706F4512A62A}">
      <dgm:prSet/>
      <dgm:spPr/>
      <dgm:t>
        <a:bodyPr/>
        <a:lstStyle/>
        <a:p>
          <a:endParaRPr lang="zh-CN" altLang="en-US" sz="1600"/>
        </a:p>
      </dgm:t>
    </dgm:pt>
    <dgm:pt modelId="{09FC3EB1-8F84-4535-9FF7-07F4F55FCE21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</dgm:pt>
    <dgm:pt modelId="{5C4F8155-B2F2-4B44-AD4A-F24CEEABD493}" type="pres">
      <dgm:prSet presAssocID="{58F708FC-8532-424A-8D9C-0A5EECA1FC6A}" presName="linNode" presStyleCnt="0"/>
      <dgm:spPr/>
    </dgm:pt>
    <dgm:pt modelId="{21827C47-2338-4C19-8C80-BA25B5266472}" type="pres">
      <dgm:prSet presAssocID="{58F708FC-8532-424A-8D9C-0A5EECA1FC6A}" presName="parentText" presStyleLbl="node1" presStyleIdx="0" presStyleCnt="13">
        <dgm:presLayoutVars>
          <dgm:chMax val="1"/>
          <dgm:bulletEnabled val="1"/>
        </dgm:presLayoutVars>
      </dgm:prSet>
      <dgm:spPr/>
    </dgm:pt>
    <dgm:pt modelId="{FE5FB691-32CC-4E9B-B936-EB9F308E5186}" type="pres">
      <dgm:prSet presAssocID="{58F708FC-8532-424A-8D9C-0A5EECA1FC6A}" presName="descendantText" presStyleLbl="alignAccFollowNode1" presStyleIdx="0" presStyleCnt="13" custScaleX="214360">
        <dgm:presLayoutVars>
          <dgm:bulletEnabled val="1"/>
        </dgm:presLayoutVars>
      </dgm:prSet>
      <dgm:spPr/>
    </dgm:pt>
    <dgm:pt modelId="{69997213-B166-491A-8434-D6EBE25EF5E0}" type="pres">
      <dgm:prSet presAssocID="{208A91F6-41A3-4197-9C9F-D158E78718C5}" presName="sp" presStyleCnt="0"/>
      <dgm:spPr/>
    </dgm:pt>
    <dgm:pt modelId="{FC49CD03-E2A7-4CE6-8652-F1A41F73D534}" type="pres">
      <dgm:prSet presAssocID="{3ABFEADB-82A5-43D7-A0A0-A90F11AE03BF}" presName="linNode" presStyleCnt="0"/>
      <dgm:spPr/>
    </dgm:pt>
    <dgm:pt modelId="{BAAA9A09-9035-4BA0-8564-2D7D8367988D}" type="pres">
      <dgm:prSet presAssocID="{3ABFEADB-82A5-43D7-A0A0-A90F11AE03BF}" presName="parentText" presStyleLbl="node1" presStyleIdx="1" presStyleCnt="13">
        <dgm:presLayoutVars>
          <dgm:chMax val="1"/>
          <dgm:bulletEnabled val="1"/>
        </dgm:presLayoutVars>
      </dgm:prSet>
      <dgm:spPr/>
    </dgm:pt>
    <dgm:pt modelId="{CC530F97-71FE-466C-8C8D-E0820907D3E8}" type="pres">
      <dgm:prSet presAssocID="{3ABFEADB-82A5-43D7-A0A0-A90F11AE03BF}" presName="descendantText" presStyleLbl="alignAccFollowNode1" presStyleIdx="1" presStyleCnt="13" custScaleX="214360">
        <dgm:presLayoutVars>
          <dgm:bulletEnabled val="1"/>
        </dgm:presLayoutVars>
      </dgm:prSet>
      <dgm:spPr/>
    </dgm:pt>
    <dgm:pt modelId="{0840711F-4650-4FC2-8B77-51B406C7A0A4}" type="pres">
      <dgm:prSet presAssocID="{08ECB6F7-57D5-4E56-98DB-4C7F2C6D8579}" presName="sp" presStyleCnt="0"/>
      <dgm:spPr/>
    </dgm:pt>
    <dgm:pt modelId="{9AC27850-61DC-4A7B-B961-6C0E79D53C36}" type="pres">
      <dgm:prSet presAssocID="{B99311DA-CBAD-4DEA-97DC-18186485A874}" presName="linNode" presStyleCnt="0"/>
      <dgm:spPr/>
    </dgm:pt>
    <dgm:pt modelId="{D8B7898D-9562-47AB-B9AC-124C9524637B}" type="pres">
      <dgm:prSet presAssocID="{B99311DA-CBAD-4DEA-97DC-18186485A874}" presName="parentText" presStyleLbl="node1" presStyleIdx="2" presStyleCnt="13">
        <dgm:presLayoutVars>
          <dgm:chMax val="1"/>
          <dgm:bulletEnabled val="1"/>
        </dgm:presLayoutVars>
      </dgm:prSet>
      <dgm:spPr/>
    </dgm:pt>
    <dgm:pt modelId="{C8221AF8-FDB2-4B75-890A-0C8FAD11558A}" type="pres">
      <dgm:prSet presAssocID="{B99311DA-CBAD-4DEA-97DC-18186485A874}" presName="descendantText" presStyleLbl="alignAccFollowNode1" presStyleIdx="2" presStyleCnt="13" custScaleX="214360">
        <dgm:presLayoutVars>
          <dgm:bulletEnabled val="1"/>
        </dgm:presLayoutVars>
      </dgm:prSet>
      <dgm:spPr/>
    </dgm:pt>
    <dgm:pt modelId="{7839EC98-C38F-479A-87BD-0F79D139FF7F}" type="pres">
      <dgm:prSet presAssocID="{39757AE5-DFF8-4B97-A31C-3EC5FB68D212}" presName="sp" presStyleCnt="0"/>
      <dgm:spPr/>
    </dgm:pt>
    <dgm:pt modelId="{46F3D91D-6F21-4074-AD3C-308D05187AA0}" type="pres">
      <dgm:prSet presAssocID="{8AC1357E-4EC8-42C7-AC28-B4B14F1D87AB}" presName="linNode" presStyleCnt="0"/>
      <dgm:spPr/>
    </dgm:pt>
    <dgm:pt modelId="{D4167330-4AD5-4F2D-803F-825AC64C7AD5}" type="pres">
      <dgm:prSet presAssocID="{8AC1357E-4EC8-42C7-AC28-B4B14F1D87AB}" presName="parentText" presStyleLbl="node1" presStyleIdx="3" presStyleCnt="13">
        <dgm:presLayoutVars>
          <dgm:chMax val="1"/>
          <dgm:bulletEnabled val="1"/>
        </dgm:presLayoutVars>
      </dgm:prSet>
      <dgm:spPr/>
    </dgm:pt>
    <dgm:pt modelId="{512D8A50-3214-4EFA-B4CE-CFEBE1BA0DAC}" type="pres">
      <dgm:prSet presAssocID="{8AC1357E-4EC8-42C7-AC28-B4B14F1D87AB}" presName="descendantText" presStyleLbl="alignAccFollowNode1" presStyleIdx="3" presStyleCnt="13" custScaleX="214360">
        <dgm:presLayoutVars>
          <dgm:bulletEnabled val="1"/>
        </dgm:presLayoutVars>
      </dgm:prSet>
      <dgm:spPr/>
    </dgm:pt>
    <dgm:pt modelId="{99577499-BF84-47CE-970A-384F6AB9E8C2}" type="pres">
      <dgm:prSet presAssocID="{8CB84775-CBAC-4655-BDDC-1FC520B1624B}" presName="sp" presStyleCnt="0"/>
      <dgm:spPr/>
    </dgm:pt>
    <dgm:pt modelId="{41AFDFD5-6148-4019-A79A-BF6CFA2EBC81}" type="pres">
      <dgm:prSet presAssocID="{4BF15A25-0459-45FE-A874-5842C05367E9}" presName="linNode" presStyleCnt="0"/>
      <dgm:spPr/>
    </dgm:pt>
    <dgm:pt modelId="{DEF205D3-09EE-487B-8A90-1F3C48693885}" type="pres">
      <dgm:prSet presAssocID="{4BF15A25-0459-45FE-A874-5842C05367E9}" presName="parentText" presStyleLbl="node1" presStyleIdx="4" presStyleCnt="13">
        <dgm:presLayoutVars>
          <dgm:chMax val="1"/>
          <dgm:bulletEnabled val="1"/>
        </dgm:presLayoutVars>
      </dgm:prSet>
      <dgm:spPr/>
    </dgm:pt>
    <dgm:pt modelId="{818E8F42-9490-4639-8DE1-7C4BB83AF4C9}" type="pres">
      <dgm:prSet presAssocID="{4BF15A25-0459-45FE-A874-5842C05367E9}" presName="descendantText" presStyleLbl="alignAccFollowNode1" presStyleIdx="4" presStyleCnt="13" custScaleX="214360">
        <dgm:presLayoutVars>
          <dgm:bulletEnabled val="1"/>
        </dgm:presLayoutVars>
      </dgm:prSet>
      <dgm:spPr/>
    </dgm:pt>
    <dgm:pt modelId="{BE51C8C0-4BA9-41C9-9AC8-05598F73F099}" type="pres">
      <dgm:prSet presAssocID="{10EED801-44A7-436C-8BE3-1DE73F5B65AF}" presName="sp" presStyleCnt="0"/>
      <dgm:spPr/>
    </dgm:pt>
    <dgm:pt modelId="{F96C4BF8-9622-45A4-B77A-4ABF9C4BD818}" type="pres">
      <dgm:prSet presAssocID="{0238AB8B-EC32-4F01-BEC0-44BFB3595E27}" presName="linNode" presStyleCnt="0"/>
      <dgm:spPr/>
    </dgm:pt>
    <dgm:pt modelId="{B6DDE070-761E-49DB-B612-F8EC2BC3CBAC}" type="pres">
      <dgm:prSet presAssocID="{0238AB8B-EC32-4F01-BEC0-44BFB3595E27}" presName="parentText" presStyleLbl="node1" presStyleIdx="5" presStyleCnt="13">
        <dgm:presLayoutVars>
          <dgm:chMax val="1"/>
          <dgm:bulletEnabled val="1"/>
        </dgm:presLayoutVars>
      </dgm:prSet>
      <dgm:spPr/>
    </dgm:pt>
    <dgm:pt modelId="{EA05D2C1-8484-453A-B4FB-FB775226B082}" type="pres">
      <dgm:prSet presAssocID="{0238AB8B-EC32-4F01-BEC0-44BFB3595E27}" presName="descendantText" presStyleLbl="alignAccFollowNode1" presStyleIdx="5" presStyleCnt="13" custScaleX="214360">
        <dgm:presLayoutVars>
          <dgm:bulletEnabled val="1"/>
        </dgm:presLayoutVars>
      </dgm:prSet>
      <dgm:spPr/>
    </dgm:pt>
    <dgm:pt modelId="{C5F2EF0C-B264-4682-8D09-BE4666ED4E32}" type="pres">
      <dgm:prSet presAssocID="{6B3DC831-37C2-4F87-9136-D22905336237}" presName="sp" presStyleCnt="0"/>
      <dgm:spPr/>
    </dgm:pt>
    <dgm:pt modelId="{F9B6CCE9-977C-4B5E-8FED-BF2C33512887}" type="pres">
      <dgm:prSet presAssocID="{0423DEBD-479A-471E-B91C-617BCA7BA306}" presName="linNode" presStyleCnt="0"/>
      <dgm:spPr/>
    </dgm:pt>
    <dgm:pt modelId="{40EAB5A1-1AAD-4B3E-8547-E065D45570CD}" type="pres">
      <dgm:prSet presAssocID="{0423DEBD-479A-471E-B91C-617BCA7BA306}" presName="parentText" presStyleLbl="node1" presStyleIdx="6" presStyleCnt="13">
        <dgm:presLayoutVars>
          <dgm:chMax val="1"/>
          <dgm:bulletEnabled val="1"/>
        </dgm:presLayoutVars>
      </dgm:prSet>
      <dgm:spPr/>
    </dgm:pt>
    <dgm:pt modelId="{5AAD607B-8EA2-446E-A366-B4488F33464C}" type="pres">
      <dgm:prSet presAssocID="{0423DEBD-479A-471E-B91C-617BCA7BA306}" presName="descendantText" presStyleLbl="alignAccFollowNode1" presStyleIdx="6" presStyleCnt="13" custScaleX="214360">
        <dgm:presLayoutVars>
          <dgm:bulletEnabled val="1"/>
        </dgm:presLayoutVars>
      </dgm:prSet>
      <dgm:spPr/>
    </dgm:pt>
    <dgm:pt modelId="{52AD2CA3-08AD-488A-810F-C1AD3EBCB67A}" type="pres">
      <dgm:prSet presAssocID="{3948981E-94E1-4F55-81D3-11107F3786B9}" presName="sp" presStyleCnt="0"/>
      <dgm:spPr/>
    </dgm:pt>
    <dgm:pt modelId="{B815EAC1-0E6F-45A9-BEEC-6FD5D7759900}" type="pres">
      <dgm:prSet presAssocID="{010E3EE0-3DBC-4797-9D34-16E510BF241C}" presName="linNode" presStyleCnt="0"/>
      <dgm:spPr/>
    </dgm:pt>
    <dgm:pt modelId="{189ACB94-8FE1-4F64-B541-3E9EBA48E43E}" type="pres">
      <dgm:prSet presAssocID="{010E3EE0-3DBC-4797-9D34-16E510BF241C}" presName="parentText" presStyleLbl="node1" presStyleIdx="7" presStyleCnt="13">
        <dgm:presLayoutVars>
          <dgm:chMax val="1"/>
          <dgm:bulletEnabled val="1"/>
        </dgm:presLayoutVars>
      </dgm:prSet>
      <dgm:spPr/>
    </dgm:pt>
    <dgm:pt modelId="{98F015E7-EB2C-4C8A-8F57-CB1A70ECD8E3}" type="pres">
      <dgm:prSet presAssocID="{010E3EE0-3DBC-4797-9D34-16E510BF241C}" presName="descendantText" presStyleLbl="alignAccFollowNode1" presStyleIdx="7" presStyleCnt="13" custScaleX="214360">
        <dgm:presLayoutVars>
          <dgm:bulletEnabled val="1"/>
        </dgm:presLayoutVars>
      </dgm:prSet>
      <dgm:spPr/>
    </dgm:pt>
    <dgm:pt modelId="{1CF53301-19E0-4512-86B8-B6D05ABB7477}" type="pres">
      <dgm:prSet presAssocID="{9C25B7E0-DA78-4FB4-A89A-5E72DC2F2B9B}" presName="sp" presStyleCnt="0"/>
      <dgm:spPr/>
    </dgm:pt>
    <dgm:pt modelId="{47FC7079-576F-4CBC-AAE6-BE537D920233}" type="pres">
      <dgm:prSet presAssocID="{D252F87E-3186-4213-99DD-853C0F652E6E}" presName="linNode" presStyleCnt="0"/>
      <dgm:spPr/>
    </dgm:pt>
    <dgm:pt modelId="{AD1AD5CF-1DCB-4C5F-92DD-A0A5D4B0E1FC}" type="pres">
      <dgm:prSet presAssocID="{D252F87E-3186-4213-99DD-853C0F652E6E}" presName="parentText" presStyleLbl="node1" presStyleIdx="8" presStyleCnt="13">
        <dgm:presLayoutVars>
          <dgm:chMax val="1"/>
          <dgm:bulletEnabled val="1"/>
        </dgm:presLayoutVars>
      </dgm:prSet>
      <dgm:spPr/>
    </dgm:pt>
    <dgm:pt modelId="{7CB4C89F-04FA-4BED-B037-33AFE9E986A9}" type="pres">
      <dgm:prSet presAssocID="{D252F87E-3186-4213-99DD-853C0F652E6E}" presName="descendantText" presStyleLbl="alignAccFollowNode1" presStyleIdx="8" presStyleCnt="13" custScaleX="214360">
        <dgm:presLayoutVars>
          <dgm:bulletEnabled val="1"/>
        </dgm:presLayoutVars>
      </dgm:prSet>
      <dgm:spPr/>
    </dgm:pt>
    <dgm:pt modelId="{BE24B05C-2897-4378-B083-289E3E1178A8}" type="pres">
      <dgm:prSet presAssocID="{332F6702-0C05-41D7-BDC2-1CCDA5131159}" presName="sp" presStyleCnt="0"/>
      <dgm:spPr/>
    </dgm:pt>
    <dgm:pt modelId="{77A506D2-46A1-4369-B5FE-25FFA54643D0}" type="pres">
      <dgm:prSet presAssocID="{57364BB9-8EA9-40D7-8F75-11F4C574B5EF}" presName="linNode" presStyleCnt="0"/>
      <dgm:spPr/>
    </dgm:pt>
    <dgm:pt modelId="{809E32C1-2B27-41BD-B6A9-992CD4C5D0EE}" type="pres">
      <dgm:prSet presAssocID="{57364BB9-8EA9-40D7-8F75-11F4C574B5EF}" presName="parentText" presStyleLbl="node1" presStyleIdx="9" presStyleCnt="13">
        <dgm:presLayoutVars>
          <dgm:chMax val="1"/>
          <dgm:bulletEnabled val="1"/>
        </dgm:presLayoutVars>
      </dgm:prSet>
      <dgm:spPr/>
    </dgm:pt>
    <dgm:pt modelId="{74AE7C90-40E3-47F9-A65F-1F1997AA2691}" type="pres">
      <dgm:prSet presAssocID="{57364BB9-8EA9-40D7-8F75-11F4C574B5EF}" presName="descendantText" presStyleLbl="alignAccFollowNode1" presStyleIdx="9" presStyleCnt="13" custScaleX="214360">
        <dgm:presLayoutVars>
          <dgm:bulletEnabled val="1"/>
        </dgm:presLayoutVars>
      </dgm:prSet>
      <dgm:spPr/>
    </dgm:pt>
    <dgm:pt modelId="{CB3B17EF-749D-482C-B121-6F947429EF3F}" type="pres">
      <dgm:prSet presAssocID="{AD5759B0-4FD0-4CF2-874D-906FAE69BF55}" presName="sp" presStyleCnt="0"/>
      <dgm:spPr/>
    </dgm:pt>
    <dgm:pt modelId="{39CC645C-C9E4-4A16-8D04-C00D0EA7C5AF}" type="pres">
      <dgm:prSet presAssocID="{4CCABD4E-FE65-46AB-85ED-5B2A0990D973}" presName="linNode" presStyleCnt="0"/>
      <dgm:spPr/>
    </dgm:pt>
    <dgm:pt modelId="{3EBCDDCF-498C-4F41-9159-1B9C826E53BA}" type="pres">
      <dgm:prSet presAssocID="{4CCABD4E-FE65-46AB-85ED-5B2A0990D973}" presName="parentText" presStyleLbl="node1" presStyleIdx="10" presStyleCnt="13">
        <dgm:presLayoutVars>
          <dgm:chMax val="1"/>
          <dgm:bulletEnabled val="1"/>
        </dgm:presLayoutVars>
      </dgm:prSet>
      <dgm:spPr/>
    </dgm:pt>
    <dgm:pt modelId="{817F2FFD-9FF1-4060-8AA3-9B195581CC0A}" type="pres">
      <dgm:prSet presAssocID="{4CCABD4E-FE65-46AB-85ED-5B2A0990D973}" presName="descendantText" presStyleLbl="alignAccFollowNode1" presStyleIdx="10" presStyleCnt="13" custScaleX="214360">
        <dgm:presLayoutVars>
          <dgm:bulletEnabled val="1"/>
        </dgm:presLayoutVars>
      </dgm:prSet>
      <dgm:spPr/>
    </dgm:pt>
    <dgm:pt modelId="{248310D4-6052-4BEC-9FB0-7E2C99596B91}" type="pres">
      <dgm:prSet presAssocID="{25AC66CF-784C-4404-92D8-82FBFB87FB06}" presName="sp" presStyleCnt="0"/>
      <dgm:spPr/>
    </dgm:pt>
    <dgm:pt modelId="{7A33E370-1231-46F3-BE30-748A457AA541}" type="pres">
      <dgm:prSet presAssocID="{9F510944-B4AA-49F4-8074-37D31005C10B}" presName="linNode" presStyleCnt="0"/>
      <dgm:spPr/>
    </dgm:pt>
    <dgm:pt modelId="{0E924FD7-EBCE-4306-A708-D44D7A3F41C3}" type="pres">
      <dgm:prSet presAssocID="{9F510944-B4AA-49F4-8074-37D31005C10B}" presName="parentText" presStyleLbl="node1" presStyleIdx="11" presStyleCnt="13">
        <dgm:presLayoutVars>
          <dgm:chMax val="1"/>
          <dgm:bulletEnabled val="1"/>
        </dgm:presLayoutVars>
      </dgm:prSet>
      <dgm:spPr/>
    </dgm:pt>
    <dgm:pt modelId="{76B72D1A-4C09-4832-ACB4-2DDAD4403BFB}" type="pres">
      <dgm:prSet presAssocID="{9F510944-B4AA-49F4-8074-37D31005C10B}" presName="descendantText" presStyleLbl="alignAccFollowNode1" presStyleIdx="11" presStyleCnt="13" custScaleX="214360">
        <dgm:presLayoutVars>
          <dgm:bulletEnabled val="1"/>
        </dgm:presLayoutVars>
      </dgm:prSet>
      <dgm:spPr/>
    </dgm:pt>
    <dgm:pt modelId="{9774E47C-D7AE-4B99-BF77-EE03DFB5641D}" type="pres">
      <dgm:prSet presAssocID="{6B4B9B0F-6D5E-429E-A296-C9D15C170644}" presName="sp" presStyleCnt="0"/>
      <dgm:spPr/>
    </dgm:pt>
    <dgm:pt modelId="{5AEC2792-5DEF-4028-AD10-B6274DA935C4}" type="pres">
      <dgm:prSet presAssocID="{B07359B8-3A54-42A1-AF18-7DF71E53F20D}" presName="linNode" presStyleCnt="0"/>
      <dgm:spPr/>
    </dgm:pt>
    <dgm:pt modelId="{BDECFB3E-30D6-48D2-9E8E-81A95509B3DE}" type="pres">
      <dgm:prSet presAssocID="{B07359B8-3A54-42A1-AF18-7DF71E53F20D}" presName="parentText" presStyleLbl="node1" presStyleIdx="12" presStyleCnt="13">
        <dgm:presLayoutVars>
          <dgm:chMax val="1"/>
          <dgm:bulletEnabled val="1"/>
        </dgm:presLayoutVars>
      </dgm:prSet>
      <dgm:spPr/>
    </dgm:pt>
    <dgm:pt modelId="{AB773E52-2EC3-432E-875B-8AB7792B36DB}" type="pres">
      <dgm:prSet presAssocID="{B07359B8-3A54-42A1-AF18-7DF71E53F20D}" presName="descendantText" presStyleLbl="alignAccFollowNode1" presStyleIdx="12" presStyleCnt="13" custScaleX="214360">
        <dgm:presLayoutVars>
          <dgm:bulletEnabled val="1"/>
        </dgm:presLayoutVars>
      </dgm:prSet>
      <dgm:spPr/>
    </dgm:pt>
  </dgm:ptLst>
  <dgm:cxnLst>
    <dgm:cxn modelId="{61713C02-F173-456D-94D0-2E50C0BA13DF}" type="presOf" srcId="{1337FED0-4CDA-4A90-BA32-C93763E67F2E}" destId="{818E8F42-9490-4639-8DE1-7C4BB83AF4C9}" srcOrd="0" destOrd="0" presId="urn:microsoft.com/office/officeart/2005/8/layout/vList5"/>
    <dgm:cxn modelId="{8AA46004-97CF-40FF-87C9-52CB9811FAC7}" srcId="{0423DEBD-479A-471E-B91C-617BCA7BA306}" destId="{A4BB4BBF-F25E-4A7D-BF11-0754F5A5534F}" srcOrd="0" destOrd="0" parTransId="{D5D8AACE-88D8-4E4E-85F8-EB18B37FF430}" sibTransId="{3704DF17-9616-44C1-88B7-8349796A3A62}"/>
    <dgm:cxn modelId="{DF85DA04-8A55-4001-B1AB-A0B61EE68806}" type="presOf" srcId="{7A949020-1914-4D08-B9FE-19B2CF42BBCB}" destId="{EA05D2C1-8484-453A-B4FB-FB775226B082}" srcOrd="0" destOrd="0" presId="urn:microsoft.com/office/officeart/2005/8/layout/vList5"/>
    <dgm:cxn modelId="{1FD4580C-D28F-4A0E-A29E-6A37D08CCB5C}" type="presOf" srcId="{3ABFEADB-82A5-43D7-A0A0-A90F11AE03BF}" destId="{BAAA9A09-9035-4BA0-8564-2D7D8367988D}" srcOrd="0" destOrd="0" presId="urn:microsoft.com/office/officeart/2005/8/layout/vList5"/>
    <dgm:cxn modelId="{C0F0F813-89A3-48B8-9360-ABE3DCD05698}" type="presOf" srcId="{8AC1357E-4EC8-42C7-AC28-B4B14F1D87AB}" destId="{D4167330-4AD5-4F2D-803F-825AC64C7AD5}" srcOrd="0" destOrd="0" presId="urn:microsoft.com/office/officeart/2005/8/layout/vList5"/>
    <dgm:cxn modelId="{1DC87214-1D8C-4B41-8452-024349938970}" srcId="{E8E26EDF-4141-49C6-B378-4DAB828C0508}" destId="{9F510944-B4AA-49F4-8074-37D31005C10B}" srcOrd="11" destOrd="0" parTransId="{5ACB161D-1B35-430E-B810-A931A0B9E88E}" sibTransId="{6B4B9B0F-6D5E-429E-A296-C9D15C170644}"/>
    <dgm:cxn modelId="{BBC2A117-EF1E-4144-ACD4-35C076750450}" type="presOf" srcId="{AB88BD04-4E55-4703-BD1A-BD2E27BB2E60}" destId="{AB773E52-2EC3-432E-875B-8AB7792B36DB}" srcOrd="0" destOrd="0" presId="urn:microsoft.com/office/officeart/2005/8/layout/vList5"/>
    <dgm:cxn modelId="{0BF39523-44DA-4A26-8B1F-41F9CBBD0925}" type="presOf" srcId="{B99311DA-CBAD-4DEA-97DC-18186485A874}" destId="{D8B7898D-9562-47AB-B9AC-124C9524637B}" srcOrd="0" destOrd="0" presId="urn:microsoft.com/office/officeart/2005/8/layout/vList5"/>
    <dgm:cxn modelId="{BB14A923-60A2-4FC1-92DF-6FB69053A733}" type="presOf" srcId="{BA7D2A49-D710-4217-B693-B73A7E020994}" destId="{512D8A50-3214-4EFA-B4CE-CFEBE1BA0DAC}" srcOrd="0" destOrd="0" presId="urn:microsoft.com/office/officeart/2005/8/layout/vList5"/>
    <dgm:cxn modelId="{81492E24-4522-4808-ACC5-88168FC39C46}" type="presOf" srcId="{77E4918B-91D7-4138-B84B-1272703AE0A8}" destId="{74AE7C90-40E3-47F9-A65F-1F1997AA2691}" srcOrd="0" destOrd="0" presId="urn:microsoft.com/office/officeart/2005/8/layout/vList5"/>
    <dgm:cxn modelId="{FD7A8424-1AE6-4373-B25C-29AECA5F4D9A}" type="presOf" srcId="{57364BB9-8EA9-40D7-8F75-11F4C574B5EF}" destId="{809E32C1-2B27-41BD-B6A9-992CD4C5D0EE}" srcOrd="0" destOrd="0" presId="urn:microsoft.com/office/officeart/2005/8/layout/vList5"/>
    <dgm:cxn modelId="{EB5E3035-D451-4CD5-9C10-3C75038B4503}" type="presOf" srcId="{D252F87E-3186-4213-99DD-853C0F652E6E}" destId="{AD1AD5CF-1DCB-4C5F-92DD-A0A5D4B0E1FC}" srcOrd="0" destOrd="0" presId="urn:microsoft.com/office/officeart/2005/8/layout/vList5"/>
    <dgm:cxn modelId="{762B1B3C-7902-4E28-812D-64553819322F}" srcId="{E8E26EDF-4141-49C6-B378-4DAB828C0508}" destId="{4CCABD4E-FE65-46AB-85ED-5B2A0990D973}" srcOrd="10" destOrd="0" parTransId="{667F0A73-B068-4697-9AB8-B3916F093CFB}" sibTransId="{25AC66CF-784C-4404-92D8-82FBFB87FB06}"/>
    <dgm:cxn modelId="{9D05C53E-FFD0-4157-A000-FB80FF9DA208}" type="presOf" srcId="{FB549A9E-6800-44D1-A8CC-496BAC88193A}" destId="{CC530F97-71FE-466C-8C8D-E0820907D3E8}" srcOrd="0" destOrd="0" presId="urn:microsoft.com/office/officeart/2005/8/layout/vList5"/>
    <dgm:cxn modelId="{C452525E-549B-4D93-B083-40A827AB819F}" srcId="{E8E26EDF-4141-49C6-B378-4DAB828C0508}" destId="{010E3EE0-3DBC-4797-9D34-16E510BF241C}" srcOrd="7" destOrd="0" parTransId="{CCFA4155-3B33-4FB4-AEEA-9D8E7E32438C}" sibTransId="{9C25B7E0-DA78-4FB4-A89A-5E72DC2F2B9B}"/>
    <dgm:cxn modelId="{0DDFB741-8FA1-4A96-BB54-EF97C0F82FFE}" srcId="{E8E26EDF-4141-49C6-B378-4DAB828C0508}" destId="{0238AB8B-EC32-4F01-BEC0-44BFB3595E27}" srcOrd="5" destOrd="0" parTransId="{2089FA85-41B2-482F-BAA5-2C4A4D1F9D47}" sibTransId="{6B3DC831-37C2-4F87-9136-D22905336237}"/>
    <dgm:cxn modelId="{21B1E548-D433-44DB-A408-09C471F468FD}" srcId="{B99311DA-CBAD-4DEA-97DC-18186485A874}" destId="{A09CE091-03E9-4F13-969E-700653934752}" srcOrd="0" destOrd="0" parTransId="{7F44BCB7-73CA-4164-BBF1-A2B8B084D8D1}" sibTransId="{84CE319F-22C0-4647-AC27-244D415BEFB0}"/>
    <dgm:cxn modelId="{7C5F3370-F4BD-4C42-9316-CC885FD25D76}" type="presOf" srcId="{16CC7C6D-2AC9-41DC-BB70-E3072F3D4B7A}" destId="{817F2FFD-9FF1-4060-8AA3-9B195581CC0A}" srcOrd="0" destOrd="0" presId="urn:microsoft.com/office/officeart/2005/8/layout/vList5"/>
    <dgm:cxn modelId="{DC238F7B-2936-4BE2-9E7D-5CB6ECAC78E9}" type="presOf" srcId="{0238AB8B-EC32-4F01-BEC0-44BFB3595E27}" destId="{B6DDE070-761E-49DB-B612-F8EC2BC3CBAC}" srcOrd="0" destOrd="0" presId="urn:microsoft.com/office/officeart/2005/8/layout/vList5"/>
    <dgm:cxn modelId="{62FD2F7D-AE72-44B6-93B6-05928D3EB83D}" srcId="{9F510944-B4AA-49F4-8074-37D31005C10B}" destId="{50B98A88-E9C9-4854-93D7-0E006AEDCCA0}" srcOrd="0" destOrd="0" parTransId="{F91497B0-147C-41F7-9A07-C17E0522FCC0}" sibTransId="{95B947F4-928B-48A6-912C-E7A33F57B208}"/>
    <dgm:cxn modelId="{86637E85-E570-4E4B-905C-4EE60A677C80}" srcId="{E8E26EDF-4141-49C6-B378-4DAB828C0508}" destId="{57364BB9-8EA9-40D7-8F75-11F4C574B5EF}" srcOrd="9" destOrd="0" parTransId="{402B03D3-C3A3-417C-A1BF-0E1FD4ADD072}" sibTransId="{AD5759B0-4FD0-4CF2-874D-906FAE69BF55}"/>
    <dgm:cxn modelId="{FD6BF185-6AFA-4769-851B-B7C4B2B342CB}" srcId="{E8E26EDF-4141-49C6-B378-4DAB828C0508}" destId="{D252F87E-3186-4213-99DD-853C0F652E6E}" srcOrd="8" destOrd="0" parTransId="{8B365C5F-9D45-4591-AC25-3E0B32AE67D2}" sibTransId="{332F6702-0C05-41D7-BDC2-1CCDA5131159}"/>
    <dgm:cxn modelId="{A801CB86-4235-48D4-8B01-B641223C4506}" srcId="{58F708FC-8532-424A-8D9C-0A5EECA1FC6A}" destId="{CD003695-4856-4F2B-9425-7B7B86579E6C}" srcOrd="0" destOrd="0" parTransId="{F8177B38-4B4B-494F-A19E-7E04424055EC}" sibTransId="{4923E119-6C01-4DFE-8774-4D411DD38D62}"/>
    <dgm:cxn modelId="{66A48490-36DA-48F3-80BC-FC1613CF2AC1}" type="presOf" srcId="{E8E26EDF-4141-49C6-B378-4DAB828C0508}" destId="{09FC3EB1-8F84-4535-9FF7-07F4F55FCE21}" srcOrd="0" destOrd="0" presId="urn:microsoft.com/office/officeart/2005/8/layout/vList5"/>
    <dgm:cxn modelId="{D632DD91-6714-4807-BD56-844D1526D2FC}" srcId="{010E3EE0-3DBC-4797-9D34-16E510BF241C}" destId="{8E4D24AF-2D0C-432A-B3A2-2120446CFD05}" srcOrd="0" destOrd="0" parTransId="{A6CE0FC9-40EF-4294-99C3-AA6BA4880276}" sibTransId="{8C01AACA-FF20-436C-9937-CA092F582A04}"/>
    <dgm:cxn modelId="{C9C0DE92-8FD0-41CF-A5DA-BD7D32F6C8D4}" type="presOf" srcId="{B07359B8-3A54-42A1-AF18-7DF71E53F20D}" destId="{BDECFB3E-30D6-48D2-9E8E-81A95509B3DE}" srcOrd="0" destOrd="0" presId="urn:microsoft.com/office/officeart/2005/8/layout/vList5"/>
    <dgm:cxn modelId="{E5BF4795-7BDA-4522-9573-9E7A3715AB07}" srcId="{E8E26EDF-4141-49C6-B378-4DAB828C0508}" destId="{3ABFEADB-82A5-43D7-A0A0-A90F11AE03BF}" srcOrd="1" destOrd="0" parTransId="{143FBBE1-6255-4E66-9A63-F758C74DBF6A}" sibTransId="{08ECB6F7-57D5-4E56-98DB-4C7F2C6D8579}"/>
    <dgm:cxn modelId="{50392B96-959B-4BFB-9B8B-05CA6EC9C692}" srcId="{E8E26EDF-4141-49C6-B378-4DAB828C0508}" destId="{B99311DA-CBAD-4DEA-97DC-18186485A874}" srcOrd="2" destOrd="0" parTransId="{DC6D2EC2-613E-426F-A78B-E74E16FBF034}" sibTransId="{39757AE5-DFF8-4B97-A31C-3EC5FB68D212}"/>
    <dgm:cxn modelId="{C9697E96-4DA5-4BD2-A00D-D097910104EC}" srcId="{8AC1357E-4EC8-42C7-AC28-B4B14F1D87AB}" destId="{BA7D2A49-D710-4217-B693-B73A7E020994}" srcOrd="0" destOrd="0" parTransId="{D3AA4E3B-E8F3-4F52-AB56-D91E960CC6B3}" sibTransId="{DB5287B4-C74A-497C-922C-AA28614E5A0B}"/>
    <dgm:cxn modelId="{995A6F98-6813-41C5-B73A-42CA19952CE0}" srcId="{0238AB8B-EC32-4F01-BEC0-44BFB3595E27}" destId="{7A949020-1914-4D08-B9FE-19B2CF42BBCB}" srcOrd="0" destOrd="0" parTransId="{5B9D6FA3-881B-4E4B-9C67-D34A3CD9971D}" sibTransId="{318345A7-9F7C-4F0C-9115-E6AE8905259C}"/>
    <dgm:cxn modelId="{8659B2A6-9D2B-441D-B044-BBF99F35C265}" srcId="{D252F87E-3186-4213-99DD-853C0F652E6E}" destId="{688FC8A8-9CA0-447F-99AC-AB3AE7D58318}" srcOrd="0" destOrd="0" parTransId="{AC7A82D9-FCEE-4E4E-B045-7E2410220DCB}" sibTransId="{A60361D6-454C-42C7-9684-187E0E3542AA}"/>
    <dgm:cxn modelId="{5C2BFFB1-06FD-455F-8EDB-08926D635125}" srcId="{3ABFEADB-82A5-43D7-A0A0-A90F11AE03BF}" destId="{FB549A9E-6800-44D1-A8CC-496BAC88193A}" srcOrd="0" destOrd="0" parTransId="{8B58BC23-F32F-43FC-9D88-AFFD5A6A005C}" sibTransId="{AA130994-B6DC-4F43-BA93-E7E1CE037902}"/>
    <dgm:cxn modelId="{709350B3-F2A4-4788-B653-8CD34FA172AD}" type="presOf" srcId="{9F510944-B4AA-49F4-8074-37D31005C10B}" destId="{0E924FD7-EBCE-4306-A708-D44D7A3F41C3}" srcOrd="0" destOrd="0" presId="urn:microsoft.com/office/officeart/2005/8/layout/vList5"/>
    <dgm:cxn modelId="{BD60B0B9-D5D3-458E-864A-9A0786B16334}" type="presOf" srcId="{8E4D24AF-2D0C-432A-B3A2-2120446CFD05}" destId="{98F015E7-EB2C-4C8A-8F57-CB1A70ECD8E3}" srcOrd="0" destOrd="0" presId="urn:microsoft.com/office/officeart/2005/8/layout/vList5"/>
    <dgm:cxn modelId="{D25684BE-BC3B-42BB-B44A-F8496A63EEC6}" srcId="{4BF15A25-0459-45FE-A874-5842C05367E9}" destId="{1337FED0-4CDA-4A90-BA32-C93763E67F2E}" srcOrd="0" destOrd="0" parTransId="{AE21385F-44B7-4A99-9D10-BD347B304F5A}" sibTransId="{BB05BCB2-A59D-4DEE-8B88-7E98215BDB8B}"/>
    <dgm:cxn modelId="{DFF090CD-2D21-4C8D-9F00-5181F65CD513}" srcId="{4CCABD4E-FE65-46AB-85ED-5B2A0990D973}" destId="{16CC7C6D-2AC9-41DC-BB70-E3072F3D4B7A}" srcOrd="0" destOrd="0" parTransId="{8EE943F6-1889-48AD-BDB8-EDD0DAAD3D13}" sibTransId="{CD0BAF99-E6C3-47D6-8902-92DB9FDC8849}"/>
    <dgm:cxn modelId="{3EDCA6CD-02E3-4D1C-A141-F8DE61A952EE}" srcId="{E8E26EDF-4141-49C6-B378-4DAB828C0508}" destId="{B07359B8-3A54-42A1-AF18-7DF71E53F20D}" srcOrd="12" destOrd="0" parTransId="{283143D0-1AD8-4CA3-A7AE-7F6D0D5E5A7E}" sibTransId="{D23A467F-B33A-4779-BA19-8E8B71E70BFE}"/>
    <dgm:cxn modelId="{AC50E6D3-2519-4211-99BE-2156AE2D47BD}" type="presOf" srcId="{0423DEBD-479A-471E-B91C-617BCA7BA306}" destId="{40EAB5A1-1AAD-4B3E-8547-E065D45570CD}" srcOrd="0" destOrd="0" presId="urn:microsoft.com/office/officeart/2005/8/layout/vList5"/>
    <dgm:cxn modelId="{C7B3D0D6-0D9E-43E9-AAA1-21221D86AC46}" type="presOf" srcId="{A09CE091-03E9-4F13-969E-700653934752}" destId="{C8221AF8-FDB2-4B75-890A-0C8FAD11558A}" srcOrd="0" destOrd="0" presId="urn:microsoft.com/office/officeart/2005/8/layout/vList5"/>
    <dgm:cxn modelId="{FBAD7DDD-E6EC-4318-A035-F2687F4CE278}" type="presOf" srcId="{4BF15A25-0459-45FE-A874-5842C05367E9}" destId="{DEF205D3-09EE-487B-8A90-1F3C48693885}" srcOrd="0" destOrd="0" presId="urn:microsoft.com/office/officeart/2005/8/layout/vList5"/>
    <dgm:cxn modelId="{4B60D1DD-7B47-46CF-8FB6-956E67BAA0AD}" type="presOf" srcId="{A4BB4BBF-F25E-4A7D-BF11-0754F5A5534F}" destId="{5AAD607B-8EA2-446E-A366-B4488F33464C}" srcOrd="0" destOrd="0" presId="urn:microsoft.com/office/officeart/2005/8/layout/vList5"/>
    <dgm:cxn modelId="{721CDEE1-F661-43BA-9F75-EF6ECFFD0EB8}" srcId="{E8E26EDF-4141-49C6-B378-4DAB828C0508}" destId="{4BF15A25-0459-45FE-A874-5842C05367E9}" srcOrd="4" destOrd="0" parTransId="{88CD2CB3-FD6C-430E-9834-35107D86B3BB}" sibTransId="{10EED801-44A7-436C-8BE3-1DE73F5B65AF}"/>
    <dgm:cxn modelId="{5F6A46E8-A719-4D2F-9201-F1300A626141}" type="presOf" srcId="{CD003695-4856-4F2B-9425-7B7B86579E6C}" destId="{FE5FB691-32CC-4E9B-B936-EB9F308E5186}" srcOrd="0" destOrd="0" presId="urn:microsoft.com/office/officeart/2005/8/layout/vList5"/>
    <dgm:cxn modelId="{EC858FEC-AC36-4160-9546-976522F90454}" srcId="{57364BB9-8EA9-40D7-8F75-11F4C574B5EF}" destId="{77E4918B-91D7-4138-B84B-1272703AE0A8}" srcOrd="0" destOrd="0" parTransId="{B1BCE448-47A0-4496-B2A9-F75EF76F69BF}" sibTransId="{0109B435-F3FD-406B-8D1F-E53E09CCFE9A}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020F3FED-CA85-4CD4-B1F1-A4973683C411}" type="presOf" srcId="{688FC8A8-9CA0-447F-99AC-AB3AE7D58318}" destId="{7CB4C89F-04FA-4BED-B037-33AFE9E986A9}" srcOrd="0" destOrd="0" presId="urn:microsoft.com/office/officeart/2005/8/layout/vList5"/>
    <dgm:cxn modelId="{9892FBED-DFC9-4551-BFBE-7E1ADE9DF325}" type="presOf" srcId="{4CCABD4E-FE65-46AB-85ED-5B2A0990D973}" destId="{3EBCDDCF-498C-4F41-9159-1B9C826E53BA}" srcOrd="0" destOrd="0" presId="urn:microsoft.com/office/officeart/2005/8/layout/vList5"/>
    <dgm:cxn modelId="{4AA833F5-DCFF-498A-A2AE-2BB64BB08E21}" type="presOf" srcId="{010E3EE0-3DBC-4797-9D34-16E510BF241C}" destId="{189ACB94-8FE1-4F64-B541-3E9EBA48E43E}" srcOrd="0" destOrd="0" presId="urn:microsoft.com/office/officeart/2005/8/layout/vList5"/>
    <dgm:cxn modelId="{7D288DF6-9573-4F6E-B635-9DDC4E75291B}" srcId="{E8E26EDF-4141-49C6-B378-4DAB828C0508}" destId="{0423DEBD-479A-471E-B91C-617BCA7BA306}" srcOrd="6" destOrd="0" parTransId="{3CDBA846-C605-4E3A-8065-BEE125F23B09}" sibTransId="{3948981E-94E1-4F55-81D3-11107F3786B9}"/>
    <dgm:cxn modelId="{5C0CBEF9-71C1-4FD2-A3F1-46B59E8E80BE}" type="presOf" srcId="{58F708FC-8532-424A-8D9C-0A5EECA1FC6A}" destId="{21827C47-2338-4C19-8C80-BA25B5266472}" srcOrd="0" destOrd="0" presId="urn:microsoft.com/office/officeart/2005/8/layout/vList5"/>
    <dgm:cxn modelId="{91A587FA-3A5A-4CA8-A182-7E6FA47CCDEA}" srcId="{E8E26EDF-4141-49C6-B378-4DAB828C0508}" destId="{8AC1357E-4EC8-42C7-AC28-B4B14F1D87AB}" srcOrd="3" destOrd="0" parTransId="{8C5CACEA-C4F8-46D0-8403-F582AB4E3EF6}" sibTransId="{8CB84775-CBAC-4655-BDDC-1FC520B1624B}"/>
    <dgm:cxn modelId="{A4F035FC-6C00-4700-ADBD-706F4512A62A}" srcId="{B07359B8-3A54-42A1-AF18-7DF71E53F20D}" destId="{AB88BD04-4E55-4703-BD1A-BD2E27BB2E60}" srcOrd="0" destOrd="0" parTransId="{30CF7968-C77E-4676-9151-EFC64AFB2919}" sibTransId="{EA11C35D-B92A-46F7-A287-74DC939AE437}"/>
    <dgm:cxn modelId="{20CA72FE-7D2A-4720-B59D-59F83459E31E}" type="presOf" srcId="{50B98A88-E9C9-4854-93D7-0E006AEDCCA0}" destId="{76B72D1A-4C09-4832-ACB4-2DDAD4403BFB}" srcOrd="0" destOrd="0" presId="urn:microsoft.com/office/officeart/2005/8/layout/vList5"/>
    <dgm:cxn modelId="{8D85FFE9-E747-4339-83FB-7FE4ED3475AD}" type="presParOf" srcId="{09FC3EB1-8F84-4535-9FF7-07F4F55FCE21}" destId="{5C4F8155-B2F2-4B44-AD4A-F24CEEABD493}" srcOrd="0" destOrd="0" presId="urn:microsoft.com/office/officeart/2005/8/layout/vList5"/>
    <dgm:cxn modelId="{617EF682-A7D2-44B1-8694-BED90C5E30B2}" type="presParOf" srcId="{5C4F8155-B2F2-4B44-AD4A-F24CEEABD493}" destId="{21827C47-2338-4C19-8C80-BA25B5266472}" srcOrd="0" destOrd="0" presId="urn:microsoft.com/office/officeart/2005/8/layout/vList5"/>
    <dgm:cxn modelId="{4A0BF6D0-7C6C-4D68-A47C-D6FDE4D024C1}" type="presParOf" srcId="{5C4F8155-B2F2-4B44-AD4A-F24CEEABD493}" destId="{FE5FB691-32CC-4E9B-B936-EB9F308E5186}" srcOrd="1" destOrd="0" presId="urn:microsoft.com/office/officeart/2005/8/layout/vList5"/>
    <dgm:cxn modelId="{031C238B-5188-4442-AEC4-B941FE52CCE8}" type="presParOf" srcId="{09FC3EB1-8F84-4535-9FF7-07F4F55FCE21}" destId="{69997213-B166-491A-8434-D6EBE25EF5E0}" srcOrd="1" destOrd="0" presId="urn:microsoft.com/office/officeart/2005/8/layout/vList5"/>
    <dgm:cxn modelId="{ABDFA216-9B8F-42AA-8E41-737CC1665FAB}" type="presParOf" srcId="{09FC3EB1-8F84-4535-9FF7-07F4F55FCE21}" destId="{FC49CD03-E2A7-4CE6-8652-F1A41F73D534}" srcOrd="2" destOrd="0" presId="urn:microsoft.com/office/officeart/2005/8/layout/vList5"/>
    <dgm:cxn modelId="{DBFE08A4-09D1-43FA-9E1F-ABE725189318}" type="presParOf" srcId="{FC49CD03-E2A7-4CE6-8652-F1A41F73D534}" destId="{BAAA9A09-9035-4BA0-8564-2D7D8367988D}" srcOrd="0" destOrd="0" presId="urn:microsoft.com/office/officeart/2005/8/layout/vList5"/>
    <dgm:cxn modelId="{E508A1A4-28CE-4A2E-9252-3280FEBD8665}" type="presParOf" srcId="{FC49CD03-E2A7-4CE6-8652-F1A41F73D534}" destId="{CC530F97-71FE-466C-8C8D-E0820907D3E8}" srcOrd="1" destOrd="0" presId="urn:microsoft.com/office/officeart/2005/8/layout/vList5"/>
    <dgm:cxn modelId="{20619217-EE04-432C-9259-93B0503F775A}" type="presParOf" srcId="{09FC3EB1-8F84-4535-9FF7-07F4F55FCE21}" destId="{0840711F-4650-4FC2-8B77-51B406C7A0A4}" srcOrd="3" destOrd="0" presId="urn:microsoft.com/office/officeart/2005/8/layout/vList5"/>
    <dgm:cxn modelId="{461536EC-910F-4B1A-8739-D5D6875C67D3}" type="presParOf" srcId="{09FC3EB1-8F84-4535-9FF7-07F4F55FCE21}" destId="{9AC27850-61DC-4A7B-B961-6C0E79D53C36}" srcOrd="4" destOrd="0" presId="urn:microsoft.com/office/officeart/2005/8/layout/vList5"/>
    <dgm:cxn modelId="{F4609DB7-8451-4E21-9E7B-F3488189C4A0}" type="presParOf" srcId="{9AC27850-61DC-4A7B-B961-6C0E79D53C36}" destId="{D8B7898D-9562-47AB-B9AC-124C9524637B}" srcOrd="0" destOrd="0" presId="urn:microsoft.com/office/officeart/2005/8/layout/vList5"/>
    <dgm:cxn modelId="{9DEA69B1-8063-4D3A-A3D2-E9CFC1F8E9F1}" type="presParOf" srcId="{9AC27850-61DC-4A7B-B961-6C0E79D53C36}" destId="{C8221AF8-FDB2-4B75-890A-0C8FAD11558A}" srcOrd="1" destOrd="0" presId="urn:microsoft.com/office/officeart/2005/8/layout/vList5"/>
    <dgm:cxn modelId="{192F0AF7-E9D4-4EDA-A4B4-A7ABFAA3A96A}" type="presParOf" srcId="{09FC3EB1-8F84-4535-9FF7-07F4F55FCE21}" destId="{7839EC98-C38F-479A-87BD-0F79D139FF7F}" srcOrd="5" destOrd="0" presId="urn:microsoft.com/office/officeart/2005/8/layout/vList5"/>
    <dgm:cxn modelId="{8CEE115F-5706-4829-80F1-99F0A86DA0EC}" type="presParOf" srcId="{09FC3EB1-8F84-4535-9FF7-07F4F55FCE21}" destId="{46F3D91D-6F21-4074-AD3C-308D05187AA0}" srcOrd="6" destOrd="0" presId="urn:microsoft.com/office/officeart/2005/8/layout/vList5"/>
    <dgm:cxn modelId="{58A96D94-986D-4EA6-A08E-5C88D9290380}" type="presParOf" srcId="{46F3D91D-6F21-4074-AD3C-308D05187AA0}" destId="{D4167330-4AD5-4F2D-803F-825AC64C7AD5}" srcOrd="0" destOrd="0" presId="urn:microsoft.com/office/officeart/2005/8/layout/vList5"/>
    <dgm:cxn modelId="{2B19840F-8656-4E07-8566-27BC08F469FC}" type="presParOf" srcId="{46F3D91D-6F21-4074-AD3C-308D05187AA0}" destId="{512D8A50-3214-4EFA-B4CE-CFEBE1BA0DAC}" srcOrd="1" destOrd="0" presId="urn:microsoft.com/office/officeart/2005/8/layout/vList5"/>
    <dgm:cxn modelId="{4763E22A-920E-4B61-97EB-F196DB85D5B9}" type="presParOf" srcId="{09FC3EB1-8F84-4535-9FF7-07F4F55FCE21}" destId="{99577499-BF84-47CE-970A-384F6AB9E8C2}" srcOrd="7" destOrd="0" presId="urn:microsoft.com/office/officeart/2005/8/layout/vList5"/>
    <dgm:cxn modelId="{ED57AC17-462E-451F-A839-8670AFA1B583}" type="presParOf" srcId="{09FC3EB1-8F84-4535-9FF7-07F4F55FCE21}" destId="{41AFDFD5-6148-4019-A79A-BF6CFA2EBC81}" srcOrd="8" destOrd="0" presId="urn:microsoft.com/office/officeart/2005/8/layout/vList5"/>
    <dgm:cxn modelId="{FCAF91BB-5245-4EC1-9017-20386CD7FB8A}" type="presParOf" srcId="{41AFDFD5-6148-4019-A79A-BF6CFA2EBC81}" destId="{DEF205D3-09EE-487B-8A90-1F3C48693885}" srcOrd="0" destOrd="0" presId="urn:microsoft.com/office/officeart/2005/8/layout/vList5"/>
    <dgm:cxn modelId="{4E54CD14-3318-446A-9884-36494CA55507}" type="presParOf" srcId="{41AFDFD5-6148-4019-A79A-BF6CFA2EBC81}" destId="{818E8F42-9490-4639-8DE1-7C4BB83AF4C9}" srcOrd="1" destOrd="0" presId="urn:microsoft.com/office/officeart/2005/8/layout/vList5"/>
    <dgm:cxn modelId="{3C29DAAF-9C64-45DC-B20D-566A1BC08CA5}" type="presParOf" srcId="{09FC3EB1-8F84-4535-9FF7-07F4F55FCE21}" destId="{BE51C8C0-4BA9-41C9-9AC8-05598F73F099}" srcOrd="9" destOrd="0" presId="urn:microsoft.com/office/officeart/2005/8/layout/vList5"/>
    <dgm:cxn modelId="{5A7AE7EB-30DB-4A25-9DC2-1635DDF05ABE}" type="presParOf" srcId="{09FC3EB1-8F84-4535-9FF7-07F4F55FCE21}" destId="{F96C4BF8-9622-45A4-B77A-4ABF9C4BD818}" srcOrd="10" destOrd="0" presId="urn:microsoft.com/office/officeart/2005/8/layout/vList5"/>
    <dgm:cxn modelId="{405AA0D8-A3F2-466E-B928-65589A2AEC63}" type="presParOf" srcId="{F96C4BF8-9622-45A4-B77A-4ABF9C4BD818}" destId="{B6DDE070-761E-49DB-B612-F8EC2BC3CBAC}" srcOrd="0" destOrd="0" presId="urn:microsoft.com/office/officeart/2005/8/layout/vList5"/>
    <dgm:cxn modelId="{27D1EE75-63CE-4BDC-8138-0C99B463F360}" type="presParOf" srcId="{F96C4BF8-9622-45A4-B77A-4ABF9C4BD818}" destId="{EA05D2C1-8484-453A-B4FB-FB775226B082}" srcOrd="1" destOrd="0" presId="urn:microsoft.com/office/officeart/2005/8/layout/vList5"/>
    <dgm:cxn modelId="{779FC2E2-1386-4EE5-B138-91D5F11DBFA9}" type="presParOf" srcId="{09FC3EB1-8F84-4535-9FF7-07F4F55FCE21}" destId="{C5F2EF0C-B264-4682-8D09-BE4666ED4E32}" srcOrd="11" destOrd="0" presId="urn:microsoft.com/office/officeart/2005/8/layout/vList5"/>
    <dgm:cxn modelId="{63CDD3A7-6426-4326-B8D4-14463A8FD742}" type="presParOf" srcId="{09FC3EB1-8F84-4535-9FF7-07F4F55FCE21}" destId="{F9B6CCE9-977C-4B5E-8FED-BF2C33512887}" srcOrd="12" destOrd="0" presId="urn:microsoft.com/office/officeart/2005/8/layout/vList5"/>
    <dgm:cxn modelId="{1D9531CF-BBA4-4CAB-9587-840554D36643}" type="presParOf" srcId="{F9B6CCE9-977C-4B5E-8FED-BF2C33512887}" destId="{40EAB5A1-1AAD-4B3E-8547-E065D45570CD}" srcOrd="0" destOrd="0" presId="urn:microsoft.com/office/officeart/2005/8/layout/vList5"/>
    <dgm:cxn modelId="{66034D9C-8D55-43BB-BB66-C3A93C787EDF}" type="presParOf" srcId="{F9B6CCE9-977C-4B5E-8FED-BF2C33512887}" destId="{5AAD607B-8EA2-446E-A366-B4488F33464C}" srcOrd="1" destOrd="0" presId="urn:microsoft.com/office/officeart/2005/8/layout/vList5"/>
    <dgm:cxn modelId="{D0F0A5CC-8DD2-4BA5-9FD6-DAD264BB7724}" type="presParOf" srcId="{09FC3EB1-8F84-4535-9FF7-07F4F55FCE21}" destId="{52AD2CA3-08AD-488A-810F-C1AD3EBCB67A}" srcOrd="13" destOrd="0" presId="urn:microsoft.com/office/officeart/2005/8/layout/vList5"/>
    <dgm:cxn modelId="{96F02778-BAD3-4343-B5B1-CA46BDDCF9A7}" type="presParOf" srcId="{09FC3EB1-8F84-4535-9FF7-07F4F55FCE21}" destId="{B815EAC1-0E6F-45A9-BEEC-6FD5D7759900}" srcOrd="14" destOrd="0" presId="urn:microsoft.com/office/officeart/2005/8/layout/vList5"/>
    <dgm:cxn modelId="{6DC3B69B-F600-45BB-ACB3-38826302354F}" type="presParOf" srcId="{B815EAC1-0E6F-45A9-BEEC-6FD5D7759900}" destId="{189ACB94-8FE1-4F64-B541-3E9EBA48E43E}" srcOrd="0" destOrd="0" presId="urn:microsoft.com/office/officeart/2005/8/layout/vList5"/>
    <dgm:cxn modelId="{349F7427-830D-44AB-9B8C-647C245CEC91}" type="presParOf" srcId="{B815EAC1-0E6F-45A9-BEEC-6FD5D7759900}" destId="{98F015E7-EB2C-4C8A-8F57-CB1A70ECD8E3}" srcOrd="1" destOrd="0" presId="urn:microsoft.com/office/officeart/2005/8/layout/vList5"/>
    <dgm:cxn modelId="{D45432ED-B633-4F88-B3F3-9CC7241AA3E3}" type="presParOf" srcId="{09FC3EB1-8F84-4535-9FF7-07F4F55FCE21}" destId="{1CF53301-19E0-4512-86B8-B6D05ABB7477}" srcOrd="15" destOrd="0" presId="urn:microsoft.com/office/officeart/2005/8/layout/vList5"/>
    <dgm:cxn modelId="{FE5509AC-AD79-4146-BD51-B951CDD6308E}" type="presParOf" srcId="{09FC3EB1-8F84-4535-9FF7-07F4F55FCE21}" destId="{47FC7079-576F-4CBC-AAE6-BE537D920233}" srcOrd="16" destOrd="0" presId="urn:microsoft.com/office/officeart/2005/8/layout/vList5"/>
    <dgm:cxn modelId="{FD089E75-FA46-4701-9EEE-E7050145A094}" type="presParOf" srcId="{47FC7079-576F-4CBC-AAE6-BE537D920233}" destId="{AD1AD5CF-1DCB-4C5F-92DD-A0A5D4B0E1FC}" srcOrd="0" destOrd="0" presId="urn:microsoft.com/office/officeart/2005/8/layout/vList5"/>
    <dgm:cxn modelId="{D39D3026-CB4C-42F7-9BEE-D06B609049F0}" type="presParOf" srcId="{47FC7079-576F-4CBC-AAE6-BE537D920233}" destId="{7CB4C89F-04FA-4BED-B037-33AFE9E986A9}" srcOrd="1" destOrd="0" presId="urn:microsoft.com/office/officeart/2005/8/layout/vList5"/>
    <dgm:cxn modelId="{20DCFFC1-CDE8-4890-88E9-FEE331222B89}" type="presParOf" srcId="{09FC3EB1-8F84-4535-9FF7-07F4F55FCE21}" destId="{BE24B05C-2897-4378-B083-289E3E1178A8}" srcOrd="17" destOrd="0" presId="urn:microsoft.com/office/officeart/2005/8/layout/vList5"/>
    <dgm:cxn modelId="{FF42B50A-3717-42B1-96E7-57A6D4647F43}" type="presParOf" srcId="{09FC3EB1-8F84-4535-9FF7-07F4F55FCE21}" destId="{77A506D2-46A1-4369-B5FE-25FFA54643D0}" srcOrd="18" destOrd="0" presId="urn:microsoft.com/office/officeart/2005/8/layout/vList5"/>
    <dgm:cxn modelId="{667E5F3C-4F1A-4609-B39C-BA33CCFD03A4}" type="presParOf" srcId="{77A506D2-46A1-4369-B5FE-25FFA54643D0}" destId="{809E32C1-2B27-41BD-B6A9-992CD4C5D0EE}" srcOrd="0" destOrd="0" presId="urn:microsoft.com/office/officeart/2005/8/layout/vList5"/>
    <dgm:cxn modelId="{C8E622C6-FAD5-4772-AE15-2A1B68CB8512}" type="presParOf" srcId="{77A506D2-46A1-4369-B5FE-25FFA54643D0}" destId="{74AE7C90-40E3-47F9-A65F-1F1997AA2691}" srcOrd="1" destOrd="0" presId="urn:microsoft.com/office/officeart/2005/8/layout/vList5"/>
    <dgm:cxn modelId="{235E518B-30F7-4098-800A-737E870EB95D}" type="presParOf" srcId="{09FC3EB1-8F84-4535-9FF7-07F4F55FCE21}" destId="{CB3B17EF-749D-482C-B121-6F947429EF3F}" srcOrd="19" destOrd="0" presId="urn:microsoft.com/office/officeart/2005/8/layout/vList5"/>
    <dgm:cxn modelId="{EACC24F9-6886-4C01-B3D2-E85EFF886AE3}" type="presParOf" srcId="{09FC3EB1-8F84-4535-9FF7-07F4F55FCE21}" destId="{39CC645C-C9E4-4A16-8D04-C00D0EA7C5AF}" srcOrd="20" destOrd="0" presId="urn:microsoft.com/office/officeart/2005/8/layout/vList5"/>
    <dgm:cxn modelId="{282E1136-706C-4AB1-AF1A-3D48D2C492BD}" type="presParOf" srcId="{39CC645C-C9E4-4A16-8D04-C00D0EA7C5AF}" destId="{3EBCDDCF-498C-4F41-9159-1B9C826E53BA}" srcOrd="0" destOrd="0" presId="urn:microsoft.com/office/officeart/2005/8/layout/vList5"/>
    <dgm:cxn modelId="{FD5B14DB-03D5-4987-A5C3-66C419FB3BD1}" type="presParOf" srcId="{39CC645C-C9E4-4A16-8D04-C00D0EA7C5AF}" destId="{817F2FFD-9FF1-4060-8AA3-9B195581CC0A}" srcOrd="1" destOrd="0" presId="urn:microsoft.com/office/officeart/2005/8/layout/vList5"/>
    <dgm:cxn modelId="{F3B55865-5A5F-4F9E-A91F-1348E12B5500}" type="presParOf" srcId="{09FC3EB1-8F84-4535-9FF7-07F4F55FCE21}" destId="{248310D4-6052-4BEC-9FB0-7E2C99596B91}" srcOrd="21" destOrd="0" presId="urn:microsoft.com/office/officeart/2005/8/layout/vList5"/>
    <dgm:cxn modelId="{F38B9CF4-BE51-43C4-9351-07F73327EA66}" type="presParOf" srcId="{09FC3EB1-8F84-4535-9FF7-07F4F55FCE21}" destId="{7A33E370-1231-46F3-BE30-748A457AA541}" srcOrd="22" destOrd="0" presId="urn:microsoft.com/office/officeart/2005/8/layout/vList5"/>
    <dgm:cxn modelId="{5FCCF3C3-0DED-48CE-A18B-4E09EED48880}" type="presParOf" srcId="{7A33E370-1231-46F3-BE30-748A457AA541}" destId="{0E924FD7-EBCE-4306-A708-D44D7A3F41C3}" srcOrd="0" destOrd="0" presId="urn:microsoft.com/office/officeart/2005/8/layout/vList5"/>
    <dgm:cxn modelId="{87575F87-716A-4ED5-9CF9-A42367E42C41}" type="presParOf" srcId="{7A33E370-1231-46F3-BE30-748A457AA541}" destId="{76B72D1A-4C09-4832-ACB4-2DDAD4403BFB}" srcOrd="1" destOrd="0" presId="urn:microsoft.com/office/officeart/2005/8/layout/vList5"/>
    <dgm:cxn modelId="{F752CE2E-844F-482D-BD40-F16ACA6EFB7D}" type="presParOf" srcId="{09FC3EB1-8F84-4535-9FF7-07F4F55FCE21}" destId="{9774E47C-D7AE-4B99-BF77-EE03DFB5641D}" srcOrd="23" destOrd="0" presId="urn:microsoft.com/office/officeart/2005/8/layout/vList5"/>
    <dgm:cxn modelId="{C884D6EE-DE2F-47AF-804D-FBED35D7B7A8}" type="presParOf" srcId="{09FC3EB1-8F84-4535-9FF7-07F4F55FCE21}" destId="{5AEC2792-5DEF-4028-AD10-B6274DA935C4}" srcOrd="24" destOrd="0" presId="urn:microsoft.com/office/officeart/2005/8/layout/vList5"/>
    <dgm:cxn modelId="{F59CB014-70D7-4ADF-91BC-E6B22342A422}" type="presParOf" srcId="{5AEC2792-5DEF-4028-AD10-B6274DA935C4}" destId="{BDECFB3E-30D6-48D2-9E8E-81A95509B3DE}" srcOrd="0" destOrd="0" presId="urn:microsoft.com/office/officeart/2005/8/layout/vList5"/>
    <dgm:cxn modelId="{4D7E8AE7-32BC-4DCE-9BB1-A406853D88F6}" type="presParOf" srcId="{5AEC2792-5DEF-4028-AD10-B6274DA935C4}" destId="{AB773E52-2EC3-432E-875B-8AB7792B36D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 custT="1"/>
      <dgm:spPr/>
      <dgm:t>
        <a:bodyPr/>
        <a:lstStyle/>
        <a:p>
          <a:r>
            <a:rPr lang="en-US" altLang="en-US" sz="6000" dirty="0"/>
            <a:t>ASPX</a:t>
          </a:r>
          <a:r>
            <a:rPr lang="zh-CN" altLang="en-US" sz="6000" dirty="0"/>
            <a:t>验证控件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F50411E-6FD9-4EAF-BE37-542742BB5C6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E77FAD-F9B2-456B-AA86-580B771F5166}">
      <dgm:prSet phldrT="[文本]" custT="1"/>
      <dgm:spPr/>
      <dgm:t>
        <a:bodyPr/>
        <a:lstStyle/>
        <a:p>
          <a:r>
            <a:rPr lang="en-US" sz="1200"/>
            <a:t>WebControl</a:t>
          </a:r>
          <a:endParaRPr lang="zh-CN" altLang="en-US" sz="1200"/>
        </a:p>
      </dgm:t>
    </dgm:pt>
    <dgm:pt modelId="{AF79AE4D-11C5-41EB-AC6C-60D1CE78F6BB}" type="parTrans" cxnId="{155588D5-3E4E-44EE-B8AD-0468D6078BEA}">
      <dgm:prSet/>
      <dgm:spPr/>
      <dgm:t>
        <a:bodyPr/>
        <a:lstStyle/>
        <a:p>
          <a:endParaRPr lang="zh-CN" altLang="en-US" sz="1200"/>
        </a:p>
      </dgm:t>
    </dgm:pt>
    <dgm:pt modelId="{B18CB25A-7180-48E9-BAFA-67CEE2B790D1}" type="sibTrans" cxnId="{155588D5-3E4E-44EE-B8AD-0468D6078BEA}">
      <dgm:prSet/>
      <dgm:spPr/>
      <dgm:t>
        <a:bodyPr/>
        <a:lstStyle/>
        <a:p>
          <a:endParaRPr lang="zh-CN" altLang="en-US" sz="1200"/>
        </a:p>
      </dgm:t>
    </dgm:pt>
    <dgm:pt modelId="{4E1F09E9-C6AD-46F6-BCCF-3A2B461FC5D0}">
      <dgm:prSet phldrT="[文本]" custT="1"/>
      <dgm:spPr/>
      <dgm:t>
        <a:bodyPr/>
        <a:lstStyle/>
        <a:p>
          <a:r>
            <a:rPr lang="en-US" sz="1200" dirty="0"/>
            <a:t>Button</a:t>
          </a:r>
          <a:endParaRPr lang="zh-CN" altLang="en-US" sz="1200" dirty="0"/>
        </a:p>
      </dgm:t>
    </dgm:pt>
    <dgm:pt modelId="{F56698B8-D224-4617-9F3F-49AC5B2D9B71}" type="parTrans" cxnId="{4241E969-D330-492C-852D-BFACD3A4A95A}">
      <dgm:prSet custT="1"/>
      <dgm:spPr/>
      <dgm:t>
        <a:bodyPr/>
        <a:lstStyle/>
        <a:p>
          <a:endParaRPr lang="zh-CN" altLang="en-US" sz="1200"/>
        </a:p>
      </dgm:t>
    </dgm:pt>
    <dgm:pt modelId="{5BC04BE8-2074-48C7-B04A-B0518455CCDE}" type="sibTrans" cxnId="{4241E969-D330-492C-852D-BFACD3A4A95A}">
      <dgm:prSet/>
      <dgm:spPr/>
      <dgm:t>
        <a:bodyPr/>
        <a:lstStyle/>
        <a:p>
          <a:endParaRPr lang="zh-CN" altLang="en-US" sz="1200"/>
        </a:p>
      </dgm:t>
    </dgm:pt>
    <dgm:pt modelId="{31607CDB-72FC-487E-9505-14539E65DC8F}">
      <dgm:prSet phldrT="[文本]" custT="1"/>
      <dgm:spPr/>
      <dgm:t>
        <a:bodyPr/>
        <a:lstStyle/>
        <a:p>
          <a:r>
            <a:rPr lang="en-US" sz="1200" dirty="0" err="1"/>
            <a:t>CheckBox</a:t>
          </a:r>
          <a:endParaRPr lang="zh-CN" altLang="en-US" sz="1200" dirty="0"/>
        </a:p>
      </dgm:t>
    </dgm:pt>
    <dgm:pt modelId="{5AEAEDFE-C1E7-464E-AB57-C5727533832B}" type="parTrans" cxnId="{845BC1E2-19B9-4F7C-8154-9A1C1DD6D0CD}">
      <dgm:prSet custT="1"/>
      <dgm:spPr/>
      <dgm:t>
        <a:bodyPr/>
        <a:lstStyle/>
        <a:p>
          <a:endParaRPr lang="zh-CN" altLang="en-US" sz="1200"/>
        </a:p>
      </dgm:t>
    </dgm:pt>
    <dgm:pt modelId="{22790E79-01D0-4218-9D70-A97D364B8D96}" type="sibTrans" cxnId="{845BC1E2-19B9-4F7C-8154-9A1C1DD6D0CD}">
      <dgm:prSet/>
      <dgm:spPr/>
      <dgm:t>
        <a:bodyPr/>
        <a:lstStyle/>
        <a:p>
          <a:endParaRPr lang="zh-CN" altLang="en-US" sz="1200"/>
        </a:p>
      </dgm:t>
    </dgm:pt>
    <dgm:pt modelId="{F24E7EE0-E663-430C-A999-833C4515372A}">
      <dgm:prSet phldrT="[文本]" custT="1"/>
      <dgm:spPr/>
      <dgm:t>
        <a:bodyPr/>
        <a:lstStyle/>
        <a:p>
          <a:r>
            <a:rPr lang="en-US" sz="1200" dirty="0" err="1"/>
            <a:t>RadioButton</a:t>
          </a:r>
          <a:endParaRPr lang="zh-CN" altLang="en-US" sz="1200" dirty="0"/>
        </a:p>
      </dgm:t>
    </dgm:pt>
    <dgm:pt modelId="{BB2D4BE0-AE3F-4FC0-8173-D2FB53F3C180}" type="parTrans" cxnId="{AA903275-7C42-4CC8-B52C-0077C103BEF9}">
      <dgm:prSet custT="1"/>
      <dgm:spPr/>
      <dgm:t>
        <a:bodyPr/>
        <a:lstStyle/>
        <a:p>
          <a:endParaRPr lang="zh-CN" altLang="en-US" sz="1200"/>
        </a:p>
      </dgm:t>
    </dgm:pt>
    <dgm:pt modelId="{54F4194E-68BE-4478-8069-CB263C5D1080}" type="sibTrans" cxnId="{AA903275-7C42-4CC8-B52C-0077C103BEF9}">
      <dgm:prSet/>
      <dgm:spPr/>
      <dgm:t>
        <a:bodyPr/>
        <a:lstStyle/>
        <a:p>
          <a:endParaRPr lang="zh-CN" altLang="en-US" sz="1200"/>
        </a:p>
      </dgm:t>
    </dgm:pt>
    <dgm:pt modelId="{95C691E2-7B45-489C-A989-A0C5FB119F24}">
      <dgm:prSet phldrT="[文本]" custT="1"/>
      <dgm:spPr/>
      <dgm:t>
        <a:bodyPr/>
        <a:lstStyle/>
        <a:p>
          <a:r>
            <a:rPr lang="en-US" sz="1200" dirty="0" err="1"/>
            <a:t>HyperLink</a:t>
          </a:r>
          <a:endParaRPr lang="zh-CN" altLang="en-US" sz="1200" dirty="0"/>
        </a:p>
      </dgm:t>
    </dgm:pt>
    <dgm:pt modelId="{21E1FE3A-FAAF-4D5F-8D91-9ABB985D4830}" type="parTrans" cxnId="{3F010269-1EB8-4BB1-B751-61A84E7C34E2}">
      <dgm:prSet custT="1"/>
      <dgm:spPr/>
      <dgm:t>
        <a:bodyPr/>
        <a:lstStyle/>
        <a:p>
          <a:endParaRPr lang="zh-CN" altLang="en-US" sz="1200"/>
        </a:p>
      </dgm:t>
    </dgm:pt>
    <dgm:pt modelId="{78DD215D-6F96-42F0-9BF1-2927B37072A3}" type="sibTrans" cxnId="{3F010269-1EB8-4BB1-B751-61A84E7C34E2}">
      <dgm:prSet/>
      <dgm:spPr/>
      <dgm:t>
        <a:bodyPr/>
        <a:lstStyle/>
        <a:p>
          <a:endParaRPr lang="zh-CN" altLang="en-US" sz="1200"/>
        </a:p>
      </dgm:t>
    </dgm:pt>
    <dgm:pt modelId="{56C7F71F-909E-4A60-9169-FAF98F9993F2}">
      <dgm:prSet phldrT="[文本]" custT="1"/>
      <dgm:spPr/>
      <dgm:t>
        <a:bodyPr/>
        <a:lstStyle/>
        <a:p>
          <a:r>
            <a:rPr lang="en-US" sz="1200" dirty="0"/>
            <a:t>Image</a:t>
          </a:r>
          <a:endParaRPr lang="zh-CN" altLang="en-US" sz="1200" dirty="0"/>
        </a:p>
      </dgm:t>
    </dgm:pt>
    <dgm:pt modelId="{5C66E63A-80F0-463D-89F2-78A8D29D847C}" type="parTrans" cxnId="{01D61912-519D-41A6-9DCE-CFD430F2CA4A}">
      <dgm:prSet custT="1"/>
      <dgm:spPr/>
      <dgm:t>
        <a:bodyPr/>
        <a:lstStyle/>
        <a:p>
          <a:endParaRPr lang="zh-CN" altLang="en-US" sz="1200"/>
        </a:p>
      </dgm:t>
    </dgm:pt>
    <dgm:pt modelId="{C3E734F8-50D8-45A2-8EF8-31970AC0B077}" type="sibTrans" cxnId="{01D61912-519D-41A6-9DCE-CFD430F2CA4A}">
      <dgm:prSet/>
      <dgm:spPr/>
      <dgm:t>
        <a:bodyPr/>
        <a:lstStyle/>
        <a:p>
          <a:endParaRPr lang="zh-CN" altLang="en-US" sz="1200"/>
        </a:p>
      </dgm:t>
    </dgm:pt>
    <dgm:pt modelId="{1DD3D696-CFE9-4CA0-81FC-740D6D7D3DDE}">
      <dgm:prSet phldrT="[文本]" custT="1"/>
      <dgm:spPr/>
      <dgm:t>
        <a:bodyPr/>
        <a:lstStyle/>
        <a:p>
          <a:r>
            <a:rPr lang="en-US" sz="1200" dirty="0" err="1"/>
            <a:t>ImageButton</a:t>
          </a:r>
          <a:endParaRPr lang="zh-CN" altLang="en-US" sz="1200" dirty="0"/>
        </a:p>
      </dgm:t>
    </dgm:pt>
    <dgm:pt modelId="{DFD1AC08-3043-44E8-9EA8-994685BC9ABA}" type="parTrans" cxnId="{9B34F668-8729-49C4-BF70-1017702BAA6A}">
      <dgm:prSet custT="1"/>
      <dgm:spPr/>
      <dgm:t>
        <a:bodyPr/>
        <a:lstStyle/>
        <a:p>
          <a:endParaRPr lang="zh-CN" altLang="en-US" sz="1200"/>
        </a:p>
      </dgm:t>
    </dgm:pt>
    <dgm:pt modelId="{704E2E6F-E6A3-4E0C-846E-FF5C124CC2D8}" type="sibTrans" cxnId="{9B34F668-8729-49C4-BF70-1017702BAA6A}">
      <dgm:prSet/>
      <dgm:spPr/>
      <dgm:t>
        <a:bodyPr/>
        <a:lstStyle/>
        <a:p>
          <a:endParaRPr lang="zh-CN" altLang="en-US" sz="1200"/>
        </a:p>
      </dgm:t>
    </dgm:pt>
    <dgm:pt modelId="{F263A2B7-61EC-413F-B60F-88C68165A25D}">
      <dgm:prSet phldrT="[文本]" custT="1"/>
      <dgm:spPr/>
      <dgm:t>
        <a:bodyPr/>
        <a:lstStyle/>
        <a:p>
          <a:r>
            <a:rPr lang="en-US" sz="1200" dirty="0" err="1"/>
            <a:t>ImageMap</a:t>
          </a:r>
          <a:endParaRPr lang="zh-CN" altLang="en-US" sz="1200" dirty="0"/>
        </a:p>
      </dgm:t>
    </dgm:pt>
    <dgm:pt modelId="{8A3BD8F5-B889-4969-A2A8-86D103CFBA5A}" type="parTrans" cxnId="{EFFB4E4F-9EAC-4473-ADE6-9F84E6D514CA}">
      <dgm:prSet custT="1"/>
      <dgm:spPr/>
      <dgm:t>
        <a:bodyPr/>
        <a:lstStyle/>
        <a:p>
          <a:endParaRPr lang="zh-CN" altLang="en-US" sz="1200"/>
        </a:p>
      </dgm:t>
    </dgm:pt>
    <dgm:pt modelId="{33641478-4C58-4479-ADB0-1DF3ACBC8779}" type="sibTrans" cxnId="{EFFB4E4F-9EAC-4473-ADE6-9F84E6D514CA}">
      <dgm:prSet/>
      <dgm:spPr/>
      <dgm:t>
        <a:bodyPr/>
        <a:lstStyle/>
        <a:p>
          <a:endParaRPr lang="zh-CN" altLang="en-US" sz="1200"/>
        </a:p>
      </dgm:t>
    </dgm:pt>
    <dgm:pt modelId="{18E201B6-99ED-403F-8707-8CAD5A31B934}">
      <dgm:prSet phldrT="[文本]" custT="1"/>
      <dgm:spPr/>
      <dgm:t>
        <a:bodyPr/>
        <a:lstStyle/>
        <a:p>
          <a:r>
            <a:rPr lang="en-US" sz="1200" dirty="0"/>
            <a:t>Label</a:t>
          </a:r>
          <a:endParaRPr lang="zh-CN" altLang="en-US" sz="1200" dirty="0"/>
        </a:p>
      </dgm:t>
    </dgm:pt>
    <dgm:pt modelId="{8A8F5021-C194-434C-932F-5358A739D3D5}" type="parTrans" cxnId="{EB4B7B45-BA3F-47D8-BC0F-CF4718760615}">
      <dgm:prSet custT="1"/>
      <dgm:spPr/>
      <dgm:t>
        <a:bodyPr/>
        <a:lstStyle/>
        <a:p>
          <a:endParaRPr lang="zh-CN" altLang="en-US" sz="1200"/>
        </a:p>
      </dgm:t>
    </dgm:pt>
    <dgm:pt modelId="{02491551-3E81-4C45-8852-24A49D0CFE6C}" type="sibTrans" cxnId="{EB4B7B45-BA3F-47D8-BC0F-CF4718760615}">
      <dgm:prSet/>
      <dgm:spPr/>
      <dgm:t>
        <a:bodyPr/>
        <a:lstStyle/>
        <a:p>
          <a:endParaRPr lang="zh-CN" altLang="en-US" sz="1200"/>
        </a:p>
      </dgm:t>
    </dgm:pt>
    <dgm:pt modelId="{21DCC5D9-6FB6-4AAA-BED8-ACD58DD91329}">
      <dgm:prSet phldrT="[文本]" custT="1"/>
      <dgm:spPr/>
      <dgm:t>
        <a:bodyPr/>
        <a:lstStyle/>
        <a:p>
          <a:r>
            <a:rPr lang="en-US" sz="1200" dirty="0" err="1"/>
            <a:t>TextBox</a:t>
          </a:r>
          <a:endParaRPr lang="zh-CN" altLang="en-US" sz="1200" dirty="0"/>
        </a:p>
      </dgm:t>
    </dgm:pt>
    <dgm:pt modelId="{C8089F24-6AC0-4B56-8835-29AC4CAE34AA}" type="parTrans" cxnId="{B87F6411-46BB-4F8F-AEE1-7DB3AF7C8D9C}">
      <dgm:prSet custT="1"/>
      <dgm:spPr/>
      <dgm:t>
        <a:bodyPr/>
        <a:lstStyle/>
        <a:p>
          <a:endParaRPr lang="zh-CN" altLang="en-US" sz="1200"/>
        </a:p>
      </dgm:t>
    </dgm:pt>
    <dgm:pt modelId="{6AB4CA8C-7F62-4E77-99D3-234087947F20}" type="sibTrans" cxnId="{B87F6411-46BB-4F8F-AEE1-7DB3AF7C8D9C}">
      <dgm:prSet/>
      <dgm:spPr/>
      <dgm:t>
        <a:bodyPr/>
        <a:lstStyle/>
        <a:p>
          <a:endParaRPr lang="zh-CN" altLang="en-US" sz="1200"/>
        </a:p>
      </dgm:t>
    </dgm:pt>
    <dgm:pt modelId="{CC7A0172-7167-4855-9AC1-900F56934322}">
      <dgm:prSet phldrT="[文本]" custT="1"/>
      <dgm:spPr/>
      <dgm:t>
        <a:bodyPr/>
        <a:lstStyle/>
        <a:p>
          <a:r>
            <a:rPr lang="en-US" sz="1200" dirty="0" err="1"/>
            <a:t>BaseDataBoundControl</a:t>
          </a:r>
          <a:endParaRPr lang="zh-CN" altLang="en-US" sz="1200" dirty="0"/>
        </a:p>
      </dgm:t>
    </dgm:pt>
    <dgm:pt modelId="{E4838CD0-780B-4421-9ABE-FF3F1194AB4C}" type="parTrans" cxnId="{CD250E79-C92F-445C-981A-D77FDEB550C5}">
      <dgm:prSet custT="1"/>
      <dgm:spPr/>
      <dgm:t>
        <a:bodyPr/>
        <a:lstStyle/>
        <a:p>
          <a:endParaRPr lang="zh-CN" altLang="en-US" sz="1200"/>
        </a:p>
      </dgm:t>
    </dgm:pt>
    <dgm:pt modelId="{74997EEB-2DFC-4C09-8944-0029BD058781}" type="sibTrans" cxnId="{CD250E79-C92F-445C-981A-D77FDEB550C5}">
      <dgm:prSet/>
      <dgm:spPr/>
      <dgm:t>
        <a:bodyPr/>
        <a:lstStyle/>
        <a:p>
          <a:endParaRPr lang="zh-CN" altLang="en-US" sz="1200"/>
        </a:p>
      </dgm:t>
    </dgm:pt>
    <dgm:pt modelId="{3D048C8C-677A-40F2-A798-DCB7E19A1AFC}">
      <dgm:prSet phldrT="[文本]" custT="1"/>
      <dgm:spPr/>
      <dgm:t>
        <a:bodyPr/>
        <a:lstStyle/>
        <a:p>
          <a:r>
            <a:rPr lang="en-US" sz="1200" dirty="0" err="1"/>
            <a:t>DataBoundControl</a:t>
          </a:r>
          <a:endParaRPr lang="zh-CN" altLang="en-US" sz="1200" dirty="0"/>
        </a:p>
      </dgm:t>
    </dgm:pt>
    <dgm:pt modelId="{BB070541-439B-47F5-A6B3-5E198D6D089D}" type="parTrans" cxnId="{C1FD02A5-892C-47AC-BF4B-92AC6B2EE816}">
      <dgm:prSet custT="1"/>
      <dgm:spPr/>
      <dgm:t>
        <a:bodyPr/>
        <a:lstStyle/>
        <a:p>
          <a:endParaRPr lang="zh-CN" altLang="en-US" sz="1200"/>
        </a:p>
      </dgm:t>
    </dgm:pt>
    <dgm:pt modelId="{F085F6C7-DC15-4515-A4BC-FCC61C1076BB}" type="sibTrans" cxnId="{C1FD02A5-892C-47AC-BF4B-92AC6B2EE816}">
      <dgm:prSet/>
      <dgm:spPr/>
      <dgm:t>
        <a:bodyPr/>
        <a:lstStyle/>
        <a:p>
          <a:endParaRPr lang="zh-CN" altLang="en-US" sz="1200"/>
        </a:p>
      </dgm:t>
    </dgm:pt>
    <dgm:pt modelId="{42208FA7-3CD5-4451-8745-6ACA82D7BE3A}">
      <dgm:prSet phldrT="[文本]" custT="1"/>
      <dgm:spPr/>
      <dgm:t>
        <a:bodyPr/>
        <a:lstStyle/>
        <a:p>
          <a:r>
            <a:rPr lang="en-US" sz="1200" dirty="0" err="1"/>
            <a:t>ListControl</a:t>
          </a:r>
          <a:endParaRPr lang="zh-CN" altLang="en-US" sz="1200"/>
        </a:p>
      </dgm:t>
    </dgm:pt>
    <dgm:pt modelId="{22474B8A-B347-44CC-94AC-78882F588BF3}" type="parTrans" cxnId="{C66CB24A-5E09-44CB-930F-2F4EA63F84AD}">
      <dgm:prSet custT="1"/>
      <dgm:spPr/>
      <dgm:t>
        <a:bodyPr/>
        <a:lstStyle/>
        <a:p>
          <a:endParaRPr lang="zh-CN" altLang="en-US" sz="1200"/>
        </a:p>
      </dgm:t>
    </dgm:pt>
    <dgm:pt modelId="{0CAC7627-10DD-48D2-9193-864E26A922AA}" type="sibTrans" cxnId="{C66CB24A-5E09-44CB-930F-2F4EA63F84AD}">
      <dgm:prSet/>
      <dgm:spPr/>
      <dgm:t>
        <a:bodyPr/>
        <a:lstStyle/>
        <a:p>
          <a:endParaRPr lang="zh-CN" altLang="en-US" sz="1200"/>
        </a:p>
      </dgm:t>
    </dgm:pt>
    <dgm:pt modelId="{91BF952D-D570-4B0A-A359-7D727F13707F}" type="pres">
      <dgm:prSet presAssocID="{EF50411E-6FD9-4EAF-BE37-542742BB5C6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7DD1461-4117-44E7-BEFF-12A9E35930B7}" type="pres">
      <dgm:prSet presAssocID="{19E77FAD-F9B2-456B-AA86-580B771F5166}" presName="root1" presStyleCnt="0"/>
      <dgm:spPr/>
    </dgm:pt>
    <dgm:pt modelId="{DBC1D625-ECDB-4DD6-950F-941FBACA7765}" type="pres">
      <dgm:prSet presAssocID="{19E77FAD-F9B2-456B-AA86-580B771F5166}" presName="LevelOneTextNode" presStyleLbl="node0" presStyleIdx="0" presStyleCnt="1">
        <dgm:presLayoutVars>
          <dgm:chPref val="3"/>
        </dgm:presLayoutVars>
      </dgm:prSet>
      <dgm:spPr/>
    </dgm:pt>
    <dgm:pt modelId="{77CDE31D-8D20-452F-84DF-D64FB9AA7419}" type="pres">
      <dgm:prSet presAssocID="{19E77FAD-F9B2-456B-AA86-580B771F5166}" presName="level2hierChild" presStyleCnt="0"/>
      <dgm:spPr/>
    </dgm:pt>
    <dgm:pt modelId="{C8C8BD68-E5BF-4238-9FC8-1725959E96A2}" type="pres">
      <dgm:prSet presAssocID="{F56698B8-D224-4617-9F3F-49AC5B2D9B71}" presName="conn2-1" presStyleLbl="parChTrans1D2" presStyleIdx="0" presStyleCnt="7"/>
      <dgm:spPr/>
    </dgm:pt>
    <dgm:pt modelId="{73B563A7-FD93-460D-BA00-84424AB34CDF}" type="pres">
      <dgm:prSet presAssocID="{F56698B8-D224-4617-9F3F-49AC5B2D9B71}" presName="connTx" presStyleLbl="parChTrans1D2" presStyleIdx="0" presStyleCnt="7"/>
      <dgm:spPr/>
    </dgm:pt>
    <dgm:pt modelId="{394DF9B6-9E72-4087-98DC-8890DAE346E2}" type="pres">
      <dgm:prSet presAssocID="{4E1F09E9-C6AD-46F6-BCCF-3A2B461FC5D0}" presName="root2" presStyleCnt="0"/>
      <dgm:spPr/>
    </dgm:pt>
    <dgm:pt modelId="{C65ADD06-D5EA-4BED-BB40-8EA112830277}" type="pres">
      <dgm:prSet presAssocID="{4E1F09E9-C6AD-46F6-BCCF-3A2B461FC5D0}" presName="LevelTwoTextNode" presStyleLbl="node2" presStyleIdx="0" presStyleCnt="7" custScaleX="151633">
        <dgm:presLayoutVars>
          <dgm:chPref val="3"/>
        </dgm:presLayoutVars>
      </dgm:prSet>
      <dgm:spPr/>
    </dgm:pt>
    <dgm:pt modelId="{A313DBF3-BD28-4E3F-954A-133626261F5D}" type="pres">
      <dgm:prSet presAssocID="{4E1F09E9-C6AD-46F6-BCCF-3A2B461FC5D0}" presName="level3hierChild" presStyleCnt="0"/>
      <dgm:spPr/>
    </dgm:pt>
    <dgm:pt modelId="{AB0006B2-CBCD-4AA4-B5B1-E086AE1CBB24}" type="pres">
      <dgm:prSet presAssocID="{5AEAEDFE-C1E7-464E-AB57-C5727533832B}" presName="conn2-1" presStyleLbl="parChTrans1D2" presStyleIdx="1" presStyleCnt="7"/>
      <dgm:spPr/>
    </dgm:pt>
    <dgm:pt modelId="{93411989-58B4-496C-A7A3-803738839789}" type="pres">
      <dgm:prSet presAssocID="{5AEAEDFE-C1E7-464E-AB57-C5727533832B}" presName="connTx" presStyleLbl="parChTrans1D2" presStyleIdx="1" presStyleCnt="7"/>
      <dgm:spPr/>
    </dgm:pt>
    <dgm:pt modelId="{55FCEA5F-BCFA-4668-9AF0-63F2E110FD9A}" type="pres">
      <dgm:prSet presAssocID="{31607CDB-72FC-487E-9505-14539E65DC8F}" presName="root2" presStyleCnt="0"/>
      <dgm:spPr/>
    </dgm:pt>
    <dgm:pt modelId="{AA2BEC57-88C0-497C-B2A6-F849D70E1E1A}" type="pres">
      <dgm:prSet presAssocID="{31607CDB-72FC-487E-9505-14539E65DC8F}" presName="LevelTwoTextNode" presStyleLbl="node2" presStyleIdx="1" presStyleCnt="7" custScaleX="151633">
        <dgm:presLayoutVars>
          <dgm:chPref val="3"/>
        </dgm:presLayoutVars>
      </dgm:prSet>
      <dgm:spPr/>
    </dgm:pt>
    <dgm:pt modelId="{720D17EA-DBB2-4930-BCB7-67CA8706A812}" type="pres">
      <dgm:prSet presAssocID="{31607CDB-72FC-487E-9505-14539E65DC8F}" presName="level3hierChild" presStyleCnt="0"/>
      <dgm:spPr/>
    </dgm:pt>
    <dgm:pt modelId="{4A89A5A7-59DB-4D75-8583-1DA3D1B84751}" type="pres">
      <dgm:prSet presAssocID="{BB2D4BE0-AE3F-4FC0-8173-D2FB53F3C180}" presName="conn2-1" presStyleLbl="parChTrans1D3" presStyleIdx="0" presStyleCnt="4"/>
      <dgm:spPr/>
    </dgm:pt>
    <dgm:pt modelId="{1F63DA31-3EA8-45CB-84B0-B4F56692EAC9}" type="pres">
      <dgm:prSet presAssocID="{BB2D4BE0-AE3F-4FC0-8173-D2FB53F3C180}" presName="connTx" presStyleLbl="parChTrans1D3" presStyleIdx="0" presStyleCnt="4"/>
      <dgm:spPr/>
    </dgm:pt>
    <dgm:pt modelId="{E3E290A9-53F2-42C1-9DAB-DCEF52306A8B}" type="pres">
      <dgm:prSet presAssocID="{F24E7EE0-E663-430C-A999-833C4515372A}" presName="root2" presStyleCnt="0"/>
      <dgm:spPr/>
    </dgm:pt>
    <dgm:pt modelId="{4CAF9232-83C5-44DC-96A9-03E27544CEB1}" type="pres">
      <dgm:prSet presAssocID="{F24E7EE0-E663-430C-A999-833C4515372A}" presName="LevelTwoTextNode" presStyleLbl="node3" presStyleIdx="0" presStyleCnt="4">
        <dgm:presLayoutVars>
          <dgm:chPref val="3"/>
        </dgm:presLayoutVars>
      </dgm:prSet>
      <dgm:spPr/>
    </dgm:pt>
    <dgm:pt modelId="{D423244C-C188-44D5-94B0-27B62524EB6F}" type="pres">
      <dgm:prSet presAssocID="{F24E7EE0-E663-430C-A999-833C4515372A}" presName="level3hierChild" presStyleCnt="0"/>
      <dgm:spPr/>
    </dgm:pt>
    <dgm:pt modelId="{0758425A-FDA0-43B5-BF0C-6311BEB115A9}" type="pres">
      <dgm:prSet presAssocID="{21E1FE3A-FAAF-4D5F-8D91-9ABB985D4830}" presName="conn2-1" presStyleLbl="parChTrans1D2" presStyleIdx="2" presStyleCnt="7"/>
      <dgm:spPr/>
    </dgm:pt>
    <dgm:pt modelId="{3A0ADA75-30DA-42BD-93B0-34C53641C112}" type="pres">
      <dgm:prSet presAssocID="{21E1FE3A-FAAF-4D5F-8D91-9ABB985D4830}" presName="connTx" presStyleLbl="parChTrans1D2" presStyleIdx="2" presStyleCnt="7"/>
      <dgm:spPr/>
    </dgm:pt>
    <dgm:pt modelId="{54CE6997-EFD3-4A2E-8C92-CBC92F9CCA16}" type="pres">
      <dgm:prSet presAssocID="{95C691E2-7B45-489C-A989-A0C5FB119F24}" presName="root2" presStyleCnt="0"/>
      <dgm:spPr/>
    </dgm:pt>
    <dgm:pt modelId="{AD3A3720-FE6B-48C8-984E-014D64E0FA7D}" type="pres">
      <dgm:prSet presAssocID="{95C691E2-7B45-489C-A989-A0C5FB119F24}" presName="LevelTwoTextNode" presStyleLbl="node2" presStyleIdx="2" presStyleCnt="7" custScaleX="151633">
        <dgm:presLayoutVars>
          <dgm:chPref val="3"/>
        </dgm:presLayoutVars>
      </dgm:prSet>
      <dgm:spPr/>
    </dgm:pt>
    <dgm:pt modelId="{39D60877-A623-4513-83C0-0AB7E1ED9D38}" type="pres">
      <dgm:prSet presAssocID="{95C691E2-7B45-489C-A989-A0C5FB119F24}" presName="level3hierChild" presStyleCnt="0"/>
      <dgm:spPr/>
    </dgm:pt>
    <dgm:pt modelId="{673AE0C7-7715-4AF8-B1D8-67971C0B49CF}" type="pres">
      <dgm:prSet presAssocID="{5C66E63A-80F0-463D-89F2-78A8D29D847C}" presName="conn2-1" presStyleLbl="parChTrans1D2" presStyleIdx="3" presStyleCnt="7"/>
      <dgm:spPr/>
    </dgm:pt>
    <dgm:pt modelId="{CEF1DCEA-9348-4E11-8D94-B261ED15914A}" type="pres">
      <dgm:prSet presAssocID="{5C66E63A-80F0-463D-89F2-78A8D29D847C}" presName="connTx" presStyleLbl="parChTrans1D2" presStyleIdx="3" presStyleCnt="7"/>
      <dgm:spPr/>
    </dgm:pt>
    <dgm:pt modelId="{71BC5E54-93B9-48D9-A96D-1B99C0A6969F}" type="pres">
      <dgm:prSet presAssocID="{56C7F71F-909E-4A60-9169-FAF98F9993F2}" presName="root2" presStyleCnt="0"/>
      <dgm:spPr/>
    </dgm:pt>
    <dgm:pt modelId="{A8328D99-10AE-4487-AF0E-79D77DC41CE8}" type="pres">
      <dgm:prSet presAssocID="{56C7F71F-909E-4A60-9169-FAF98F9993F2}" presName="LevelTwoTextNode" presStyleLbl="node2" presStyleIdx="3" presStyleCnt="7" custScaleX="151633">
        <dgm:presLayoutVars>
          <dgm:chPref val="3"/>
        </dgm:presLayoutVars>
      </dgm:prSet>
      <dgm:spPr/>
    </dgm:pt>
    <dgm:pt modelId="{8A1B1777-05AB-4CA1-B681-31B89E4E4F8C}" type="pres">
      <dgm:prSet presAssocID="{56C7F71F-909E-4A60-9169-FAF98F9993F2}" presName="level3hierChild" presStyleCnt="0"/>
      <dgm:spPr/>
    </dgm:pt>
    <dgm:pt modelId="{A9425072-2446-4895-9495-C8B549E8AC7A}" type="pres">
      <dgm:prSet presAssocID="{DFD1AC08-3043-44E8-9EA8-994685BC9ABA}" presName="conn2-1" presStyleLbl="parChTrans1D3" presStyleIdx="1" presStyleCnt="4"/>
      <dgm:spPr/>
    </dgm:pt>
    <dgm:pt modelId="{88CAE3C2-1A2A-44CD-A461-23CC972B9CB2}" type="pres">
      <dgm:prSet presAssocID="{DFD1AC08-3043-44E8-9EA8-994685BC9ABA}" presName="connTx" presStyleLbl="parChTrans1D3" presStyleIdx="1" presStyleCnt="4"/>
      <dgm:spPr/>
    </dgm:pt>
    <dgm:pt modelId="{348D5DA5-E740-4C77-860D-C6C7C4AEA76A}" type="pres">
      <dgm:prSet presAssocID="{1DD3D696-CFE9-4CA0-81FC-740D6D7D3DDE}" presName="root2" presStyleCnt="0"/>
      <dgm:spPr/>
    </dgm:pt>
    <dgm:pt modelId="{E49236D9-C570-4F8E-9E96-412807BCB0C2}" type="pres">
      <dgm:prSet presAssocID="{1DD3D696-CFE9-4CA0-81FC-740D6D7D3DDE}" presName="LevelTwoTextNode" presStyleLbl="node3" presStyleIdx="1" presStyleCnt="4" custScaleX="118496">
        <dgm:presLayoutVars>
          <dgm:chPref val="3"/>
        </dgm:presLayoutVars>
      </dgm:prSet>
      <dgm:spPr/>
    </dgm:pt>
    <dgm:pt modelId="{3BA0EC9B-0446-49EE-A88F-309F2E96566C}" type="pres">
      <dgm:prSet presAssocID="{1DD3D696-CFE9-4CA0-81FC-740D6D7D3DDE}" presName="level3hierChild" presStyleCnt="0"/>
      <dgm:spPr/>
    </dgm:pt>
    <dgm:pt modelId="{93A4E784-853B-4E6D-8253-64DF427F07C9}" type="pres">
      <dgm:prSet presAssocID="{8A3BD8F5-B889-4969-A2A8-86D103CFBA5A}" presName="conn2-1" presStyleLbl="parChTrans1D3" presStyleIdx="2" presStyleCnt="4"/>
      <dgm:spPr/>
    </dgm:pt>
    <dgm:pt modelId="{AE18B26C-94B3-42D0-9F5E-B9B91C7617F0}" type="pres">
      <dgm:prSet presAssocID="{8A3BD8F5-B889-4969-A2A8-86D103CFBA5A}" presName="connTx" presStyleLbl="parChTrans1D3" presStyleIdx="2" presStyleCnt="4"/>
      <dgm:spPr/>
    </dgm:pt>
    <dgm:pt modelId="{BF3787BD-1285-45BC-91A8-F5DE8B07BA85}" type="pres">
      <dgm:prSet presAssocID="{F263A2B7-61EC-413F-B60F-88C68165A25D}" presName="root2" presStyleCnt="0"/>
      <dgm:spPr/>
    </dgm:pt>
    <dgm:pt modelId="{CF98F1C2-604C-4AF3-B3DC-4301E93F2B65}" type="pres">
      <dgm:prSet presAssocID="{F263A2B7-61EC-413F-B60F-88C68165A25D}" presName="LevelTwoTextNode" presStyleLbl="node3" presStyleIdx="2" presStyleCnt="4" custScaleX="118496">
        <dgm:presLayoutVars>
          <dgm:chPref val="3"/>
        </dgm:presLayoutVars>
      </dgm:prSet>
      <dgm:spPr/>
    </dgm:pt>
    <dgm:pt modelId="{8A32EF2F-CCFA-41E8-B056-0CFAE4400C2D}" type="pres">
      <dgm:prSet presAssocID="{F263A2B7-61EC-413F-B60F-88C68165A25D}" presName="level3hierChild" presStyleCnt="0"/>
      <dgm:spPr/>
    </dgm:pt>
    <dgm:pt modelId="{BD1FDE15-1D40-4CB0-9858-EAF6FFC72226}" type="pres">
      <dgm:prSet presAssocID="{8A8F5021-C194-434C-932F-5358A739D3D5}" presName="conn2-1" presStyleLbl="parChTrans1D2" presStyleIdx="4" presStyleCnt="7"/>
      <dgm:spPr/>
    </dgm:pt>
    <dgm:pt modelId="{AE9B2A25-D815-4522-AEC9-E48F12015B0E}" type="pres">
      <dgm:prSet presAssocID="{8A8F5021-C194-434C-932F-5358A739D3D5}" presName="connTx" presStyleLbl="parChTrans1D2" presStyleIdx="4" presStyleCnt="7"/>
      <dgm:spPr/>
    </dgm:pt>
    <dgm:pt modelId="{DA3CA7B5-B206-4FD6-B07F-B9F3B3417AF4}" type="pres">
      <dgm:prSet presAssocID="{18E201B6-99ED-403F-8707-8CAD5A31B934}" presName="root2" presStyleCnt="0"/>
      <dgm:spPr/>
    </dgm:pt>
    <dgm:pt modelId="{73A5BD3A-1C74-4676-978C-AE219F61CDC0}" type="pres">
      <dgm:prSet presAssocID="{18E201B6-99ED-403F-8707-8CAD5A31B934}" presName="LevelTwoTextNode" presStyleLbl="node2" presStyleIdx="4" presStyleCnt="7" custScaleX="151633">
        <dgm:presLayoutVars>
          <dgm:chPref val="3"/>
        </dgm:presLayoutVars>
      </dgm:prSet>
      <dgm:spPr/>
    </dgm:pt>
    <dgm:pt modelId="{E93BD640-182A-4EFD-9963-450C21C456FD}" type="pres">
      <dgm:prSet presAssocID="{18E201B6-99ED-403F-8707-8CAD5A31B934}" presName="level3hierChild" presStyleCnt="0"/>
      <dgm:spPr/>
    </dgm:pt>
    <dgm:pt modelId="{922CF94F-CEEA-46F8-B82F-FB466EFC8F6C}" type="pres">
      <dgm:prSet presAssocID="{C8089F24-6AC0-4B56-8835-29AC4CAE34AA}" presName="conn2-1" presStyleLbl="parChTrans1D2" presStyleIdx="5" presStyleCnt="7"/>
      <dgm:spPr/>
    </dgm:pt>
    <dgm:pt modelId="{CB1A866F-E1B3-4911-A831-F0AE35F551B6}" type="pres">
      <dgm:prSet presAssocID="{C8089F24-6AC0-4B56-8835-29AC4CAE34AA}" presName="connTx" presStyleLbl="parChTrans1D2" presStyleIdx="5" presStyleCnt="7"/>
      <dgm:spPr/>
    </dgm:pt>
    <dgm:pt modelId="{7B60D54C-CEA6-46A3-B5AF-093387D304F8}" type="pres">
      <dgm:prSet presAssocID="{21DCC5D9-6FB6-4AAA-BED8-ACD58DD91329}" presName="root2" presStyleCnt="0"/>
      <dgm:spPr/>
    </dgm:pt>
    <dgm:pt modelId="{75405B82-C156-414D-921C-C2982E6BAD6A}" type="pres">
      <dgm:prSet presAssocID="{21DCC5D9-6FB6-4AAA-BED8-ACD58DD91329}" presName="LevelTwoTextNode" presStyleLbl="node2" presStyleIdx="5" presStyleCnt="7" custScaleX="151633">
        <dgm:presLayoutVars>
          <dgm:chPref val="3"/>
        </dgm:presLayoutVars>
      </dgm:prSet>
      <dgm:spPr/>
    </dgm:pt>
    <dgm:pt modelId="{AE6AEA23-8785-445D-B747-797BE5528D81}" type="pres">
      <dgm:prSet presAssocID="{21DCC5D9-6FB6-4AAA-BED8-ACD58DD91329}" presName="level3hierChild" presStyleCnt="0"/>
      <dgm:spPr/>
    </dgm:pt>
    <dgm:pt modelId="{F547CFE5-ED6B-4D99-89CE-40E6D39BC3F0}" type="pres">
      <dgm:prSet presAssocID="{E4838CD0-780B-4421-9ABE-FF3F1194AB4C}" presName="conn2-1" presStyleLbl="parChTrans1D2" presStyleIdx="6" presStyleCnt="7"/>
      <dgm:spPr/>
    </dgm:pt>
    <dgm:pt modelId="{A6687B45-173C-4F1F-A935-12F2783AF07A}" type="pres">
      <dgm:prSet presAssocID="{E4838CD0-780B-4421-9ABE-FF3F1194AB4C}" presName="connTx" presStyleLbl="parChTrans1D2" presStyleIdx="6" presStyleCnt="7"/>
      <dgm:spPr/>
    </dgm:pt>
    <dgm:pt modelId="{CD913D9E-2829-4EC8-BDC4-8C4CD5A0AAA8}" type="pres">
      <dgm:prSet presAssocID="{CC7A0172-7167-4855-9AC1-900F56934322}" presName="root2" presStyleCnt="0"/>
      <dgm:spPr/>
    </dgm:pt>
    <dgm:pt modelId="{8037E684-9286-4329-A975-E49B8EA75227}" type="pres">
      <dgm:prSet presAssocID="{CC7A0172-7167-4855-9AC1-900F56934322}" presName="LevelTwoTextNode" presStyleLbl="node2" presStyleIdx="6" presStyleCnt="7" custScaleX="151633">
        <dgm:presLayoutVars>
          <dgm:chPref val="3"/>
        </dgm:presLayoutVars>
      </dgm:prSet>
      <dgm:spPr/>
    </dgm:pt>
    <dgm:pt modelId="{EBCE77BE-A5C5-4476-AA68-71EA71991072}" type="pres">
      <dgm:prSet presAssocID="{CC7A0172-7167-4855-9AC1-900F56934322}" presName="level3hierChild" presStyleCnt="0"/>
      <dgm:spPr/>
    </dgm:pt>
    <dgm:pt modelId="{485E9CCE-C672-4AF1-AF01-8834D602F4EF}" type="pres">
      <dgm:prSet presAssocID="{BB070541-439B-47F5-A6B3-5E198D6D089D}" presName="conn2-1" presStyleLbl="parChTrans1D3" presStyleIdx="3" presStyleCnt="4"/>
      <dgm:spPr/>
    </dgm:pt>
    <dgm:pt modelId="{BA86A380-BC50-4308-859D-36B1A4D459E5}" type="pres">
      <dgm:prSet presAssocID="{BB070541-439B-47F5-A6B3-5E198D6D089D}" presName="connTx" presStyleLbl="parChTrans1D3" presStyleIdx="3" presStyleCnt="4"/>
      <dgm:spPr/>
    </dgm:pt>
    <dgm:pt modelId="{DACEE657-531A-4D11-B4DB-EF0ED106203F}" type="pres">
      <dgm:prSet presAssocID="{3D048C8C-677A-40F2-A798-DCB7E19A1AFC}" presName="root2" presStyleCnt="0"/>
      <dgm:spPr/>
    </dgm:pt>
    <dgm:pt modelId="{0410309D-581C-403B-B50B-EE228D0E795B}" type="pres">
      <dgm:prSet presAssocID="{3D048C8C-677A-40F2-A798-DCB7E19A1AFC}" presName="LevelTwoTextNode" presStyleLbl="node3" presStyleIdx="3" presStyleCnt="4" custScaleX="118496">
        <dgm:presLayoutVars>
          <dgm:chPref val="3"/>
        </dgm:presLayoutVars>
      </dgm:prSet>
      <dgm:spPr/>
    </dgm:pt>
    <dgm:pt modelId="{64D87A2B-871A-4B69-8D87-8D7257B41102}" type="pres">
      <dgm:prSet presAssocID="{3D048C8C-677A-40F2-A798-DCB7E19A1AFC}" presName="level3hierChild" presStyleCnt="0"/>
      <dgm:spPr/>
    </dgm:pt>
    <dgm:pt modelId="{1CF302F5-C5FE-4C48-B28F-3E0D406D91EE}" type="pres">
      <dgm:prSet presAssocID="{22474B8A-B347-44CC-94AC-78882F588BF3}" presName="conn2-1" presStyleLbl="parChTrans1D4" presStyleIdx="0" presStyleCnt="1"/>
      <dgm:spPr/>
    </dgm:pt>
    <dgm:pt modelId="{8D196625-9466-49AC-A4B2-019D61965737}" type="pres">
      <dgm:prSet presAssocID="{22474B8A-B347-44CC-94AC-78882F588BF3}" presName="connTx" presStyleLbl="parChTrans1D4" presStyleIdx="0" presStyleCnt="1"/>
      <dgm:spPr/>
    </dgm:pt>
    <dgm:pt modelId="{5A233749-0FF0-4D7E-9C0B-2C6D64F8F474}" type="pres">
      <dgm:prSet presAssocID="{42208FA7-3CD5-4451-8745-6ACA82D7BE3A}" presName="root2" presStyleCnt="0"/>
      <dgm:spPr/>
    </dgm:pt>
    <dgm:pt modelId="{E7EDBEEA-9D21-41D3-A950-70427849D1A9}" type="pres">
      <dgm:prSet presAssocID="{42208FA7-3CD5-4451-8745-6ACA82D7BE3A}" presName="LevelTwoTextNode" presStyleLbl="node4" presStyleIdx="0" presStyleCnt="1" custScaleX="76123">
        <dgm:presLayoutVars>
          <dgm:chPref val="3"/>
        </dgm:presLayoutVars>
      </dgm:prSet>
      <dgm:spPr/>
    </dgm:pt>
    <dgm:pt modelId="{3DEFE658-74F3-4746-AB77-A26D7EBCEC37}" type="pres">
      <dgm:prSet presAssocID="{42208FA7-3CD5-4451-8745-6ACA82D7BE3A}" presName="level3hierChild" presStyleCnt="0"/>
      <dgm:spPr/>
    </dgm:pt>
  </dgm:ptLst>
  <dgm:cxnLst>
    <dgm:cxn modelId="{6BAFBB06-5BF4-4027-9C34-8045CA68ADC8}" type="presOf" srcId="{5AEAEDFE-C1E7-464E-AB57-C5727533832B}" destId="{AB0006B2-CBCD-4AA4-B5B1-E086AE1CBB24}" srcOrd="0" destOrd="0" presId="urn:microsoft.com/office/officeart/2008/layout/HorizontalMultiLevelHierarchy"/>
    <dgm:cxn modelId="{8AC7460E-563D-4F61-9FAB-92B6D9AD8142}" type="presOf" srcId="{22474B8A-B347-44CC-94AC-78882F588BF3}" destId="{1CF302F5-C5FE-4C48-B28F-3E0D406D91EE}" srcOrd="0" destOrd="0" presId="urn:microsoft.com/office/officeart/2008/layout/HorizontalMultiLevelHierarchy"/>
    <dgm:cxn modelId="{B87F6411-46BB-4F8F-AEE1-7DB3AF7C8D9C}" srcId="{19E77FAD-F9B2-456B-AA86-580B771F5166}" destId="{21DCC5D9-6FB6-4AAA-BED8-ACD58DD91329}" srcOrd="5" destOrd="0" parTransId="{C8089F24-6AC0-4B56-8835-29AC4CAE34AA}" sibTransId="{6AB4CA8C-7F62-4E77-99D3-234087947F20}"/>
    <dgm:cxn modelId="{01D61912-519D-41A6-9DCE-CFD430F2CA4A}" srcId="{19E77FAD-F9B2-456B-AA86-580B771F5166}" destId="{56C7F71F-909E-4A60-9169-FAF98F9993F2}" srcOrd="3" destOrd="0" parTransId="{5C66E63A-80F0-463D-89F2-78A8D29D847C}" sibTransId="{C3E734F8-50D8-45A2-8EF8-31970AC0B077}"/>
    <dgm:cxn modelId="{37568612-A561-4A39-99C3-33B65BC66FFE}" type="presOf" srcId="{5C66E63A-80F0-463D-89F2-78A8D29D847C}" destId="{673AE0C7-7715-4AF8-B1D8-67971C0B49CF}" srcOrd="0" destOrd="0" presId="urn:microsoft.com/office/officeart/2008/layout/HorizontalMultiLevelHierarchy"/>
    <dgm:cxn modelId="{04779A1D-FDE0-438F-BC30-EDA74D380E71}" type="presOf" srcId="{5AEAEDFE-C1E7-464E-AB57-C5727533832B}" destId="{93411989-58B4-496C-A7A3-803738839789}" srcOrd="1" destOrd="0" presId="urn:microsoft.com/office/officeart/2008/layout/HorizontalMultiLevelHierarchy"/>
    <dgm:cxn modelId="{B4E91321-447E-4980-B201-60106C6A11BC}" type="presOf" srcId="{18E201B6-99ED-403F-8707-8CAD5A31B934}" destId="{73A5BD3A-1C74-4676-978C-AE219F61CDC0}" srcOrd="0" destOrd="0" presId="urn:microsoft.com/office/officeart/2008/layout/HorizontalMultiLevelHierarchy"/>
    <dgm:cxn modelId="{46465B29-6789-45F1-B884-52E5C3882B89}" type="presOf" srcId="{BB070541-439B-47F5-A6B3-5E198D6D089D}" destId="{BA86A380-BC50-4308-859D-36B1A4D459E5}" srcOrd="1" destOrd="0" presId="urn:microsoft.com/office/officeart/2008/layout/HorizontalMultiLevelHierarchy"/>
    <dgm:cxn modelId="{1511CA29-4706-4A55-99D5-0EBAF3BE6909}" type="presOf" srcId="{19E77FAD-F9B2-456B-AA86-580B771F5166}" destId="{DBC1D625-ECDB-4DD6-950F-941FBACA7765}" srcOrd="0" destOrd="0" presId="urn:microsoft.com/office/officeart/2008/layout/HorizontalMultiLevelHierarchy"/>
    <dgm:cxn modelId="{1FC6912D-81B4-4F9D-A572-795D246798DE}" type="presOf" srcId="{5C66E63A-80F0-463D-89F2-78A8D29D847C}" destId="{CEF1DCEA-9348-4E11-8D94-B261ED15914A}" srcOrd="1" destOrd="0" presId="urn:microsoft.com/office/officeart/2008/layout/HorizontalMultiLevelHierarchy"/>
    <dgm:cxn modelId="{DF9E8033-AE5A-490B-86BF-71582D51F2B1}" type="presOf" srcId="{F24E7EE0-E663-430C-A999-833C4515372A}" destId="{4CAF9232-83C5-44DC-96A9-03E27544CEB1}" srcOrd="0" destOrd="0" presId="urn:microsoft.com/office/officeart/2008/layout/HorizontalMultiLevelHierarchy"/>
    <dgm:cxn modelId="{DECC7B35-2D8D-4C5E-BC03-C04CE55A3934}" type="presOf" srcId="{8A8F5021-C194-434C-932F-5358A739D3D5}" destId="{BD1FDE15-1D40-4CB0-9858-EAF6FFC72226}" srcOrd="0" destOrd="0" presId="urn:microsoft.com/office/officeart/2008/layout/HorizontalMultiLevelHierarchy"/>
    <dgm:cxn modelId="{A4C5A138-6601-4598-A428-18434D8DFEEE}" type="presOf" srcId="{3D048C8C-677A-40F2-A798-DCB7E19A1AFC}" destId="{0410309D-581C-403B-B50B-EE228D0E795B}" srcOrd="0" destOrd="0" presId="urn:microsoft.com/office/officeart/2008/layout/HorizontalMultiLevelHierarchy"/>
    <dgm:cxn modelId="{754F6140-E23D-48E0-AF0A-312D48F592C9}" type="presOf" srcId="{E4838CD0-780B-4421-9ABE-FF3F1194AB4C}" destId="{A6687B45-173C-4F1F-A935-12F2783AF07A}" srcOrd="1" destOrd="0" presId="urn:microsoft.com/office/officeart/2008/layout/HorizontalMultiLevelHierarchy"/>
    <dgm:cxn modelId="{EB4B7B45-BA3F-47D8-BC0F-CF4718760615}" srcId="{19E77FAD-F9B2-456B-AA86-580B771F5166}" destId="{18E201B6-99ED-403F-8707-8CAD5A31B934}" srcOrd="4" destOrd="0" parTransId="{8A8F5021-C194-434C-932F-5358A739D3D5}" sibTransId="{02491551-3E81-4C45-8852-24A49D0CFE6C}"/>
    <dgm:cxn modelId="{9B34F668-8729-49C4-BF70-1017702BAA6A}" srcId="{56C7F71F-909E-4A60-9169-FAF98F9993F2}" destId="{1DD3D696-CFE9-4CA0-81FC-740D6D7D3DDE}" srcOrd="0" destOrd="0" parTransId="{DFD1AC08-3043-44E8-9EA8-994685BC9ABA}" sibTransId="{704E2E6F-E6A3-4E0C-846E-FF5C124CC2D8}"/>
    <dgm:cxn modelId="{3F010269-1EB8-4BB1-B751-61A84E7C34E2}" srcId="{19E77FAD-F9B2-456B-AA86-580B771F5166}" destId="{95C691E2-7B45-489C-A989-A0C5FB119F24}" srcOrd="2" destOrd="0" parTransId="{21E1FE3A-FAAF-4D5F-8D91-9ABB985D4830}" sibTransId="{78DD215D-6F96-42F0-9BF1-2927B37072A3}"/>
    <dgm:cxn modelId="{1B434C69-B783-4154-AF3F-4BEF2F14DBFE}" type="presOf" srcId="{21DCC5D9-6FB6-4AAA-BED8-ACD58DD91329}" destId="{75405B82-C156-414D-921C-C2982E6BAD6A}" srcOrd="0" destOrd="0" presId="urn:microsoft.com/office/officeart/2008/layout/HorizontalMultiLevelHierarchy"/>
    <dgm:cxn modelId="{46555869-84AA-4A4B-A718-D3945BC72BBD}" type="presOf" srcId="{F56698B8-D224-4617-9F3F-49AC5B2D9B71}" destId="{C8C8BD68-E5BF-4238-9FC8-1725959E96A2}" srcOrd="0" destOrd="0" presId="urn:microsoft.com/office/officeart/2008/layout/HorizontalMultiLevelHierarchy"/>
    <dgm:cxn modelId="{4241E969-D330-492C-852D-BFACD3A4A95A}" srcId="{19E77FAD-F9B2-456B-AA86-580B771F5166}" destId="{4E1F09E9-C6AD-46F6-BCCF-3A2B461FC5D0}" srcOrd="0" destOrd="0" parTransId="{F56698B8-D224-4617-9F3F-49AC5B2D9B71}" sibTransId="{5BC04BE8-2074-48C7-B04A-B0518455CCDE}"/>
    <dgm:cxn modelId="{C66CB24A-5E09-44CB-930F-2F4EA63F84AD}" srcId="{3D048C8C-677A-40F2-A798-DCB7E19A1AFC}" destId="{42208FA7-3CD5-4451-8745-6ACA82D7BE3A}" srcOrd="0" destOrd="0" parTransId="{22474B8A-B347-44CC-94AC-78882F588BF3}" sibTransId="{0CAC7627-10DD-48D2-9193-864E26A922AA}"/>
    <dgm:cxn modelId="{DF86854E-20F7-40B4-AFA4-38D106394238}" type="presOf" srcId="{C8089F24-6AC0-4B56-8835-29AC4CAE34AA}" destId="{CB1A866F-E1B3-4911-A831-F0AE35F551B6}" srcOrd="1" destOrd="0" presId="urn:microsoft.com/office/officeart/2008/layout/HorizontalMultiLevelHierarchy"/>
    <dgm:cxn modelId="{2DE9B44E-F097-4E18-99D8-1F302CED1921}" type="presOf" srcId="{95C691E2-7B45-489C-A989-A0C5FB119F24}" destId="{AD3A3720-FE6B-48C8-984E-014D64E0FA7D}" srcOrd="0" destOrd="0" presId="urn:microsoft.com/office/officeart/2008/layout/HorizontalMultiLevelHierarchy"/>
    <dgm:cxn modelId="{EFFB4E4F-9EAC-4473-ADE6-9F84E6D514CA}" srcId="{56C7F71F-909E-4A60-9169-FAF98F9993F2}" destId="{F263A2B7-61EC-413F-B60F-88C68165A25D}" srcOrd="1" destOrd="0" parTransId="{8A3BD8F5-B889-4969-A2A8-86D103CFBA5A}" sibTransId="{33641478-4C58-4479-ADB0-1DF3ACBC8779}"/>
    <dgm:cxn modelId="{6992D46F-D1E8-440D-A03F-F35A3CCAD7C3}" type="presOf" srcId="{1DD3D696-CFE9-4CA0-81FC-740D6D7D3DDE}" destId="{E49236D9-C570-4F8E-9E96-412807BCB0C2}" srcOrd="0" destOrd="0" presId="urn:microsoft.com/office/officeart/2008/layout/HorizontalMultiLevelHierarchy"/>
    <dgm:cxn modelId="{AA903275-7C42-4CC8-B52C-0077C103BEF9}" srcId="{31607CDB-72FC-487E-9505-14539E65DC8F}" destId="{F24E7EE0-E663-430C-A999-833C4515372A}" srcOrd="0" destOrd="0" parTransId="{BB2D4BE0-AE3F-4FC0-8173-D2FB53F3C180}" sibTransId="{54F4194E-68BE-4478-8069-CB263C5D1080}"/>
    <dgm:cxn modelId="{27832A78-7478-4AC9-A861-0D6DB4B92DEB}" type="presOf" srcId="{DFD1AC08-3043-44E8-9EA8-994685BC9ABA}" destId="{88CAE3C2-1A2A-44CD-A461-23CC972B9CB2}" srcOrd="1" destOrd="0" presId="urn:microsoft.com/office/officeart/2008/layout/HorizontalMultiLevelHierarchy"/>
    <dgm:cxn modelId="{488B4C78-22A5-4774-80F4-375BDD459519}" type="presOf" srcId="{BB070541-439B-47F5-A6B3-5E198D6D089D}" destId="{485E9CCE-C672-4AF1-AF01-8834D602F4EF}" srcOrd="0" destOrd="0" presId="urn:microsoft.com/office/officeart/2008/layout/HorizontalMultiLevelHierarchy"/>
    <dgm:cxn modelId="{CD250E79-C92F-445C-981A-D77FDEB550C5}" srcId="{19E77FAD-F9B2-456B-AA86-580B771F5166}" destId="{CC7A0172-7167-4855-9AC1-900F56934322}" srcOrd="6" destOrd="0" parTransId="{E4838CD0-780B-4421-9ABE-FF3F1194AB4C}" sibTransId="{74997EEB-2DFC-4C09-8944-0029BD058781}"/>
    <dgm:cxn modelId="{080CB481-1E59-4EAB-A3E7-3E2B8F97414F}" type="presOf" srcId="{DFD1AC08-3043-44E8-9EA8-994685BC9ABA}" destId="{A9425072-2446-4895-9495-C8B549E8AC7A}" srcOrd="0" destOrd="0" presId="urn:microsoft.com/office/officeart/2008/layout/HorizontalMultiLevelHierarchy"/>
    <dgm:cxn modelId="{FAAC918C-1D58-4040-A858-39E87C00FCF4}" type="presOf" srcId="{22474B8A-B347-44CC-94AC-78882F588BF3}" destId="{8D196625-9466-49AC-A4B2-019D61965737}" srcOrd="1" destOrd="0" presId="urn:microsoft.com/office/officeart/2008/layout/HorizontalMultiLevelHierarchy"/>
    <dgm:cxn modelId="{628E7A8F-5862-4188-9D45-9B73AA8D80A9}" type="presOf" srcId="{C8089F24-6AC0-4B56-8835-29AC4CAE34AA}" destId="{922CF94F-CEEA-46F8-B82F-FB466EFC8F6C}" srcOrd="0" destOrd="0" presId="urn:microsoft.com/office/officeart/2008/layout/HorizontalMultiLevelHierarchy"/>
    <dgm:cxn modelId="{26DFE690-2CEE-47AE-90E3-7DB41338D163}" type="presOf" srcId="{4E1F09E9-C6AD-46F6-BCCF-3A2B461FC5D0}" destId="{C65ADD06-D5EA-4BED-BB40-8EA112830277}" srcOrd="0" destOrd="0" presId="urn:microsoft.com/office/officeart/2008/layout/HorizontalMultiLevelHierarchy"/>
    <dgm:cxn modelId="{D6D1BF99-51AD-48A6-8135-BC9F88B6957F}" type="presOf" srcId="{8A8F5021-C194-434C-932F-5358A739D3D5}" destId="{AE9B2A25-D815-4522-AEC9-E48F12015B0E}" srcOrd="1" destOrd="0" presId="urn:microsoft.com/office/officeart/2008/layout/HorizontalMultiLevelHierarchy"/>
    <dgm:cxn modelId="{0FC4F39A-0150-4D8E-8FB9-76F7126920F1}" type="presOf" srcId="{42208FA7-3CD5-4451-8745-6ACA82D7BE3A}" destId="{E7EDBEEA-9D21-41D3-A950-70427849D1A9}" srcOrd="0" destOrd="0" presId="urn:microsoft.com/office/officeart/2008/layout/HorizontalMultiLevelHierarchy"/>
    <dgm:cxn modelId="{3C4AD79E-EF66-4E80-BEAF-D9B3CF613255}" type="presOf" srcId="{8A3BD8F5-B889-4969-A2A8-86D103CFBA5A}" destId="{AE18B26C-94B3-42D0-9F5E-B9B91C7617F0}" srcOrd="1" destOrd="0" presId="urn:microsoft.com/office/officeart/2008/layout/HorizontalMultiLevelHierarchy"/>
    <dgm:cxn modelId="{E965579F-641C-41E5-A7B9-A2253A01CC8F}" type="presOf" srcId="{BB2D4BE0-AE3F-4FC0-8173-D2FB53F3C180}" destId="{4A89A5A7-59DB-4D75-8583-1DA3D1B84751}" srcOrd="0" destOrd="0" presId="urn:microsoft.com/office/officeart/2008/layout/HorizontalMultiLevelHierarchy"/>
    <dgm:cxn modelId="{C1FD02A5-892C-47AC-BF4B-92AC6B2EE816}" srcId="{CC7A0172-7167-4855-9AC1-900F56934322}" destId="{3D048C8C-677A-40F2-A798-DCB7E19A1AFC}" srcOrd="0" destOrd="0" parTransId="{BB070541-439B-47F5-A6B3-5E198D6D089D}" sibTransId="{F085F6C7-DC15-4515-A4BC-FCC61C1076BB}"/>
    <dgm:cxn modelId="{CEA84BAD-CFF3-45A5-9CC3-19AE8EEE2F7B}" type="presOf" srcId="{F56698B8-D224-4617-9F3F-49AC5B2D9B71}" destId="{73B563A7-FD93-460D-BA00-84424AB34CDF}" srcOrd="1" destOrd="0" presId="urn:microsoft.com/office/officeart/2008/layout/HorizontalMultiLevelHierarchy"/>
    <dgm:cxn modelId="{384EE8B0-729B-43E4-ADE2-EC9D9A06416F}" type="presOf" srcId="{56C7F71F-909E-4A60-9169-FAF98F9993F2}" destId="{A8328D99-10AE-4487-AF0E-79D77DC41CE8}" srcOrd="0" destOrd="0" presId="urn:microsoft.com/office/officeart/2008/layout/HorizontalMultiLevelHierarchy"/>
    <dgm:cxn modelId="{1B08D2BD-7764-4D24-9388-6B4F05659A6C}" type="presOf" srcId="{F263A2B7-61EC-413F-B60F-88C68165A25D}" destId="{CF98F1C2-604C-4AF3-B3DC-4301E93F2B65}" srcOrd="0" destOrd="0" presId="urn:microsoft.com/office/officeart/2008/layout/HorizontalMultiLevelHierarchy"/>
    <dgm:cxn modelId="{B53F21BE-231B-49F3-A720-B44BE7FC8A74}" type="presOf" srcId="{31607CDB-72FC-487E-9505-14539E65DC8F}" destId="{AA2BEC57-88C0-497C-B2A6-F849D70E1E1A}" srcOrd="0" destOrd="0" presId="urn:microsoft.com/office/officeart/2008/layout/HorizontalMultiLevelHierarchy"/>
    <dgm:cxn modelId="{263E29CF-E14F-4E91-970E-2C4C31E864B3}" type="presOf" srcId="{8A3BD8F5-B889-4969-A2A8-86D103CFBA5A}" destId="{93A4E784-853B-4E6D-8253-64DF427F07C9}" srcOrd="0" destOrd="0" presId="urn:microsoft.com/office/officeart/2008/layout/HorizontalMultiLevelHierarchy"/>
    <dgm:cxn modelId="{04E390CF-3DCE-4134-B4D8-C3E97378D2F7}" type="presOf" srcId="{BB2D4BE0-AE3F-4FC0-8173-D2FB53F3C180}" destId="{1F63DA31-3EA8-45CB-84B0-B4F56692EAC9}" srcOrd="1" destOrd="0" presId="urn:microsoft.com/office/officeart/2008/layout/HorizontalMultiLevelHierarchy"/>
    <dgm:cxn modelId="{155588D5-3E4E-44EE-B8AD-0468D6078BEA}" srcId="{EF50411E-6FD9-4EAF-BE37-542742BB5C60}" destId="{19E77FAD-F9B2-456B-AA86-580B771F5166}" srcOrd="0" destOrd="0" parTransId="{AF79AE4D-11C5-41EB-AC6C-60D1CE78F6BB}" sibTransId="{B18CB25A-7180-48E9-BAFA-67CEE2B790D1}"/>
    <dgm:cxn modelId="{6CEF1BDA-E599-4877-ABA5-920911DFC24D}" type="presOf" srcId="{E4838CD0-780B-4421-9ABE-FF3F1194AB4C}" destId="{F547CFE5-ED6B-4D99-89CE-40E6D39BC3F0}" srcOrd="0" destOrd="0" presId="urn:microsoft.com/office/officeart/2008/layout/HorizontalMultiLevelHierarchy"/>
    <dgm:cxn modelId="{E83DC5E1-84B7-4010-B3F3-653C8AED8F0B}" type="presOf" srcId="{21E1FE3A-FAAF-4D5F-8D91-9ABB985D4830}" destId="{0758425A-FDA0-43B5-BF0C-6311BEB115A9}" srcOrd="0" destOrd="0" presId="urn:microsoft.com/office/officeart/2008/layout/HorizontalMultiLevelHierarchy"/>
    <dgm:cxn modelId="{845BC1E2-19B9-4F7C-8154-9A1C1DD6D0CD}" srcId="{19E77FAD-F9B2-456B-AA86-580B771F5166}" destId="{31607CDB-72FC-487E-9505-14539E65DC8F}" srcOrd="1" destOrd="0" parTransId="{5AEAEDFE-C1E7-464E-AB57-C5727533832B}" sibTransId="{22790E79-01D0-4218-9D70-A97D364B8D96}"/>
    <dgm:cxn modelId="{80F1F3EB-7A68-4D3C-8A6C-5B2D36A70B9E}" type="presOf" srcId="{CC7A0172-7167-4855-9AC1-900F56934322}" destId="{8037E684-9286-4329-A975-E49B8EA75227}" srcOrd="0" destOrd="0" presId="urn:microsoft.com/office/officeart/2008/layout/HorizontalMultiLevelHierarchy"/>
    <dgm:cxn modelId="{90FF16FC-2817-44CD-A8D9-C9FEFCA3D857}" type="presOf" srcId="{EF50411E-6FD9-4EAF-BE37-542742BB5C60}" destId="{91BF952D-D570-4B0A-A359-7D727F13707F}" srcOrd="0" destOrd="0" presId="urn:microsoft.com/office/officeart/2008/layout/HorizontalMultiLevelHierarchy"/>
    <dgm:cxn modelId="{68B0B3FE-60DB-4C83-881D-1FCD0847908B}" type="presOf" srcId="{21E1FE3A-FAAF-4D5F-8D91-9ABB985D4830}" destId="{3A0ADA75-30DA-42BD-93B0-34C53641C112}" srcOrd="1" destOrd="0" presId="urn:microsoft.com/office/officeart/2008/layout/HorizontalMultiLevelHierarchy"/>
    <dgm:cxn modelId="{8C502F50-932E-4B3A-A712-9CBB46353CEF}" type="presParOf" srcId="{91BF952D-D570-4B0A-A359-7D727F13707F}" destId="{87DD1461-4117-44E7-BEFF-12A9E35930B7}" srcOrd="0" destOrd="0" presId="urn:microsoft.com/office/officeart/2008/layout/HorizontalMultiLevelHierarchy"/>
    <dgm:cxn modelId="{2CC060B2-ABF9-4C5F-8CE6-B1E8C75E93A9}" type="presParOf" srcId="{87DD1461-4117-44E7-BEFF-12A9E35930B7}" destId="{DBC1D625-ECDB-4DD6-950F-941FBACA7765}" srcOrd="0" destOrd="0" presId="urn:microsoft.com/office/officeart/2008/layout/HorizontalMultiLevelHierarchy"/>
    <dgm:cxn modelId="{B2130854-AAA7-46BE-8EB7-27C044663FC5}" type="presParOf" srcId="{87DD1461-4117-44E7-BEFF-12A9E35930B7}" destId="{77CDE31D-8D20-452F-84DF-D64FB9AA7419}" srcOrd="1" destOrd="0" presId="urn:microsoft.com/office/officeart/2008/layout/HorizontalMultiLevelHierarchy"/>
    <dgm:cxn modelId="{1D53FD93-4635-4296-96E2-3EDDFD6BA60E}" type="presParOf" srcId="{77CDE31D-8D20-452F-84DF-D64FB9AA7419}" destId="{C8C8BD68-E5BF-4238-9FC8-1725959E96A2}" srcOrd="0" destOrd="0" presId="urn:microsoft.com/office/officeart/2008/layout/HorizontalMultiLevelHierarchy"/>
    <dgm:cxn modelId="{FF82E14C-A217-4DC4-8FF5-76A77ED0C8B4}" type="presParOf" srcId="{C8C8BD68-E5BF-4238-9FC8-1725959E96A2}" destId="{73B563A7-FD93-460D-BA00-84424AB34CDF}" srcOrd="0" destOrd="0" presId="urn:microsoft.com/office/officeart/2008/layout/HorizontalMultiLevelHierarchy"/>
    <dgm:cxn modelId="{64FBF4AF-3E93-4ABA-B39C-728BCF06B167}" type="presParOf" srcId="{77CDE31D-8D20-452F-84DF-D64FB9AA7419}" destId="{394DF9B6-9E72-4087-98DC-8890DAE346E2}" srcOrd="1" destOrd="0" presId="urn:microsoft.com/office/officeart/2008/layout/HorizontalMultiLevelHierarchy"/>
    <dgm:cxn modelId="{F35CF0FC-FC5F-4CDC-940B-4F3DF233E63D}" type="presParOf" srcId="{394DF9B6-9E72-4087-98DC-8890DAE346E2}" destId="{C65ADD06-D5EA-4BED-BB40-8EA112830277}" srcOrd="0" destOrd="0" presId="urn:microsoft.com/office/officeart/2008/layout/HorizontalMultiLevelHierarchy"/>
    <dgm:cxn modelId="{C247105A-3C9B-40E1-9417-F8D59075C737}" type="presParOf" srcId="{394DF9B6-9E72-4087-98DC-8890DAE346E2}" destId="{A313DBF3-BD28-4E3F-954A-133626261F5D}" srcOrd="1" destOrd="0" presId="urn:microsoft.com/office/officeart/2008/layout/HorizontalMultiLevelHierarchy"/>
    <dgm:cxn modelId="{DB8D3273-93BB-44D6-91CF-F9B9F3162809}" type="presParOf" srcId="{77CDE31D-8D20-452F-84DF-D64FB9AA7419}" destId="{AB0006B2-CBCD-4AA4-B5B1-E086AE1CBB24}" srcOrd="2" destOrd="0" presId="urn:microsoft.com/office/officeart/2008/layout/HorizontalMultiLevelHierarchy"/>
    <dgm:cxn modelId="{666FF9E8-F65A-4335-BDC0-C0CB469C4B86}" type="presParOf" srcId="{AB0006B2-CBCD-4AA4-B5B1-E086AE1CBB24}" destId="{93411989-58B4-496C-A7A3-803738839789}" srcOrd="0" destOrd="0" presId="urn:microsoft.com/office/officeart/2008/layout/HorizontalMultiLevelHierarchy"/>
    <dgm:cxn modelId="{40230848-BD0F-47E3-8083-3B5952390BC5}" type="presParOf" srcId="{77CDE31D-8D20-452F-84DF-D64FB9AA7419}" destId="{55FCEA5F-BCFA-4668-9AF0-63F2E110FD9A}" srcOrd="3" destOrd="0" presId="urn:microsoft.com/office/officeart/2008/layout/HorizontalMultiLevelHierarchy"/>
    <dgm:cxn modelId="{63B1AA1E-DEF4-4153-9EF3-E61EF49CDDB7}" type="presParOf" srcId="{55FCEA5F-BCFA-4668-9AF0-63F2E110FD9A}" destId="{AA2BEC57-88C0-497C-B2A6-F849D70E1E1A}" srcOrd="0" destOrd="0" presId="urn:microsoft.com/office/officeart/2008/layout/HorizontalMultiLevelHierarchy"/>
    <dgm:cxn modelId="{A223D660-D793-4F78-95D2-847139F0892E}" type="presParOf" srcId="{55FCEA5F-BCFA-4668-9AF0-63F2E110FD9A}" destId="{720D17EA-DBB2-4930-BCB7-67CA8706A812}" srcOrd="1" destOrd="0" presId="urn:microsoft.com/office/officeart/2008/layout/HorizontalMultiLevelHierarchy"/>
    <dgm:cxn modelId="{C867B8C1-E9EE-4342-8D3F-C271EBFF7009}" type="presParOf" srcId="{720D17EA-DBB2-4930-BCB7-67CA8706A812}" destId="{4A89A5A7-59DB-4D75-8583-1DA3D1B84751}" srcOrd="0" destOrd="0" presId="urn:microsoft.com/office/officeart/2008/layout/HorizontalMultiLevelHierarchy"/>
    <dgm:cxn modelId="{11FD34C2-8703-4B9B-830C-FD7D1C6F2C83}" type="presParOf" srcId="{4A89A5A7-59DB-4D75-8583-1DA3D1B84751}" destId="{1F63DA31-3EA8-45CB-84B0-B4F56692EAC9}" srcOrd="0" destOrd="0" presId="urn:microsoft.com/office/officeart/2008/layout/HorizontalMultiLevelHierarchy"/>
    <dgm:cxn modelId="{3C068E9B-A2CB-4F97-AFBC-83CFEC29BB06}" type="presParOf" srcId="{720D17EA-DBB2-4930-BCB7-67CA8706A812}" destId="{E3E290A9-53F2-42C1-9DAB-DCEF52306A8B}" srcOrd="1" destOrd="0" presId="urn:microsoft.com/office/officeart/2008/layout/HorizontalMultiLevelHierarchy"/>
    <dgm:cxn modelId="{8BB2F110-0C88-4A3E-B207-D204CD54B4A1}" type="presParOf" srcId="{E3E290A9-53F2-42C1-9DAB-DCEF52306A8B}" destId="{4CAF9232-83C5-44DC-96A9-03E27544CEB1}" srcOrd="0" destOrd="0" presId="urn:microsoft.com/office/officeart/2008/layout/HorizontalMultiLevelHierarchy"/>
    <dgm:cxn modelId="{DEE23A00-4973-4EFD-8699-BC87B083FDD0}" type="presParOf" srcId="{E3E290A9-53F2-42C1-9DAB-DCEF52306A8B}" destId="{D423244C-C188-44D5-94B0-27B62524EB6F}" srcOrd="1" destOrd="0" presId="urn:microsoft.com/office/officeart/2008/layout/HorizontalMultiLevelHierarchy"/>
    <dgm:cxn modelId="{96AA15A9-E950-4C31-B5D6-8E6F98A85A9D}" type="presParOf" srcId="{77CDE31D-8D20-452F-84DF-D64FB9AA7419}" destId="{0758425A-FDA0-43B5-BF0C-6311BEB115A9}" srcOrd="4" destOrd="0" presId="urn:microsoft.com/office/officeart/2008/layout/HorizontalMultiLevelHierarchy"/>
    <dgm:cxn modelId="{A15A18A6-B58F-4130-A46C-980A82E8F304}" type="presParOf" srcId="{0758425A-FDA0-43B5-BF0C-6311BEB115A9}" destId="{3A0ADA75-30DA-42BD-93B0-34C53641C112}" srcOrd="0" destOrd="0" presId="urn:microsoft.com/office/officeart/2008/layout/HorizontalMultiLevelHierarchy"/>
    <dgm:cxn modelId="{72ABD2B3-B735-44B6-AC24-5E88129A92F9}" type="presParOf" srcId="{77CDE31D-8D20-452F-84DF-D64FB9AA7419}" destId="{54CE6997-EFD3-4A2E-8C92-CBC92F9CCA16}" srcOrd="5" destOrd="0" presId="urn:microsoft.com/office/officeart/2008/layout/HorizontalMultiLevelHierarchy"/>
    <dgm:cxn modelId="{3A05E6EE-1374-441E-BB98-DCFF0DF9CE43}" type="presParOf" srcId="{54CE6997-EFD3-4A2E-8C92-CBC92F9CCA16}" destId="{AD3A3720-FE6B-48C8-984E-014D64E0FA7D}" srcOrd="0" destOrd="0" presId="urn:microsoft.com/office/officeart/2008/layout/HorizontalMultiLevelHierarchy"/>
    <dgm:cxn modelId="{67088667-D2E6-47CA-846A-C617F60DCC75}" type="presParOf" srcId="{54CE6997-EFD3-4A2E-8C92-CBC92F9CCA16}" destId="{39D60877-A623-4513-83C0-0AB7E1ED9D38}" srcOrd="1" destOrd="0" presId="urn:microsoft.com/office/officeart/2008/layout/HorizontalMultiLevelHierarchy"/>
    <dgm:cxn modelId="{7C1C8A47-AEA8-4C7A-960B-91632F6008F6}" type="presParOf" srcId="{77CDE31D-8D20-452F-84DF-D64FB9AA7419}" destId="{673AE0C7-7715-4AF8-B1D8-67971C0B49CF}" srcOrd="6" destOrd="0" presId="urn:microsoft.com/office/officeart/2008/layout/HorizontalMultiLevelHierarchy"/>
    <dgm:cxn modelId="{BAA631EC-17F2-46F7-BC72-53CEA28CB089}" type="presParOf" srcId="{673AE0C7-7715-4AF8-B1D8-67971C0B49CF}" destId="{CEF1DCEA-9348-4E11-8D94-B261ED15914A}" srcOrd="0" destOrd="0" presId="urn:microsoft.com/office/officeart/2008/layout/HorizontalMultiLevelHierarchy"/>
    <dgm:cxn modelId="{250471E0-06D6-414A-8914-FDC52FCECD63}" type="presParOf" srcId="{77CDE31D-8D20-452F-84DF-D64FB9AA7419}" destId="{71BC5E54-93B9-48D9-A96D-1B99C0A6969F}" srcOrd="7" destOrd="0" presId="urn:microsoft.com/office/officeart/2008/layout/HorizontalMultiLevelHierarchy"/>
    <dgm:cxn modelId="{16B479AF-6127-4040-ACF9-EBA768D4B0DC}" type="presParOf" srcId="{71BC5E54-93B9-48D9-A96D-1B99C0A6969F}" destId="{A8328D99-10AE-4487-AF0E-79D77DC41CE8}" srcOrd="0" destOrd="0" presId="urn:microsoft.com/office/officeart/2008/layout/HorizontalMultiLevelHierarchy"/>
    <dgm:cxn modelId="{1B015491-0FBE-415E-AF74-690434B55B65}" type="presParOf" srcId="{71BC5E54-93B9-48D9-A96D-1B99C0A6969F}" destId="{8A1B1777-05AB-4CA1-B681-31B89E4E4F8C}" srcOrd="1" destOrd="0" presId="urn:microsoft.com/office/officeart/2008/layout/HorizontalMultiLevelHierarchy"/>
    <dgm:cxn modelId="{30302D67-5FDF-43A9-AAA5-AEC4C60092B8}" type="presParOf" srcId="{8A1B1777-05AB-4CA1-B681-31B89E4E4F8C}" destId="{A9425072-2446-4895-9495-C8B549E8AC7A}" srcOrd="0" destOrd="0" presId="urn:microsoft.com/office/officeart/2008/layout/HorizontalMultiLevelHierarchy"/>
    <dgm:cxn modelId="{78BF6B98-C984-4B4B-9AA7-AE56C7D75E9E}" type="presParOf" srcId="{A9425072-2446-4895-9495-C8B549E8AC7A}" destId="{88CAE3C2-1A2A-44CD-A461-23CC972B9CB2}" srcOrd="0" destOrd="0" presId="urn:microsoft.com/office/officeart/2008/layout/HorizontalMultiLevelHierarchy"/>
    <dgm:cxn modelId="{A02E234C-45E8-4E79-B2B4-8B1640899280}" type="presParOf" srcId="{8A1B1777-05AB-4CA1-B681-31B89E4E4F8C}" destId="{348D5DA5-E740-4C77-860D-C6C7C4AEA76A}" srcOrd="1" destOrd="0" presId="urn:microsoft.com/office/officeart/2008/layout/HorizontalMultiLevelHierarchy"/>
    <dgm:cxn modelId="{8AF08D3B-402B-4BB2-8E7B-001C578E2D35}" type="presParOf" srcId="{348D5DA5-E740-4C77-860D-C6C7C4AEA76A}" destId="{E49236D9-C570-4F8E-9E96-412807BCB0C2}" srcOrd="0" destOrd="0" presId="urn:microsoft.com/office/officeart/2008/layout/HorizontalMultiLevelHierarchy"/>
    <dgm:cxn modelId="{7A56B29D-F1A2-4ADF-94BB-546B9DFE431F}" type="presParOf" srcId="{348D5DA5-E740-4C77-860D-C6C7C4AEA76A}" destId="{3BA0EC9B-0446-49EE-A88F-309F2E96566C}" srcOrd="1" destOrd="0" presId="urn:microsoft.com/office/officeart/2008/layout/HorizontalMultiLevelHierarchy"/>
    <dgm:cxn modelId="{DBA1C877-1307-4307-8172-DB48B1418C7B}" type="presParOf" srcId="{8A1B1777-05AB-4CA1-B681-31B89E4E4F8C}" destId="{93A4E784-853B-4E6D-8253-64DF427F07C9}" srcOrd="2" destOrd="0" presId="urn:microsoft.com/office/officeart/2008/layout/HorizontalMultiLevelHierarchy"/>
    <dgm:cxn modelId="{7C2DAD9F-AD01-4A5A-9DA8-D34C79FAC207}" type="presParOf" srcId="{93A4E784-853B-4E6D-8253-64DF427F07C9}" destId="{AE18B26C-94B3-42D0-9F5E-B9B91C7617F0}" srcOrd="0" destOrd="0" presId="urn:microsoft.com/office/officeart/2008/layout/HorizontalMultiLevelHierarchy"/>
    <dgm:cxn modelId="{6FA28BD2-A011-4122-8EBC-6F4378A66BB1}" type="presParOf" srcId="{8A1B1777-05AB-4CA1-B681-31B89E4E4F8C}" destId="{BF3787BD-1285-45BC-91A8-F5DE8B07BA85}" srcOrd="3" destOrd="0" presId="urn:microsoft.com/office/officeart/2008/layout/HorizontalMultiLevelHierarchy"/>
    <dgm:cxn modelId="{1A57BDC4-8B14-43E6-B6EC-54F9F3707A31}" type="presParOf" srcId="{BF3787BD-1285-45BC-91A8-F5DE8B07BA85}" destId="{CF98F1C2-604C-4AF3-B3DC-4301E93F2B65}" srcOrd="0" destOrd="0" presId="urn:microsoft.com/office/officeart/2008/layout/HorizontalMultiLevelHierarchy"/>
    <dgm:cxn modelId="{664C381E-17A3-4030-9BBD-7297CAA9B9B0}" type="presParOf" srcId="{BF3787BD-1285-45BC-91A8-F5DE8B07BA85}" destId="{8A32EF2F-CCFA-41E8-B056-0CFAE4400C2D}" srcOrd="1" destOrd="0" presId="urn:microsoft.com/office/officeart/2008/layout/HorizontalMultiLevelHierarchy"/>
    <dgm:cxn modelId="{5F359A2F-B001-4421-98BC-14687425AD0B}" type="presParOf" srcId="{77CDE31D-8D20-452F-84DF-D64FB9AA7419}" destId="{BD1FDE15-1D40-4CB0-9858-EAF6FFC72226}" srcOrd="8" destOrd="0" presId="urn:microsoft.com/office/officeart/2008/layout/HorizontalMultiLevelHierarchy"/>
    <dgm:cxn modelId="{3F7193FC-B510-4B27-AB86-43EF30B17E80}" type="presParOf" srcId="{BD1FDE15-1D40-4CB0-9858-EAF6FFC72226}" destId="{AE9B2A25-D815-4522-AEC9-E48F12015B0E}" srcOrd="0" destOrd="0" presId="urn:microsoft.com/office/officeart/2008/layout/HorizontalMultiLevelHierarchy"/>
    <dgm:cxn modelId="{BD6FFFE7-BC06-44E4-B882-5B5891C911AD}" type="presParOf" srcId="{77CDE31D-8D20-452F-84DF-D64FB9AA7419}" destId="{DA3CA7B5-B206-4FD6-B07F-B9F3B3417AF4}" srcOrd="9" destOrd="0" presId="urn:microsoft.com/office/officeart/2008/layout/HorizontalMultiLevelHierarchy"/>
    <dgm:cxn modelId="{A4BDD6B5-255D-4D45-A5BA-F63318EA464F}" type="presParOf" srcId="{DA3CA7B5-B206-4FD6-B07F-B9F3B3417AF4}" destId="{73A5BD3A-1C74-4676-978C-AE219F61CDC0}" srcOrd="0" destOrd="0" presId="urn:microsoft.com/office/officeart/2008/layout/HorizontalMultiLevelHierarchy"/>
    <dgm:cxn modelId="{BD14ABE9-247C-4D42-B764-A24B71CAEF5D}" type="presParOf" srcId="{DA3CA7B5-B206-4FD6-B07F-B9F3B3417AF4}" destId="{E93BD640-182A-4EFD-9963-450C21C456FD}" srcOrd="1" destOrd="0" presId="urn:microsoft.com/office/officeart/2008/layout/HorizontalMultiLevelHierarchy"/>
    <dgm:cxn modelId="{C170529F-23B1-447E-BA53-52D309FFDC70}" type="presParOf" srcId="{77CDE31D-8D20-452F-84DF-D64FB9AA7419}" destId="{922CF94F-CEEA-46F8-B82F-FB466EFC8F6C}" srcOrd="10" destOrd="0" presId="urn:microsoft.com/office/officeart/2008/layout/HorizontalMultiLevelHierarchy"/>
    <dgm:cxn modelId="{9A4CCFA6-BFD4-4709-B0B5-CCAE19954190}" type="presParOf" srcId="{922CF94F-CEEA-46F8-B82F-FB466EFC8F6C}" destId="{CB1A866F-E1B3-4911-A831-F0AE35F551B6}" srcOrd="0" destOrd="0" presId="urn:microsoft.com/office/officeart/2008/layout/HorizontalMultiLevelHierarchy"/>
    <dgm:cxn modelId="{1516FC5D-0D14-450A-9942-68F22B28D550}" type="presParOf" srcId="{77CDE31D-8D20-452F-84DF-D64FB9AA7419}" destId="{7B60D54C-CEA6-46A3-B5AF-093387D304F8}" srcOrd="11" destOrd="0" presId="urn:microsoft.com/office/officeart/2008/layout/HorizontalMultiLevelHierarchy"/>
    <dgm:cxn modelId="{57E8C6C5-EF43-4DA6-B306-9E96D8114767}" type="presParOf" srcId="{7B60D54C-CEA6-46A3-B5AF-093387D304F8}" destId="{75405B82-C156-414D-921C-C2982E6BAD6A}" srcOrd="0" destOrd="0" presId="urn:microsoft.com/office/officeart/2008/layout/HorizontalMultiLevelHierarchy"/>
    <dgm:cxn modelId="{5A47CF68-9FD6-4F18-A48D-DC954135A834}" type="presParOf" srcId="{7B60D54C-CEA6-46A3-B5AF-093387D304F8}" destId="{AE6AEA23-8785-445D-B747-797BE5528D81}" srcOrd="1" destOrd="0" presId="urn:microsoft.com/office/officeart/2008/layout/HorizontalMultiLevelHierarchy"/>
    <dgm:cxn modelId="{B389ED94-99B1-4B38-9869-8ABB3E25042D}" type="presParOf" srcId="{77CDE31D-8D20-452F-84DF-D64FB9AA7419}" destId="{F547CFE5-ED6B-4D99-89CE-40E6D39BC3F0}" srcOrd="12" destOrd="0" presId="urn:microsoft.com/office/officeart/2008/layout/HorizontalMultiLevelHierarchy"/>
    <dgm:cxn modelId="{00F5D361-D882-4732-A864-3D16E99EF3F3}" type="presParOf" srcId="{F547CFE5-ED6B-4D99-89CE-40E6D39BC3F0}" destId="{A6687B45-173C-4F1F-A935-12F2783AF07A}" srcOrd="0" destOrd="0" presId="urn:microsoft.com/office/officeart/2008/layout/HorizontalMultiLevelHierarchy"/>
    <dgm:cxn modelId="{0A66096A-A3D8-4830-AADF-01B488A43C0B}" type="presParOf" srcId="{77CDE31D-8D20-452F-84DF-D64FB9AA7419}" destId="{CD913D9E-2829-4EC8-BDC4-8C4CD5A0AAA8}" srcOrd="13" destOrd="0" presId="urn:microsoft.com/office/officeart/2008/layout/HorizontalMultiLevelHierarchy"/>
    <dgm:cxn modelId="{781CDEA1-D8CA-458D-B217-E903436F5F10}" type="presParOf" srcId="{CD913D9E-2829-4EC8-BDC4-8C4CD5A0AAA8}" destId="{8037E684-9286-4329-A975-E49B8EA75227}" srcOrd="0" destOrd="0" presId="urn:microsoft.com/office/officeart/2008/layout/HorizontalMultiLevelHierarchy"/>
    <dgm:cxn modelId="{75CAF767-30E2-42A8-8ACC-589A3BE18015}" type="presParOf" srcId="{CD913D9E-2829-4EC8-BDC4-8C4CD5A0AAA8}" destId="{EBCE77BE-A5C5-4476-AA68-71EA71991072}" srcOrd="1" destOrd="0" presId="urn:microsoft.com/office/officeart/2008/layout/HorizontalMultiLevelHierarchy"/>
    <dgm:cxn modelId="{F7F030A0-7E07-41A3-9839-B4382F4B6F44}" type="presParOf" srcId="{EBCE77BE-A5C5-4476-AA68-71EA71991072}" destId="{485E9CCE-C672-4AF1-AF01-8834D602F4EF}" srcOrd="0" destOrd="0" presId="urn:microsoft.com/office/officeart/2008/layout/HorizontalMultiLevelHierarchy"/>
    <dgm:cxn modelId="{F8278C31-DB10-44C6-BB4E-DCB81CDD7CF6}" type="presParOf" srcId="{485E9CCE-C672-4AF1-AF01-8834D602F4EF}" destId="{BA86A380-BC50-4308-859D-36B1A4D459E5}" srcOrd="0" destOrd="0" presId="urn:microsoft.com/office/officeart/2008/layout/HorizontalMultiLevelHierarchy"/>
    <dgm:cxn modelId="{2E965A84-BF00-4DAD-A09B-40E9373045F0}" type="presParOf" srcId="{EBCE77BE-A5C5-4476-AA68-71EA71991072}" destId="{DACEE657-531A-4D11-B4DB-EF0ED106203F}" srcOrd="1" destOrd="0" presId="urn:microsoft.com/office/officeart/2008/layout/HorizontalMultiLevelHierarchy"/>
    <dgm:cxn modelId="{57B31822-0043-4873-B89B-BC069B99C88C}" type="presParOf" srcId="{DACEE657-531A-4D11-B4DB-EF0ED106203F}" destId="{0410309D-581C-403B-B50B-EE228D0E795B}" srcOrd="0" destOrd="0" presId="urn:microsoft.com/office/officeart/2008/layout/HorizontalMultiLevelHierarchy"/>
    <dgm:cxn modelId="{205B762F-A7C9-4784-AFE7-7F2BB46FAED1}" type="presParOf" srcId="{DACEE657-531A-4D11-B4DB-EF0ED106203F}" destId="{64D87A2B-871A-4B69-8D87-8D7257B41102}" srcOrd="1" destOrd="0" presId="urn:microsoft.com/office/officeart/2008/layout/HorizontalMultiLevelHierarchy"/>
    <dgm:cxn modelId="{272217DE-1E4C-4E55-8BC3-7CD4FEE3E549}" type="presParOf" srcId="{64D87A2B-871A-4B69-8D87-8D7257B41102}" destId="{1CF302F5-C5FE-4C48-B28F-3E0D406D91EE}" srcOrd="0" destOrd="0" presId="urn:microsoft.com/office/officeart/2008/layout/HorizontalMultiLevelHierarchy"/>
    <dgm:cxn modelId="{293939AC-BB38-48A9-A47C-1DD13CB46A4F}" type="presParOf" srcId="{1CF302F5-C5FE-4C48-B28F-3E0D406D91EE}" destId="{8D196625-9466-49AC-A4B2-019D61965737}" srcOrd="0" destOrd="0" presId="urn:microsoft.com/office/officeart/2008/layout/HorizontalMultiLevelHierarchy"/>
    <dgm:cxn modelId="{978F047E-21F1-4BD3-88B5-9C8B51FD03B0}" type="presParOf" srcId="{64D87A2B-871A-4B69-8D87-8D7257B41102}" destId="{5A233749-0FF0-4D7E-9C0B-2C6D64F8F474}" srcOrd="1" destOrd="0" presId="urn:microsoft.com/office/officeart/2008/layout/HorizontalMultiLevelHierarchy"/>
    <dgm:cxn modelId="{C5EB78A1-F877-4CBA-962D-40435C96663B}" type="presParOf" srcId="{5A233749-0FF0-4D7E-9C0B-2C6D64F8F474}" destId="{E7EDBEEA-9D21-41D3-A950-70427849D1A9}" srcOrd="0" destOrd="0" presId="urn:microsoft.com/office/officeart/2008/layout/HorizontalMultiLevelHierarchy"/>
    <dgm:cxn modelId="{A41664DB-9D9C-46B1-9836-EC866600EF26}" type="presParOf" srcId="{5A233749-0FF0-4D7E-9C0B-2C6D64F8F474}" destId="{3DEFE658-74F3-4746-AB77-A26D7EBCEC3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693CB0B-C1FD-448C-A1D7-AD82E9AAB67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25E8D91-E1FF-4953-8F3C-D5D71EBF2157}">
      <dgm:prSet phldrT="[文本]" custT="1"/>
      <dgm:spPr/>
      <dgm:t>
        <a:bodyPr/>
        <a:lstStyle/>
        <a:p>
          <a:r>
            <a:rPr lang="en-US" sz="1200"/>
            <a:t>ListControl</a:t>
          </a:r>
          <a:endParaRPr lang="zh-CN" altLang="en-US" sz="1200"/>
        </a:p>
      </dgm:t>
    </dgm:pt>
    <dgm:pt modelId="{EBA712F9-8DE7-409C-849A-3839E0C23F30}" type="parTrans" cxnId="{ADD8801A-C545-4E21-9701-AA7238A7C814}">
      <dgm:prSet/>
      <dgm:spPr/>
      <dgm:t>
        <a:bodyPr/>
        <a:lstStyle/>
        <a:p>
          <a:endParaRPr lang="zh-CN" altLang="en-US" sz="1200"/>
        </a:p>
      </dgm:t>
    </dgm:pt>
    <dgm:pt modelId="{F89304DD-91D8-4E35-A22E-C0610E0FB802}" type="sibTrans" cxnId="{ADD8801A-C545-4E21-9701-AA7238A7C814}">
      <dgm:prSet/>
      <dgm:spPr/>
      <dgm:t>
        <a:bodyPr/>
        <a:lstStyle/>
        <a:p>
          <a:endParaRPr lang="zh-CN" altLang="en-US" sz="1200"/>
        </a:p>
      </dgm:t>
    </dgm:pt>
    <dgm:pt modelId="{45F65CE5-93C4-4DFF-AF72-EE28327609AE}">
      <dgm:prSet phldrT="[文本]" custT="1"/>
      <dgm:spPr/>
      <dgm:t>
        <a:bodyPr/>
        <a:lstStyle/>
        <a:p>
          <a:r>
            <a:rPr lang="en-US" sz="1200" dirty="0" err="1"/>
            <a:t>BulletedList</a:t>
          </a:r>
          <a:endParaRPr lang="zh-CN" altLang="en-US" sz="1200" dirty="0"/>
        </a:p>
      </dgm:t>
    </dgm:pt>
    <dgm:pt modelId="{FF1DDD9C-F978-47FA-9C57-50CA8B8AE1F8}" type="parTrans" cxnId="{6C99F1AE-4377-4CA3-BF13-49A33C0A8E43}">
      <dgm:prSet custT="1"/>
      <dgm:spPr/>
      <dgm:t>
        <a:bodyPr/>
        <a:lstStyle/>
        <a:p>
          <a:endParaRPr lang="zh-CN" altLang="en-US" sz="1200"/>
        </a:p>
      </dgm:t>
    </dgm:pt>
    <dgm:pt modelId="{1C2325F4-8636-436D-9F01-CBD569008381}" type="sibTrans" cxnId="{6C99F1AE-4377-4CA3-BF13-49A33C0A8E43}">
      <dgm:prSet/>
      <dgm:spPr/>
      <dgm:t>
        <a:bodyPr/>
        <a:lstStyle/>
        <a:p>
          <a:endParaRPr lang="zh-CN" altLang="en-US" sz="1200"/>
        </a:p>
      </dgm:t>
    </dgm:pt>
    <dgm:pt modelId="{D4C193DF-0466-4407-86A3-BF3CA7EF2FCC}">
      <dgm:prSet phldrT="[文本]" custT="1"/>
      <dgm:spPr/>
      <dgm:t>
        <a:bodyPr/>
        <a:lstStyle/>
        <a:p>
          <a:r>
            <a:rPr lang="en-US" sz="1200" dirty="0" err="1"/>
            <a:t>CheckBoxList</a:t>
          </a:r>
          <a:endParaRPr lang="zh-CN" altLang="en-US" sz="1200" dirty="0"/>
        </a:p>
      </dgm:t>
    </dgm:pt>
    <dgm:pt modelId="{961A9FE0-7E96-4957-B12B-F077061A0247}" type="parTrans" cxnId="{D6B497DC-4A41-4BAD-9782-796ED8C96C75}">
      <dgm:prSet custT="1"/>
      <dgm:spPr/>
      <dgm:t>
        <a:bodyPr/>
        <a:lstStyle/>
        <a:p>
          <a:endParaRPr lang="zh-CN" altLang="en-US" sz="1200"/>
        </a:p>
      </dgm:t>
    </dgm:pt>
    <dgm:pt modelId="{E68EB50E-842E-4785-A3E3-53D48C0E45A3}" type="sibTrans" cxnId="{D6B497DC-4A41-4BAD-9782-796ED8C96C75}">
      <dgm:prSet/>
      <dgm:spPr/>
      <dgm:t>
        <a:bodyPr/>
        <a:lstStyle/>
        <a:p>
          <a:endParaRPr lang="zh-CN" altLang="en-US" sz="1200"/>
        </a:p>
      </dgm:t>
    </dgm:pt>
    <dgm:pt modelId="{10FBEFB9-EE0A-4787-9138-21C37833A059}">
      <dgm:prSet phldrT="[文本]" custT="1"/>
      <dgm:spPr/>
      <dgm:t>
        <a:bodyPr/>
        <a:lstStyle/>
        <a:p>
          <a:r>
            <a:rPr lang="en-US" sz="1200" dirty="0" err="1"/>
            <a:t>DropDownList</a:t>
          </a:r>
          <a:endParaRPr lang="zh-CN" altLang="en-US" sz="1200" dirty="0"/>
        </a:p>
      </dgm:t>
    </dgm:pt>
    <dgm:pt modelId="{9F9B891B-D28D-4F85-83F6-8D47F921548B}" type="parTrans" cxnId="{F0D4C50B-CE97-4669-B760-470C307EB6AF}">
      <dgm:prSet custT="1"/>
      <dgm:spPr/>
      <dgm:t>
        <a:bodyPr/>
        <a:lstStyle/>
        <a:p>
          <a:endParaRPr lang="zh-CN" altLang="en-US" sz="1200"/>
        </a:p>
      </dgm:t>
    </dgm:pt>
    <dgm:pt modelId="{3D3FB70F-EE93-4189-B6D5-8BA3DB9E303D}" type="sibTrans" cxnId="{F0D4C50B-CE97-4669-B760-470C307EB6AF}">
      <dgm:prSet/>
      <dgm:spPr/>
      <dgm:t>
        <a:bodyPr/>
        <a:lstStyle/>
        <a:p>
          <a:endParaRPr lang="zh-CN" altLang="en-US" sz="1200"/>
        </a:p>
      </dgm:t>
    </dgm:pt>
    <dgm:pt modelId="{258667EE-3B1C-470B-85EC-B8C7C584939D}">
      <dgm:prSet phldrT="[文本]" custT="1"/>
      <dgm:spPr/>
      <dgm:t>
        <a:bodyPr/>
        <a:lstStyle/>
        <a:p>
          <a:r>
            <a:rPr lang="en-US" sz="1200" dirty="0" err="1"/>
            <a:t>ListBox</a:t>
          </a:r>
          <a:endParaRPr lang="zh-CN" altLang="en-US" sz="1200" dirty="0"/>
        </a:p>
      </dgm:t>
    </dgm:pt>
    <dgm:pt modelId="{AC90ECBE-38CE-4689-8B2B-883A99D0D031}" type="parTrans" cxnId="{F37C4D45-6D3F-490E-A430-EA0E9342328D}">
      <dgm:prSet custT="1"/>
      <dgm:spPr/>
      <dgm:t>
        <a:bodyPr/>
        <a:lstStyle/>
        <a:p>
          <a:endParaRPr lang="zh-CN" altLang="en-US" sz="1200"/>
        </a:p>
      </dgm:t>
    </dgm:pt>
    <dgm:pt modelId="{3C052057-1A11-4C56-9A54-D70FFDE007A8}" type="sibTrans" cxnId="{F37C4D45-6D3F-490E-A430-EA0E9342328D}">
      <dgm:prSet/>
      <dgm:spPr/>
      <dgm:t>
        <a:bodyPr/>
        <a:lstStyle/>
        <a:p>
          <a:endParaRPr lang="zh-CN" altLang="en-US" sz="1200"/>
        </a:p>
      </dgm:t>
    </dgm:pt>
    <dgm:pt modelId="{351A1361-B8C4-4E3C-AA72-37058A21E101}">
      <dgm:prSet phldrT="[文本]" custT="1"/>
      <dgm:spPr/>
      <dgm:t>
        <a:bodyPr/>
        <a:lstStyle/>
        <a:p>
          <a:r>
            <a:rPr lang="en-US" sz="1200" dirty="0" err="1"/>
            <a:t>RadioButtonList</a:t>
          </a:r>
          <a:endParaRPr lang="zh-CN" altLang="en-US" sz="1200" dirty="0"/>
        </a:p>
      </dgm:t>
    </dgm:pt>
    <dgm:pt modelId="{6859847F-AC99-4D6D-A8EA-4EFA42FF4DD1}" type="parTrans" cxnId="{58660FBE-43B4-4BED-8FD1-9DF69D7FF161}">
      <dgm:prSet custT="1"/>
      <dgm:spPr/>
      <dgm:t>
        <a:bodyPr/>
        <a:lstStyle/>
        <a:p>
          <a:endParaRPr lang="zh-CN" altLang="en-US" sz="1200"/>
        </a:p>
      </dgm:t>
    </dgm:pt>
    <dgm:pt modelId="{EC670C14-A3CC-44B3-89D0-D9735F38EC14}" type="sibTrans" cxnId="{58660FBE-43B4-4BED-8FD1-9DF69D7FF161}">
      <dgm:prSet/>
      <dgm:spPr/>
      <dgm:t>
        <a:bodyPr/>
        <a:lstStyle/>
        <a:p>
          <a:endParaRPr lang="zh-CN" altLang="en-US" sz="1200"/>
        </a:p>
      </dgm:t>
    </dgm:pt>
    <dgm:pt modelId="{830F6EC5-D57D-42B1-8400-C444ACBB4A41}" type="pres">
      <dgm:prSet presAssocID="{6693CB0B-C1FD-448C-A1D7-AD82E9AAB67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0B67A23-4BB8-46A9-97CB-213CBFC3A9FD}" type="pres">
      <dgm:prSet presAssocID="{D25E8D91-E1FF-4953-8F3C-D5D71EBF2157}" presName="root1" presStyleCnt="0"/>
      <dgm:spPr/>
    </dgm:pt>
    <dgm:pt modelId="{99DC8498-1D62-4D51-98BE-701EADDD2431}" type="pres">
      <dgm:prSet presAssocID="{D25E8D91-E1FF-4953-8F3C-D5D71EBF2157}" presName="LevelOneTextNode" presStyleLbl="node0" presStyleIdx="0" presStyleCnt="1">
        <dgm:presLayoutVars>
          <dgm:chPref val="3"/>
        </dgm:presLayoutVars>
      </dgm:prSet>
      <dgm:spPr/>
    </dgm:pt>
    <dgm:pt modelId="{DDCA2ABC-0B51-482D-9475-0E1CE6C8404A}" type="pres">
      <dgm:prSet presAssocID="{D25E8D91-E1FF-4953-8F3C-D5D71EBF2157}" presName="level2hierChild" presStyleCnt="0"/>
      <dgm:spPr/>
    </dgm:pt>
    <dgm:pt modelId="{EEB05AB0-8C6F-4F27-97A6-9974949FA5CC}" type="pres">
      <dgm:prSet presAssocID="{FF1DDD9C-F978-47FA-9C57-50CA8B8AE1F8}" presName="conn2-1" presStyleLbl="parChTrans1D2" presStyleIdx="0" presStyleCnt="5"/>
      <dgm:spPr/>
    </dgm:pt>
    <dgm:pt modelId="{00EB7001-781B-4C5B-ACFC-6935A267E6A4}" type="pres">
      <dgm:prSet presAssocID="{FF1DDD9C-F978-47FA-9C57-50CA8B8AE1F8}" presName="connTx" presStyleLbl="parChTrans1D2" presStyleIdx="0" presStyleCnt="5"/>
      <dgm:spPr/>
    </dgm:pt>
    <dgm:pt modelId="{F0B1D4D2-76FB-4074-8EDF-CCCC12A78A6B}" type="pres">
      <dgm:prSet presAssocID="{45F65CE5-93C4-4DFF-AF72-EE28327609AE}" presName="root2" presStyleCnt="0"/>
      <dgm:spPr/>
    </dgm:pt>
    <dgm:pt modelId="{272ACE93-31F4-43E6-A42B-B0A491A46538}" type="pres">
      <dgm:prSet presAssocID="{45F65CE5-93C4-4DFF-AF72-EE28327609AE}" presName="LevelTwoTextNode" presStyleLbl="node2" presStyleIdx="0" presStyleCnt="5">
        <dgm:presLayoutVars>
          <dgm:chPref val="3"/>
        </dgm:presLayoutVars>
      </dgm:prSet>
      <dgm:spPr/>
    </dgm:pt>
    <dgm:pt modelId="{D37AE981-DD2F-4F73-A881-CB003279A0B6}" type="pres">
      <dgm:prSet presAssocID="{45F65CE5-93C4-4DFF-AF72-EE28327609AE}" presName="level3hierChild" presStyleCnt="0"/>
      <dgm:spPr/>
    </dgm:pt>
    <dgm:pt modelId="{FECEE449-A65A-4C71-A92E-F9D27F8DA9FA}" type="pres">
      <dgm:prSet presAssocID="{961A9FE0-7E96-4957-B12B-F077061A0247}" presName="conn2-1" presStyleLbl="parChTrans1D2" presStyleIdx="1" presStyleCnt="5"/>
      <dgm:spPr/>
    </dgm:pt>
    <dgm:pt modelId="{C23D13A1-8845-4692-B08E-80ED6BF3CE1D}" type="pres">
      <dgm:prSet presAssocID="{961A9FE0-7E96-4957-B12B-F077061A0247}" presName="connTx" presStyleLbl="parChTrans1D2" presStyleIdx="1" presStyleCnt="5"/>
      <dgm:spPr/>
    </dgm:pt>
    <dgm:pt modelId="{178B72A1-8A9D-4250-AFD3-8B3CFC7B8C10}" type="pres">
      <dgm:prSet presAssocID="{D4C193DF-0466-4407-86A3-BF3CA7EF2FCC}" presName="root2" presStyleCnt="0"/>
      <dgm:spPr/>
    </dgm:pt>
    <dgm:pt modelId="{EA97A7E9-30EC-4600-9F69-C280778404EE}" type="pres">
      <dgm:prSet presAssocID="{D4C193DF-0466-4407-86A3-BF3CA7EF2FCC}" presName="LevelTwoTextNode" presStyleLbl="node2" presStyleIdx="1" presStyleCnt="5">
        <dgm:presLayoutVars>
          <dgm:chPref val="3"/>
        </dgm:presLayoutVars>
      </dgm:prSet>
      <dgm:spPr/>
    </dgm:pt>
    <dgm:pt modelId="{D534DB20-3808-454A-9096-907E1DBCD688}" type="pres">
      <dgm:prSet presAssocID="{D4C193DF-0466-4407-86A3-BF3CA7EF2FCC}" presName="level3hierChild" presStyleCnt="0"/>
      <dgm:spPr/>
    </dgm:pt>
    <dgm:pt modelId="{95CC9878-DE3D-4DEC-BE0A-B7DE0A780E33}" type="pres">
      <dgm:prSet presAssocID="{9F9B891B-D28D-4F85-83F6-8D47F921548B}" presName="conn2-1" presStyleLbl="parChTrans1D2" presStyleIdx="2" presStyleCnt="5"/>
      <dgm:spPr/>
    </dgm:pt>
    <dgm:pt modelId="{3DB06C49-00B0-42D4-97D4-C83CFFA33F91}" type="pres">
      <dgm:prSet presAssocID="{9F9B891B-D28D-4F85-83F6-8D47F921548B}" presName="connTx" presStyleLbl="parChTrans1D2" presStyleIdx="2" presStyleCnt="5"/>
      <dgm:spPr/>
    </dgm:pt>
    <dgm:pt modelId="{40C03B06-1F45-4674-BC1F-96982F5F9BDD}" type="pres">
      <dgm:prSet presAssocID="{10FBEFB9-EE0A-4787-9138-21C37833A059}" presName="root2" presStyleCnt="0"/>
      <dgm:spPr/>
    </dgm:pt>
    <dgm:pt modelId="{69B84902-648E-468F-AF46-8CE268E70E44}" type="pres">
      <dgm:prSet presAssocID="{10FBEFB9-EE0A-4787-9138-21C37833A059}" presName="LevelTwoTextNode" presStyleLbl="node2" presStyleIdx="2" presStyleCnt="5">
        <dgm:presLayoutVars>
          <dgm:chPref val="3"/>
        </dgm:presLayoutVars>
      </dgm:prSet>
      <dgm:spPr/>
    </dgm:pt>
    <dgm:pt modelId="{41792CB5-046F-4FC7-91FC-B2372ABCB71A}" type="pres">
      <dgm:prSet presAssocID="{10FBEFB9-EE0A-4787-9138-21C37833A059}" presName="level3hierChild" presStyleCnt="0"/>
      <dgm:spPr/>
    </dgm:pt>
    <dgm:pt modelId="{669AECCC-945F-44EB-B8E0-77EBD71A3866}" type="pres">
      <dgm:prSet presAssocID="{AC90ECBE-38CE-4689-8B2B-883A99D0D031}" presName="conn2-1" presStyleLbl="parChTrans1D2" presStyleIdx="3" presStyleCnt="5"/>
      <dgm:spPr/>
    </dgm:pt>
    <dgm:pt modelId="{1258A4F6-61C5-461E-B960-FF91B4B97919}" type="pres">
      <dgm:prSet presAssocID="{AC90ECBE-38CE-4689-8B2B-883A99D0D031}" presName="connTx" presStyleLbl="parChTrans1D2" presStyleIdx="3" presStyleCnt="5"/>
      <dgm:spPr/>
    </dgm:pt>
    <dgm:pt modelId="{4980A5B1-BADF-4088-8B1A-1388C85E5756}" type="pres">
      <dgm:prSet presAssocID="{258667EE-3B1C-470B-85EC-B8C7C584939D}" presName="root2" presStyleCnt="0"/>
      <dgm:spPr/>
    </dgm:pt>
    <dgm:pt modelId="{DB9E35F3-8212-4BCF-87F4-9CFF273AB119}" type="pres">
      <dgm:prSet presAssocID="{258667EE-3B1C-470B-85EC-B8C7C584939D}" presName="LevelTwoTextNode" presStyleLbl="node2" presStyleIdx="3" presStyleCnt="5">
        <dgm:presLayoutVars>
          <dgm:chPref val="3"/>
        </dgm:presLayoutVars>
      </dgm:prSet>
      <dgm:spPr/>
    </dgm:pt>
    <dgm:pt modelId="{948FEA9C-C72A-4497-ACDC-DF999BE239F2}" type="pres">
      <dgm:prSet presAssocID="{258667EE-3B1C-470B-85EC-B8C7C584939D}" presName="level3hierChild" presStyleCnt="0"/>
      <dgm:spPr/>
    </dgm:pt>
    <dgm:pt modelId="{D9767322-5723-412E-AEA8-9DE816E4F4C0}" type="pres">
      <dgm:prSet presAssocID="{6859847F-AC99-4D6D-A8EA-4EFA42FF4DD1}" presName="conn2-1" presStyleLbl="parChTrans1D2" presStyleIdx="4" presStyleCnt="5"/>
      <dgm:spPr/>
    </dgm:pt>
    <dgm:pt modelId="{665F70B5-27C1-4766-AD10-3C98AAFFB4A7}" type="pres">
      <dgm:prSet presAssocID="{6859847F-AC99-4D6D-A8EA-4EFA42FF4DD1}" presName="connTx" presStyleLbl="parChTrans1D2" presStyleIdx="4" presStyleCnt="5"/>
      <dgm:spPr/>
    </dgm:pt>
    <dgm:pt modelId="{A7A56855-DD97-4768-AAB9-E02D493E77C4}" type="pres">
      <dgm:prSet presAssocID="{351A1361-B8C4-4E3C-AA72-37058A21E101}" presName="root2" presStyleCnt="0"/>
      <dgm:spPr/>
    </dgm:pt>
    <dgm:pt modelId="{1B90E200-91E3-437A-B48F-193FE931270F}" type="pres">
      <dgm:prSet presAssocID="{351A1361-B8C4-4E3C-AA72-37058A21E101}" presName="LevelTwoTextNode" presStyleLbl="node2" presStyleIdx="4" presStyleCnt="5">
        <dgm:presLayoutVars>
          <dgm:chPref val="3"/>
        </dgm:presLayoutVars>
      </dgm:prSet>
      <dgm:spPr/>
    </dgm:pt>
    <dgm:pt modelId="{A0C592ED-1C08-420A-8522-9DAFBAE6E40B}" type="pres">
      <dgm:prSet presAssocID="{351A1361-B8C4-4E3C-AA72-37058A21E101}" presName="level3hierChild" presStyleCnt="0"/>
      <dgm:spPr/>
    </dgm:pt>
  </dgm:ptLst>
  <dgm:cxnLst>
    <dgm:cxn modelId="{F0D4C50B-CE97-4669-B760-470C307EB6AF}" srcId="{D25E8D91-E1FF-4953-8F3C-D5D71EBF2157}" destId="{10FBEFB9-EE0A-4787-9138-21C37833A059}" srcOrd="2" destOrd="0" parTransId="{9F9B891B-D28D-4F85-83F6-8D47F921548B}" sibTransId="{3D3FB70F-EE93-4189-B6D5-8BA3DB9E303D}"/>
    <dgm:cxn modelId="{D7EA860D-01FD-4877-B38A-BB4DBEEEDDA4}" type="presOf" srcId="{6693CB0B-C1FD-448C-A1D7-AD82E9AAB67C}" destId="{830F6EC5-D57D-42B1-8400-C444ACBB4A41}" srcOrd="0" destOrd="0" presId="urn:microsoft.com/office/officeart/2008/layout/HorizontalMultiLevelHierarchy"/>
    <dgm:cxn modelId="{BEA1A810-E37C-4F39-A688-CB5236BF250E}" type="presOf" srcId="{6859847F-AC99-4D6D-A8EA-4EFA42FF4DD1}" destId="{D9767322-5723-412E-AEA8-9DE816E4F4C0}" srcOrd="0" destOrd="0" presId="urn:microsoft.com/office/officeart/2008/layout/HorizontalMultiLevelHierarchy"/>
    <dgm:cxn modelId="{820D3716-74E4-42B3-9B19-FCD2705E6B88}" type="presOf" srcId="{AC90ECBE-38CE-4689-8B2B-883A99D0D031}" destId="{1258A4F6-61C5-461E-B960-FF91B4B97919}" srcOrd="1" destOrd="0" presId="urn:microsoft.com/office/officeart/2008/layout/HorizontalMultiLevelHierarchy"/>
    <dgm:cxn modelId="{ADD8801A-C545-4E21-9701-AA7238A7C814}" srcId="{6693CB0B-C1FD-448C-A1D7-AD82E9AAB67C}" destId="{D25E8D91-E1FF-4953-8F3C-D5D71EBF2157}" srcOrd="0" destOrd="0" parTransId="{EBA712F9-8DE7-409C-849A-3839E0C23F30}" sibTransId="{F89304DD-91D8-4E35-A22E-C0610E0FB802}"/>
    <dgm:cxn modelId="{86B0852A-A7B0-4F86-8BD5-6BB78CA3E52F}" type="presOf" srcId="{FF1DDD9C-F978-47FA-9C57-50CA8B8AE1F8}" destId="{00EB7001-781B-4C5B-ACFC-6935A267E6A4}" srcOrd="1" destOrd="0" presId="urn:microsoft.com/office/officeart/2008/layout/HorizontalMultiLevelHierarchy"/>
    <dgm:cxn modelId="{A33AB02A-736E-46DD-B3F6-B8BB270FEB6A}" type="presOf" srcId="{FF1DDD9C-F978-47FA-9C57-50CA8B8AE1F8}" destId="{EEB05AB0-8C6F-4F27-97A6-9974949FA5CC}" srcOrd="0" destOrd="0" presId="urn:microsoft.com/office/officeart/2008/layout/HorizontalMultiLevelHierarchy"/>
    <dgm:cxn modelId="{F623A431-0A08-4B8D-915C-8B3FD009D55A}" type="presOf" srcId="{10FBEFB9-EE0A-4787-9138-21C37833A059}" destId="{69B84902-648E-468F-AF46-8CE268E70E44}" srcOrd="0" destOrd="0" presId="urn:microsoft.com/office/officeart/2008/layout/HorizontalMultiLevelHierarchy"/>
    <dgm:cxn modelId="{79C52237-BA13-42E1-928D-E4B685B258D1}" type="presOf" srcId="{D25E8D91-E1FF-4953-8F3C-D5D71EBF2157}" destId="{99DC8498-1D62-4D51-98BE-701EADDD2431}" srcOrd="0" destOrd="0" presId="urn:microsoft.com/office/officeart/2008/layout/HorizontalMultiLevelHierarchy"/>
    <dgm:cxn modelId="{CA352163-AF72-41A4-A44D-6EF8DF50CEF4}" type="presOf" srcId="{D4C193DF-0466-4407-86A3-BF3CA7EF2FCC}" destId="{EA97A7E9-30EC-4600-9F69-C280778404EE}" srcOrd="0" destOrd="0" presId="urn:microsoft.com/office/officeart/2008/layout/HorizontalMultiLevelHierarchy"/>
    <dgm:cxn modelId="{F37C4D45-6D3F-490E-A430-EA0E9342328D}" srcId="{D25E8D91-E1FF-4953-8F3C-D5D71EBF2157}" destId="{258667EE-3B1C-470B-85EC-B8C7C584939D}" srcOrd="3" destOrd="0" parTransId="{AC90ECBE-38CE-4689-8B2B-883A99D0D031}" sibTransId="{3C052057-1A11-4C56-9A54-D70FFDE007A8}"/>
    <dgm:cxn modelId="{595F5945-0B77-4EA3-BFE6-0D93B03BE77C}" type="presOf" srcId="{9F9B891B-D28D-4F85-83F6-8D47F921548B}" destId="{95CC9878-DE3D-4DEC-BE0A-B7DE0A780E33}" srcOrd="0" destOrd="0" presId="urn:microsoft.com/office/officeart/2008/layout/HorizontalMultiLevelHierarchy"/>
    <dgm:cxn modelId="{0CCE389A-7B80-446A-A81A-598A8C88C4A2}" type="presOf" srcId="{45F65CE5-93C4-4DFF-AF72-EE28327609AE}" destId="{272ACE93-31F4-43E6-A42B-B0A491A46538}" srcOrd="0" destOrd="0" presId="urn:microsoft.com/office/officeart/2008/layout/HorizontalMultiLevelHierarchy"/>
    <dgm:cxn modelId="{244CCEA2-20E3-4A98-B117-61DAD64CF4A5}" type="presOf" srcId="{961A9FE0-7E96-4957-B12B-F077061A0247}" destId="{FECEE449-A65A-4C71-A92E-F9D27F8DA9FA}" srcOrd="0" destOrd="0" presId="urn:microsoft.com/office/officeart/2008/layout/HorizontalMultiLevelHierarchy"/>
    <dgm:cxn modelId="{0C3B94AC-14DC-49B4-A8F8-59A9DADB77E4}" type="presOf" srcId="{961A9FE0-7E96-4957-B12B-F077061A0247}" destId="{C23D13A1-8845-4692-B08E-80ED6BF3CE1D}" srcOrd="1" destOrd="0" presId="urn:microsoft.com/office/officeart/2008/layout/HorizontalMultiLevelHierarchy"/>
    <dgm:cxn modelId="{6C99F1AE-4377-4CA3-BF13-49A33C0A8E43}" srcId="{D25E8D91-E1FF-4953-8F3C-D5D71EBF2157}" destId="{45F65CE5-93C4-4DFF-AF72-EE28327609AE}" srcOrd="0" destOrd="0" parTransId="{FF1DDD9C-F978-47FA-9C57-50CA8B8AE1F8}" sibTransId="{1C2325F4-8636-436D-9F01-CBD569008381}"/>
    <dgm:cxn modelId="{213423AF-1A7F-4FCD-86F3-A5E3F13A8D8D}" type="presOf" srcId="{351A1361-B8C4-4E3C-AA72-37058A21E101}" destId="{1B90E200-91E3-437A-B48F-193FE931270F}" srcOrd="0" destOrd="0" presId="urn:microsoft.com/office/officeart/2008/layout/HorizontalMultiLevelHierarchy"/>
    <dgm:cxn modelId="{58660FBE-43B4-4BED-8FD1-9DF69D7FF161}" srcId="{D25E8D91-E1FF-4953-8F3C-D5D71EBF2157}" destId="{351A1361-B8C4-4E3C-AA72-37058A21E101}" srcOrd="4" destOrd="0" parTransId="{6859847F-AC99-4D6D-A8EA-4EFA42FF4DD1}" sibTransId="{EC670C14-A3CC-44B3-89D0-D9735F38EC14}"/>
    <dgm:cxn modelId="{29D5D2C2-2CE7-4FDD-94B9-F00BBC3326A1}" type="presOf" srcId="{9F9B891B-D28D-4F85-83F6-8D47F921548B}" destId="{3DB06C49-00B0-42D4-97D4-C83CFFA33F91}" srcOrd="1" destOrd="0" presId="urn:microsoft.com/office/officeart/2008/layout/HorizontalMultiLevelHierarchy"/>
    <dgm:cxn modelId="{D6B497DC-4A41-4BAD-9782-796ED8C96C75}" srcId="{D25E8D91-E1FF-4953-8F3C-D5D71EBF2157}" destId="{D4C193DF-0466-4407-86A3-BF3CA7EF2FCC}" srcOrd="1" destOrd="0" parTransId="{961A9FE0-7E96-4957-B12B-F077061A0247}" sibTransId="{E68EB50E-842E-4785-A3E3-53D48C0E45A3}"/>
    <dgm:cxn modelId="{A91BB3DF-FCDD-4434-BEEF-81E733CB2827}" type="presOf" srcId="{AC90ECBE-38CE-4689-8B2B-883A99D0D031}" destId="{669AECCC-945F-44EB-B8E0-77EBD71A3866}" srcOrd="0" destOrd="0" presId="urn:microsoft.com/office/officeart/2008/layout/HorizontalMultiLevelHierarchy"/>
    <dgm:cxn modelId="{6A7A81E1-06F4-4D4F-99F4-52548473EDC7}" type="presOf" srcId="{6859847F-AC99-4D6D-A8EA-4EFA42FF4DD1}" destId="{665F70B5-27C1-4766-AD10-3C98AAFFB4A7}" srcOrd="1" destOrd="0" presId="urn:microsoft.com/office/officeart/2008/layout/HorizontalMultiLevelHierarchy"/>
    <dgm:cxn modelId="{7D7181F2-9335-4E9A-91D7-CE95013330E5}" type="presOf" srcId="{258667EE-3B1C-470B-85EC-B8C7C584939D}" destId="{DB9E35F3-8212-4BCF-87F4-9CFF273AB119}" srcOrd="0" destOrd="0" presId="urn:microsoft.com/office/officeart/2008/layout/HorizontalMultiLevelHierarchy"/>
    <dgm:cxn modelId="{95F84676-8CD8-4D0F-B889-5F8D73CAB70F}" type="presParOf" srcId="{830F6EC5-D57D-42B1-8400-C444ACBB4A41}" destId="{80B67A23-4BB8-46A9-97CB-213CBFC3A9FD}" srcOrd="0" destOrd="0" presId="urn:microsoft.com/office/officeart/2008/layout/HorizontalMultiLevelHierarchy"/>
    <dgm:cxn modelId="{61D2322D-58EF-494F-9F79-760E56FE2AA0}" type="presParOf" srcId="{80B67A23-4BB8-46A9-97CB-213CBFC3A9FD}" destId="{99DC8498-1D62-4D51-98BE-701EADDD2431}" srcOrd="0" destOrd="0" presId="urn:microsoft.com/office/officeart/2008/layout/HorizontalMultiLevelHierarchy"/>
    <dgm:cxn modelId="{D6044A09-AC66-433A-8C14-1AE782B53CC4}" type="presParOf" srcId="{80B67A23-4BB8-46A9-97CB-213CBFC3A9FD}" destId="{DDCA2ABC-0B51-482D-9475-0E1CE6C8404A}" srcOrd="1" destOrd="0" presId="urn:microsoft.com/office/officeart/2008/layout/HorizontalMultiLevelHierarchy"/>
    <dgm:cxn modelId="{92E48998-8DE5-459B-9664-292EB13C8D6E}" type="presParOf" srcId="{DDCA2ABC-0B51-482D-9475-0E1CE6C8404A}" destId="{EEB05AB0-8C6F-4F27-97A6-9974949FA5CC}" srcOrd="0" destOrd="0" presId="urn:microsoft.com/office/officeart/2008/layout/HorizontalMultiLevelHierarchy"/>
    <dgm:cxn modelId="{52071455-EE74-4BAA-8117-B6C9EE85C071}" type="presParOf" srcId="{EEB05AB0-8C6F-4F27-97A6-9974949FA5CC}" destId="{00EB7001-781B-4C5B-ACFC-6935A267E6A4}" srcOrd="0" destOrd="0" presId="urn:microsoft.com/office/officeart/2008/layout/HorizontalMultiLevelHierarchy"/>
    <dgm:cxn modelId="{9C087D4E-3935-4B5F-A7ED-82C69F1E3946}" type="presParOf" srcId="{DDCA2ABC-0B51-482D-9475-0E1CE6C8404A}" destId="{F0B1D4D2-76FB-4074-8EDF-CCCC12A78A6B}" srcOrd="1" destOrd="0" presId="urn:microsoft.com/office/officeart/2008/layout/HorizontalMultiLevelHierarchy"/>
    <dgm:cxn modelId="{6E23AB8A-F201-4B82-B10B-EE583A915624}" type="presParOf" srcId="{F0B1D4D2-76FB-4074-8EDF-CCCC12A78A6B}" destId="{272ACE93-31F4-43E6-A42B-B0A491A46538}" srcOrd="0" destOrd="0" presId="urn:microsoft.com/office/officeart/2008/layout/HorizontalMultiLevelHierarchy"/>
    <dgm:cxn modelId="{EE7495C6-1309-4C66-AEA6-BD1E2F49BBE6}" type="presParOf" srcId="{F0B1D4D2-76FB-4074-8EDF-CCCC12A78A6B}" destId="{D37AE981-DD2F-4F73-A881-CB003279A0B6}" srcOrd="1" destOrd="0" presId="urn:microsoft.com/office/officeart/2008/layout/HorizontalMultiLevelHierarchy"/>
    <dgm:cxn modelId="{E864E15B-D99A-45BA-B3B8-CDB5DB78CDAD}" type="presParOf" srcId="{DDCA2ABC-0B51-482D-9475-0E1CE6C8404A}" destId="{FECEE449-A65A-4C71-A92E-F9D27F8DA9FA}" srcOrd="2" destOrd="0" presId="urn:microsoft.com/office/officeart/2008/layout/HorizontalMultiLevelHierarchy"/>
    <dgm:cxn modelId="{A3C0D64D-30C4-42D5-9A02-568A263EC40D}" type="presParOf" srcId="{FECEE449-A65A-4C71-A92E-F9D27F8DA9FA}" destId="{C23D13A1-8845-4692-B08E-80ED6BF3CE1D}" srcOrd="0" destOrd="0" presId="urn:microsoft.com/office/officeart/2008/layout/HorizontalMultiLevelHierarchy"/>
    <dgm:cxn modelId="{158D6A13-5D6C-441E-80A2-59454213B2B6}" type="presParOf" srcId="{DDCA2ABC-0B51-482D-9475-0E1CE6C8404A}" destId="{178B72A1-8A9D-4250-AFD3-8B3CFC7B8C10}" srcOrd="3" destOrd="0" presId="urn:microsoft.com/office/officeart/2008/layout/HorizontalMultiLevelHierarchy"/>
    <dgm:cxn modelId="{0A8EBC1C-65B6-412B-98D0-5A4AD7B8FBD6}" type="presParOf" srcId="{178B72A1-8A9D-4250-AFD3-8B3CFC7B8C10}" destId="{EA97A7E9-30EC-4600-9F69-C280778404EE}" srcOrd="0" destOrd="0" presId="urn:microsoft.com/office/officeart/2008/layout/HorizontalMultiLevelHierarchy"/>
    <dgm:cxn modelId="{DE70E422-3E04-4DF7-AD2B-8CB875E15CF5}" type="presParOf" srcId="{178B72A1-8A9D-4250-AFD3-8B3CFC7B8C10}" destId="{D534DB20-3808-454A-9096-907E1DBCD688}" srcOrd="1" destOrd="0" presId="urn:microsoft.com/office/officeart/2008/layout/HorizontalMultiLevelHierarchy"/>
    <dgm:cxn modelId="{46477FDA-FD9F-4DF6-AC40-4F0948D50B09}" type="presParOf" srcId="{DDCA2ABC-0B51-482D-9475-0E1CE6C8404A}" destId="{95CC9878-DE3D-4DEC-BE0A-B7DE0A780E33}" srcOrd="4" destOrd="0" presId="urn:microsoft.com/office/officeart/2008/layout/HorizontalMultiLevelHierarchy"/>
    <dgm:cxn modelId="{DC1D90D9-AC12-4BA8-883A-4903A49AAFF6}" type="presParOf" srcId="{95CC9878-DE3D-4DEC-BE0A-B7DE0A780E33}" destId="{3DB06C49-00B0-42D4-97D4-C83CFFA33F91}" srcOrd="0" destOrd="0" presId="urn:microsoft.com/office/officeart/2008/layout/HorizontalMultiLevelHierarchy"/>
    <dgm:cxn modelId="{D7C8379A-31CF-48AB-A0AE-E6E8CFEDC178}" type="presParOf" srcId="{DDCA2ABC-0B51-482D-9475-0E1CE6C8404A}" destId="{40C03B06-1F45-4674-BC1F-96982F5F9BDD}" srcOrd="5" destOrd="0" presId="urn:microsoft.com/office/officeart/2008/layout/HorizontalMultiLevelHierarchy"/>
    <dgm:cxn modelId="{4B818447-21C2-41AA-9950-13E2DFD70DF9}" type="presParOf" srcId="{40C03B06-1F45-4674-BC1F-96982F5F9BDD}" destId="{69B84902-648E-468F-AF46-8CE268E70E44}" srcOrd="0" destOrd="0" presId="urn:microsoft.com/office/officeart/2008/layout/HorizontalMultiLevelHierarchy"/>
    <dgm:cxn modelId="{5E4A96F8-6BD3-46B8-9639-A480DFF78644}" type="presParOf" srcId="{40C03B06-1F45-4674-BC1F-96982F5F9BDD}" destId="{41792CB5-046F-4FC7-91FC-B2372ABCB71A}" srcOrd="1" destOrd="0" presId="urn:microsoft.com/office/officeart/2008/layout/HorizontalMultiLevelHierarchy"/>
    <dgm:cxn modelId="{2A37DB18-897B-4858-9156-FFCC5F7DB03B}" type="presParOf" srcId="{DDCA2ABC-0B51-482D-9475-0E1CE6C8404A}" destId="{669AECCC-945F-44EB-B8E0-77EBD71A3866}" srcOrd="6" destOrd="0" presId="urn:microsoft.com/office/officeart/2008/layout/HorizontalMultiLevelHierarchy"/>
    <dgm:cxn modelId="{BDC50FA8-E2D2-439B-8CB1-2E4DBAF10CC0}" type="presParOf" srcId="{669AECCC-945F-44EB-B8E0-77EBD71A3866}" destId="{1258A4F6-61C5-461E-B960-FF91B4B97919}" srcOrd="0" destOrd="0" presId="urn:microsoft.com/office/officeart/2008/layout/HorizontalMultiLevelHierarchy"/>
    <dgm:cxn modelId="{E386157C-2A69-402F-BA4F-6927BF240BB5}" type="presParOf" srcId="{DDCA2ABC-0B51-482D-9475-0E1CE6C8404A}" destId="{4980A5B1-BADF-4088-8B1A-1388C85E5756}" srcOrd="7" destOrd="0" presId="urn:microsoft.com/office/officeart/2008/layout/HorizontalMultiLevelHierarchy"/>
    <dgm:cxn modelId="{4E4603AB-6572-4FF7-97DE-790E3C30F2C7}" type="presParOf" srcId="{4980A5B1-BADF-4088-8B1A-1388C85E5756}" destId="{DB9E35F3-8212-4BCF-87F4-9CFF273AB119}" srcOrd="0" destOrd="0" presId="urn:microsoft.com/office/officeart/2008/layout/HorizontalMultiLevelHierarchy"/>
    <dgm:cxn modelId="{5028F798-943A-430C-BBF7-B995DBF8AA27}" type="presParOf" srcId="{4980A5B1-BADF-4088-8B1A-1388C85E5756}" destId="{948FEA9C-C72A-4497-ACDC-DF999BE239F2}" srcOrd="1" destOrd="0" presId="urn:microsoft.com/office/officeart/2008/layout/HorizontalMultiLevelHierarchy"/>
    <dgm:cxn modelId="{A53D7D87-D106-4B3F-96EB-5BCE2D06E649}" type="presParOf" srcId="{DDCA2ABC-0B51-482D-9475-0E1CE6C8404A}" destId="{D9767322-5723-412E-AEA8-9DE816E4F4C0}" srcOrd="8" destOrd="0" presId="urn:microsoft.com/office/officeart/2008/layout/HorizontalMultiLevelHierarchy"/>
    <dgm:cxn modelId="{E09D1C84-6934-4FC9-9F05-E2CA9FF39DB6}" type="presParOf" srcId="{D9767322-5723-412E-AEA8-9DE816E4F4C0}" destId="{665F70B5-27C1-4766-AD10-3C98AAFFB4A7}" srcOrd="0" destOrd="0" presId="urn:microsoft.com/office/officeart/2008/layout/HorizontalMultiLevelHierarchy"/>
    <dgm:cxn modelId="{DEC829A1-9DDD-4675-B117-DCDBDA80E1A6}" type="presParOf" srcId="{DDCA2ABC-0B51-482D-9475-0E1CE6C8404A}" destId="{A7A56855-DD97-4768-AAB9-E02D493E77C4}" srcOrd="9" destOrd="0" presId="urn:microsoft.com/office/officeart/2008/layout/HorizontalMultiLevelHierarchy"/>
    <dgm:cxn modelId="{91314A7C-DF51-4D2D-99C3-142BF113EB4C}" type="presParOf" srcId="{A7A56855-DD97-4768-AAB9-E02D493E77C4}" destId="{1B90E200-91E3-437A-B48F-193FE931270F}" srcOrd="0" destOrd="0" presId="urn:microsoft.com/office/officeart/2008/layout/HorizontalMultiLevelHierarchy"/>
    <dgm:cxn modelId="{FC816F4E-67E7-4ABD-945E-B921C71B6EB3}" type="presParOf" srcId="{A7A56855-DD97-4768-AAB9-E02D493E77C4}" destId="{A0C592ED-1C08-420A-8522-9DAFBAE6E40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altLang="en-US" sz="1400" dirty="0"/>
            <a:t>（</a:t>
          </a:r>
          <a:r>
            <a:rPr lang="en-US" altLang="en-US" sz="1400" dirty="0"/>
            <a:t>1</a:t>
          </a:r>
          <a:r>
            <a:rPr lang="zh-CN" altLang="en-US" sz="1400" dirty="0"/>
            <a:t>）</a:t>
          </a:r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2D97F6FC-9296-4A7F-B1EB-2A265CC9EEC0}">
      <dgm:prSet custT="1"/>
      <dgm:spPr/>
      <dgm:t>
        <a:bodyPr/>
        <a:lstStyle/>
        <a:p>
          <a:r>
            <a:rPr lang="zh-CN" altLang="en-US" sz="1400" dirty="0"/>
            <a:t>（</a:t>
          </a:r>
          <a:r>
            <a:rPr lang="en-US" altLang="en-US" sz="1400" dirty="0"/>
            <a:t>2</a:t>
          </a:r>
          <a:r>
            <a:rPr lang="zh-CN" altLang="en-US" sz="1400" dirty="0"/>
            <a:t>）</a:t>
          </a:r>
        </a:p>
      </dgm:t>
    </dgm:pt>
    <dgm:pt modelId="{44ACDB15-7518-4470-B9A7-6BC1703304A3}" type="par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FFFE2849-25ED-4345-8C8C-9E6DFB389EEF}" type="sib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9D91EA91-67FB-4306-9231-C727E875DCA1}">
      <dgm:prSet custT="1"/>
      <dgm:spPr/>
      <dgm:t>
        <a:bodyPr/>
        <a:lstStyle/>
        <a:p>
          <a:r>
            <a:rPr lang="zh-CN" altLang="en-US" sz="1400" dirty="0"/>
            <a:t>（</a:t>
          </a:r>
          <a:r>
            <a:rPr lang="en-US" altLang="en-US" sz="1400" dirty="0"/>
            <a:t>3</a:t>
          </a:r>
          <a:r>
            <a:rPr lang="zh-CN" altLang="en-US" sz="1400" dirty="0"/>
            <a:t>）</a:t>
          </a:r>
        </a:p>
      </dgm:t>
    </dgm:pt>
    <dgm:pt modelId="{1047913B-0395-4025-B2B5-29AA14A0A7D2}" type="parTrans" cxnId="{8BAAD642-2F9A-491D-84D1-52A465168365}">
      <dgm:prSet/>
      <dgm:spPr/>
      <dgm:t>
        <a:bodyPr/>
        <a:lstStyle/>
        <a:p>
          <a:endParaRPr lang="zh-CN" altLang="en-US"/>
        </a:p>
      </dgm:t>
    </dgm:pt>
    <dgm:pt modelId="{66B039E1-3711-454C-9894-15D244231E28}" type="sibTrans" cxnId="{8BAAD642-2F9A-491D-84D1-52A465168365}">
      <dgm:prSet/>
      <dgm:spPr/>
      <dgm:t>
        <a:bodyPr/>
        <a:lstStyle/>
        <a:p>
          <a:endParaRPr lang="zh-CN" altLang="en-US"/>
        </a:p>
      </dgm:t>
    </dgm:pt>
    <dgm:pt modelId="{C3B611AA-AE70-40E1-97B1-E88F00F8915E}">
      <dgm:prSet phldrT="[文本]" custT="1"/>
      <dgm:spPr/>
      <dgm:t>
        <a:bodyPr/>
        <a:lstStyle/>
        <a:p>
          <a:r>
            <a:rPr lang="zh-CN" sz="1400" dirty="0"/>
            <a:t>使用按钮、标签控件进行编程，达到如下效果：最初页面中显示数字</a:t>
          </a:r>
          <a:r>
            <a:rPr lang="x-none" sz="1400" dirty="0"/>
            <a:t>0</a:t>
          </a:r>
          <a:r>
            <a:rPr lang="zh-CN" sz="1400" dirty="0"/>
            <a:t>，当用户点击一次按钮，页面中的数字就加</a:t>
          </a:r>
          <a:r>
            <a:rPr lang="x-none" sz="1400" dirty="0"/>
            <a:t>1</a:t>
          </a:r>
          <a:r>
            <a:rPr lang="zh-CN" sz="1400" dirty="0"/>
            <a:t>。</a:t>
          </a:r>
          <a:endParaRPr lang="zh-CN" altLang="en-US" sz="1400" dirty="0"/>
        </a:p>
      </dgm:t>
    </dgm:pt>
    <dgm:pt modelId="{94C11006-46D7-4BCB-AE24-5EA9F9884AAB}" type="par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AEC761C5-1CC0-4A0C-B6FC-99A663F4616C}" type="sib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E9402BB7-1E5C-47C0-989B-6044180AF85D}">
      <dgm:prSet custT="1"/>
      <dgm:spPr/>
      <dgm:t>
        <a:bodyPr/>
        <a:lstStyle/>
        <a:p>
          <a:r>
            <a:rPr lang="zh-CN" sz="1400"/>
            <a:t>使用复选框和文本框控件进行编程，达到如下效果：当用户在复选框中选择某个选项，文本框中就显示该选项的文本。</a:t>
          </a:r>
          <a:endParaRPr lang="zh-CN" altLang="en-US" sz="1400" dirty="0"/>
        </a:p>
      </dgm:t>
    </dgm:pt>
    <dgm:pt modelId="{A93F28D2-E116-4216-89F8-E345E67C923D}" type="par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04770434-0460-4044-93FA-D31BF5669665}" type="sib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D6578DA0-0760-4912-8735-05BFA9CB1F3C}">
      <dgm:prSet custT="1"/>
      <dgm:spPr/>
      <dgm:t>
        <a:bodyPr/>
        <a:lstStyle/>
        <a:p>
          <a:r>
            <a:rPr lang="zh-CN" sz="1400" dirty="0"/>
            <a:t>使用两个下拉列表控件进行编程，达到如下效果：一个下拉列表中放置“省”，一个下拉列表放置“市”，当用户在一个下拉列表中选择某个省时，另一个下拉列表中的数据改变为该省所包含的市。</a:t>
          </a:r>
          <a:endParaRPr lang="zh-CN" altLang="en-US" sz="1400" dirty="0"/>
        </a:p>
      </dgm:t>
    </dgm:pt>
    <dgm:pt modelId="{0971E4A9-0700-4F67-B148-9B66157A2160}" type="parTrans" cxnId="{70A24652-2389-4D98-A928-3322612379F8}">
      <dgm:prSet/>
      <dgm:spPr/>
      <dgm:t>
        <a:bodyPr/>
        <a:lstStyle/>
        <a:p>
          <a:endParaRPr lang="zh-CN" altLang="en-US"/>
        </a:p>
      </dgm:t>
    </dgm:pt>
    <dgm:pt modelId="{3D8EFA80-D2A0-40C7-8648-C20ADE7354B3}" type="sibTrans" cxnId="{70A24652-2389-4D98-A928-3322612379F8}">
      <dgm:prSet/>
      <dgm:spPr/>
      <dgm:t>
        <a:bodyPr/>
        <a:lstStyle/>
        <a:p>
          <a:endParaRPr lang="zh-CN" altLang="en-US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3EEFC3A-8F94-457E-82F4-DAB369B5789A}" type="pres">
      <dgm:prSet presAssocID="{9419A75F-B6F7-41CF-9F94-993691EBD35F}" presName="descendantText" presStyleLbl="alignAcc1" presStyleIdx="0" presStyleCnt="3">
        <dgm:presLayoutVars>
          <dgm:bulletEnabled val="1"/>
        </dgm:presLayoutVars>
      </dgm:prSet>
      <dgm:spPr/>
    </dgm:pt>
    <dgm:pt modelId="{208BE8CF-8F69-485C-A108-44B1724C0746}" type="pres">
      <dgm:prSet presAssocID="{319A5170-87F3-4DD9-BBB8-E6F34D2D99D4}" presName="sp" presStyleCnt="0"/>
      <dgm:spPr/>
    </dgm:pt>
    <dgm:pt modelId="{401DF444-191E-480B-AC93-09626EBDC421}" type="pres">
      <dgm:prSet presAssocID="{2D97F6FC-9296-4A7F-B1EB-2A265CC9EEC0}" presName="composite" presStyleCnt="0"/>
      <dgm:spPr/>
    </dgm:pt>
    <dgm:pt modelId="{EB397AB6-AC8E-46F1-8C26-985C70A5517D}" type="pres">
      <dgm:prSet presAssocID="{2D97F6FC-9296-4A7F-B1EB-2A265CC9EEC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CC6DB5E-7C5D-4A05-A823-E4B1310150B1}" type="pres">
      <dgm:prSet presAssocID="{2D97F6FC-9296-4A7F-B1EB-2A265CC9EEC0}" presName="descendantText" presStyleLbl="alignAcc1" presStyleIdx="1" presStyleCnt="3">
        <dgm:presLayoutVars>
          <dgm:bulletEnabled val="1"/>
        </dgm:presLayoutVars>
      </dgm:prSet>
      <dgm:spPr/>
    </dgm:pt>
    <dgm:pt modelId="{FDBD1013-9F8A-417C-8727-4364D688D51A}" type="pres">
      <dgm:prSet presAssocID="{FFFE2849-25ED-4345-8C8C-9E6DFB389EEF}" presName="sp" presStyleCnt="0"/>
      <dgm:spPr/>
    </dgm:pt>
    <dgm:pt modelId="{55F68A10-A038-45D9-B20C-E3E92CE3390F}" type="pres">
      <dgm:prSet presAssocID="{9D91EA91-67FB-4306-9231-C727E875DCA1}" presName="composite" presStyleCnt="0"/>
      <dgm:spPr/>
    </dgm:pt>
    <dgm:pt modelId="{F84D23BC-59F7-4BFC-8F92-77D4EF65A751}" type="pres">
      <dgm:prSet presAssocID="{9D91EA91-67FB-4306-9231-C727E875DCA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5B2D73A-6A97-43A3-AF7C-7CFF0FE2EF54}" type="pres">
      <dgm:prSet presAssocID="{9D91EA91-67FB-4306-9231-C727E875DCA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8030906-A384-45FF-95BF-C4A71EA6D4FB}" type="presOf" srcId="{B180879B-94D4-4073-8F12-8D8EAE59EFF8}" destId="{71D37719-A4DF-4669-B8E3-76CB9B3DF9C8}" srcOrd="0" destOrd="0" presId="urn:microsoft.com/office/officeart/2005/8/layout/chevron2"/>
    <dgm:cxn modelId="{2210F927-AECB-449D-92E8-7300BDCECFD4}" srcId="{2D97F6FC-9296-4A7F-B1EB-2A265CC9EEC0}" destId="{E9402BB7-1E5C-47C0-989B-6044180AF85D}" srcOrd="0" destOrd="0" parTransId="{A93F28D2-E116-4216-89F8-E345E67C923D}" sibTransId="{04770434-0460-4044-93FA-D31BF5669665}"/>
    <dgm:cxn modelId="{F08B6E2A-24AA-4004-8C5B-DDBC1C6D2C90}" type="presOf" srcId="{D6578DA0-0760-4912-8735-05BFA9CB1F3C}" destId="{45B2D73A-6A97-43A3-AF7C-7CFF0FE2EF54}" srcOrd="0" destOrd="0" presId="urn:microsoft.com/office/officeart/2005/8/layout/chevron2"/>
    <dgm:cxn modelId="{F4BC2F5D-412F-4885-99D0-8D4A1742919B}" srcId="{B180879B-94D4-4073-8F12-8D8EAE59EFF8}" destId="{2D97F6FC-9296-4A7F-B1EB-2A265CC9EEC0}" srcOrd="1" destOrd="0" parTransId="{44ACDB15-7518-4470-B9A7-6BC1703304A3}" sibTransId="{FFFE2849-25ED-4345-8C8C-9E6DFB389EEF}"/>
    <dgm:cxn modelId="{8BAAD642-2F9A-491D-84D1-52A465168365}" srcId="{B180879B-94D4-4073-8F12-8D8EAE59EFF8}" destId="{9D91EA91-67FB-4306-9231-C727E875DCA1}" srcOrd="2" destOrd="0" parTransId="{1047913B-0395-4025-B2B5-29AA14A0A7D2}" sibTransId="{66B039E1-3711-454C-9894-15D244231E28}"/>
    <dgm:cxn modelId="{80827169-4D42-4A73-817A-1D6A4E19BB8E}" type="presOf" srcId="{9419A75F-B6F7-41CF-9F94-993691EBD35F}" destId="{C2A54C91-1D53-4AE0-96D7-9EF1EC6127E4}" srcOrd="0" destOrd="0" presId="urn:microsoft.com/office/officeart/2005/8/layout/chevron2"/>
    <dgm:cxn modelId="{70A24652-2389-4D98-A928-3322612379F8}" srcId="{9D91EA91-67FB-4306-9231-C727E875DCA1}" destId="{D6578DA0-0760-4912-8735-05BFA9CB1F3C}" srcOrd="0" destOrd="0" parTransId="{0971E4A9-0700-4F67-B148-9B66157A2160}" sibTransId="{3D8EFA80-D2A0-40C7-8648-C20ADE7354B3}"/>
    <dgm:cxn modelId="{FC9A997F-9A55-4813-9645-9F00BDDE822C}" srcId="{9419A75F-B6F7-41CF-9F94-993691EBD35F}" destId="{C3B611AA-AE70-40E1-97B1-E88F00F8915E}" srcOrd="0" destOrd="0" parTransId="{94C11006-46D7-4BCB-AE24-5EA9F9884AAB}" sibTransId="{AEC761C5-1CC0-4A0C-B6FC-99A663F4616C}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9CDCA7C4-3FBC-454E-AC41-D62AA4FE88EA}" type="presOf" srcId="{E9402BB7-1E5C-47C0-989B-6044180AF85D}" destId="{9CC6DB5E-7C5D-4A05-A823-E4B1310150B1}" srcOrd="0" destOrd="0" presId="urn:microsoft.com/office/officeart/2005/8/layout/chevron2"/>
    <dgm:cxn modelId="{CAEF53DB-FF2A-49AA-8BC4-A9A97F6733F0}" type="presOf" srcId="{C3B611AA-AE70-40E1-97B1-E88F00F8915E}" destId="{43EEFC3A-8F94-457E-82F4-DAB369B5789A}" srcOrd="0" destOrd="0" presId="urn:microsoft.com/office/officeart/2005/8/layout/chevron2"/>
    <dgm:cxn modelId="{C50211EE-29B7-4011-8A90-8273CBC8272B}" type="presOf" srcId="{2D97F6FC-9296-4A7F-B1EB-2A265CC9EEC0}" destId="{EB397AB6-AC8E-46F1-8C26-985C70A5517D}" srcOrd="0" destOrd="0" presId="urn:microsoft.com/office/officeart/2005/8/layout/chevron2"/>
    <dgm:cxn modelId="{3AF5CAF5-995D-4B1E-BFA2-B86045C51B9C}" type="presOf" srcId="{9D91EA91-67FB-4306-9231-C727E875DCA1}" destId="{F84D23BC-59F7-4BFC-8F92-77D4EF65A751}" srcOrd="0" destOrd="0" presId="urn:microsoft.com/office/officeart/2005/8/layout/chevron2"/>
    <dgm:cxn modelId="{5253319B-CCB1-4CBB-AAFB-02437FC1583F}" type="presParOf" srcId="{71D37719-A4DF-4669-B8E3-76CB9B3DF9C8}" destId="{47BCF49A-0C4A-4881-A712-37049CA04ED3}" srcOrd="0" destOrd="0" presId="urn:microsoft.com/office/officeart/2005/8/layout/chevron2"/>
    <dgm:cxn modelId="{813CA969-C015-4691-A19B-0E56A1CDB24A}" type="presParOf" srcId="{47BCF49A-0C4A-4881-A712-37049CA04ED3}" destId="{C2A54C91-1D53-4AE0-96D7-9EF1EC6127E4}" srcOrd="0" destOrd="0" presId="urn:microsoft.com/office/officeart/2005/8/layout/chevron2"/>
    <dgm:cxn modelId="{967B6A1D-37F0-48CC-9521-26196A79F20F}" type="presParOf" srcId="{47BCF49A-0C4A-4881-A712-37049CA04ED3}" destId="{43EEFC3A-8F94-457E-82F4-DAB369B5789A}" srcOrd="1" destOrd="0" presId="urn:microsoft.com/office/officeart/2005/8/layout/chevron2"/>
    <dgm:cxn modelId="{6A7CE50A-7E49-4565-A7D4-DF81884C799E}" type="presParOf" srcId="{71D37719-A4DF-4669-B8E3-76CB9B3DF9C8}" destId="{208BE8CF-8F69-485C-A108-44B1724C0746}" srcOrd="1" destOrd="0" presId="urn:microsoft.com/office/officeart/2005/8/layout/chevron2"/>
    <dgm:cxn modelId="{7EA0C750-C1E7-421C-8CB5-A2EDC094EBB2}" type="presParOf" srcId="{71D37719-A4DF-4669-B8E3-76CB9B3DF9C8}" destId="{401DF444-191E-480B-AC93-09626EBDC421}" srcOrd="2" destOrd="0" presId="urn:microsoft.com/office/officeart/2005/8/layout/chevron2"/>
    <dgm:cxn modelId="{49AB67B7-8CA2-4DD1-B663-B0E62E694413}" type="presParOf" srcId="{401DF444-191E-480B-AC93-09626EBDC421}" destId="{EB397AB6-AC8E-46F1-8C26-985C70A5517D}" srcOrd="0" destOrd="0" presId="urn:microsoft.com/office/officeart/2005/8/layout/chevron2"/>
    <dgm:cxn modelId="{AEEA5184-6356-4E58-BE21-645380A588B0}" type="presParOf" srcId="{401DF444-191E-480B-AC93-09626EBDC421}" destId="{9CC6DB5E-7C5D-4A05-A823-E4B1310150B1}" srcOrd="1" destOrd="0" presId="urn:microsoft.com/office/officeart/2005/8/layout/chevron2"/>
    <dgm:cxn modelId="{B29A522C-49C3-4293-B0D9-92903184879D}" type="presParOf" srcId="{71D37719-A4DF-4669-B8E3-76CB9B3DF9C8}" destId="{FDBD1013-9F8A-417C-8727-4364D688D51A}" srcOrd="3" destOrd="0" presId="urn:microsoft.com/office/officeart/2005/8/layout/chevron2"/>
    <dgm:cxn modelId="{2EB2A39F-62A3-4A54-A47B-A769C2862231}" type="presParOf" srcId="{71D37719-A4DF-4669-B8E3-76CB9B3DF9C8}" destId="{55F68A10-A038-45D9-B20C-E3E92CE3390F}" srcOrd="4" destOrd="0" presId="urn:microsoft.com/office/officeart/2005/8/layout/chevron2"/>
    <dgm:cxn modelId="{616BE5E7-43F3-402C-964D-7C8C6D77A52F}" type="presParOf" srcId="{55F68A10-A038-45D9-B20C-E3E92CE3390F}" destId="{F84D23BC-59F7-4BFC-8F92-77D4EF65A751}" srcOrd="0" destOrd="0" presId="urn:microsoft.com/office/officeart/2005/8/layout/chevron2"/>
    <dgm:cxn modelId="{BC0E752B-6C65-414B-B812-AF2E4361FB86}" type="presParOf" srcId="{55F68A10-A038-45D9-B20C-E3E92CE3390F}" destId="{45B2D73A-6A97-43A3-AF7C-7CFF0FE2EF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ASPX</a:t>
          </a:r>
          <a:r>
            <a:rPr lang="zh-CN" altLang="en-US" dirty="0"/>
            <a:t>按钮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ASPX</a:t>
          </a:r>
          <a:r>
            <a:rPr lang="zh-CN" altLang="en-US" dirty="0"/>
            <a:t>复选框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 custT="1"/>
      <dgm:spPr/>
      <dgm:t>
        <a:bodyPr/>
        <a:lstStyle/>
        <a:p>
          <a:r>
            <a:rPr lang="en-US" altLang="en-US" sz="6000" dirty="0"/>
            <a:t>ASPX</a:t>
          </a:r>
          <a:r>
            <a:rPr lang="zh-CN" altLang="en-US" sz="6000" dirty="0"/>
            <a:t>复选框组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 custT="1"/>
      <dgm:spPr/>
      <dgm:t>
        <a:bodyPr/>
        <a:lstStyle/>
        <a:p>
          <a:r>
            <a:rPr lang="en-US" altLang="en-US" sz="6000" dirty="0"/>
            <a:t>ASPX</a:t>
          </a:r>
          <a:r>
            <a:rPr lang="zh-CN" altLang="en-US" sz="6000" dirty="0"/>
            <a:t>单选按钮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 custT="1"/>
      <dgm:spPr/>
      <dgm:t>
        <a:bodyPr/>
        <a:lstStyle/>
        <a:p>
          <a:r>
            <a:rPr lang="en-US" altLang="en-US" sz="6000" dirty="0"/>
            <a:t>ASPX</a:t>
          </a:r>
          <a:r>
            <a:rPr lang="zh-CN" altLang="en-US" sz="6000" dirty="0"/>
            <a:t>超链接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 custT="1"/>
      <dgm:spPr/>
      <dgm:t>
        <a:bodyPr/>
        <a:lstStyle/>
        <a:p>
          <a:r>
            <a:rPr lang="en-US" altLang="en-US" sz="6000" dirty="0"/>
            <a:t>ASPX</a:t>
          </a:r>
          <a:r>
            <a:rPr lang="zh-CN" altLang="en-US" sz="6000" dirty="0"/>
            <a:t>列表框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432F41F-8E3D-4B46-92E7-D457E0986F5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C40299-2DB1-4458-9EBF-D9E4D897EDEE}">
      <dgm:prSet phldrT="[文本]"/>
      <dgm:spPr/>
      <dgm:t>
        <a:bodyPr/>
        <a:lstStyle/>
        <a:p>
          <a:r>
            <a:rPr lang="zh-CN" altLang="en-US" dirty="0"/>
            <a:t>必选验证器</a:t>
          </a:r>
        </a:p>
      </dgm:t>
    </dgm:pt>
    <dgm:pt modelId="{74EEFCD6-F80B-41F6-A5E1-802891636E40}" type="parTrans" cxnId="{631B827E-A604-4619-A840-DC78784C3352}">
      <dgm:prSet/>
      <dgm:spPr/>
      <dgm:t>
        <a:bodyPr/>
        <a:lstStyle/>
        <a:p>
          <a:endParaRPr lang="zh-CN" altLang="en-US"/>
        </a:p>
      </dgm:t>
    </dgm:pt>
    <dgm:pt modelId="{70B98AD4-C390-4A6B-B02F-B3840343ED4B}" type="sibTrans" cxnId="{631B827E-A604-4619-A840-DC78784C3352}">
      <dgm:prSet/>
      <dgm:spPr/>
      <dgm:t>
        <a:bodyPr/>
        <a:lstStyle/>
        <a:p>
          <a:endParaRPr lang="zh-CN" altLang="en-US"/>
        </a:p>
      </dgm:t>
    </dgm:pt>
    <dgm:pt modelId="{BFEE7919-107C-476A-B805-3E27ACE2C871}">
      <dgm:prSet phldrT="[文本]"/>
      <dgm:spPr/>
      <dgm:t>
        <a:bodyPr/>
        <a:lstStyle/>
        <a:p>
          <a:r>
            <a:rPr lang="zh-CN" altLang="en-US" dirty="0"/>
            <a:t>对比验证器</a:t>
          </a:r>
        </a:p>
      </dgm:t>
    </dgm:pt>
    <dgm:pt modelId="{FB054D88-57C8-4CDE-B602-E290685D12D1}" type="parTrans" cxnId="{D76D4BE4-BF64-41EC-9B5E-AA8978D9D851}">
      <dgm:prSet/>
      <dgm:spPr/>
      <dgm:t>
        <a:bodyPr/>
        <a:lstStyle/>
        <a:p>
          <a:endParaRPr lang="zh-CN" altLang="en-US"/>
        </a:p>
      </dgm:t>
    </dgm:pt>
    <dgm:pt modelId="{C3FCE101-4D10-46A6-BDCF-0F06650309C9}" type="sibTrans" cxnId="{D76D4BE4-BF64-41EC-9B5E-AA8978D9D851}">
      <dgm:prSet/>
      <dgm:spPr/>
      <dgm:t>
        <a:bodyPr/>
        <a:lstStyle/>
        <a:p>
          <a:endParaRPr lang="zh-CN" altLang="en-US"/>
        </a:p>
      </dgm:t>
    </dgm:pt>
    <dgm:pt modelId="{3D839409-6597-416D-828C-A5F4A5E6EBEF}">
      <dgm:prSet phldrT="[文本]"/>
      <dgm:spPr/>
      <dgm:t>
        <a:bodyPr/>
        <a:lstStyle/>
        <a:p>
          <a:r>
            <a:rPr lang="en-US" altLang="en-US" dirty="0"/>
            <a:t>&lt;</a:t>
          </a:r>
          <a:r>
            <a:rPr lang="en-US" altLang="en-US" dirty="0" err="1"/>
            <a:t>asp:TextBox</a:t>
          </a:r>
          <a:r>
            <a:rPr lang="en-US" altLang="en-US" dirty="0"/>
            <a:t> ID="</a:t>
          </a:r>
          <a:r>
            <a:rPr lang="en-US" altLang="en-US" dirty="0" err="1"/>
            <a:t>tbRequiredField</a:t>
          </a:r>
          <a:r>
            <a:rPr lang="en-US" altLang="en-US" dirty="0"/>
            <a:t>" </a:t>
          </a:r>
          <a:r>
            <a:rPr lang="en-US" altLang="en-US" dirty="0" err="1"/>
            <a:t>runat</a:t>
          </a:r>
          <a:r>
            <a:rPr lang="en-US" altLang="en-US" dirty="0"/>
            <a:t>="server"&gt;&lt;/</a:t>
          </a:r>
          <a:r>
            <a:rPr lang="en-US" altLang="en-US" dirty="0" err="1"/>
            <a:t>asp:TextBox</a:t>
          </a:r>
          <a:r>
            <a:rPr lang="en-US" altLang="en-US" dirty="0"/>
            <a:t>&gt;</a:t>
          </a:r>
          <a:endParaRPr lang="zh-CN" altLang="en-US" dirty="0"/>
        </a:p>
      </dgm:t>
    </dgm:pt>
    <dgm:pt modelId="{111C0840-9841-4F1C-B8BE-7875C5FC6819}" type="parTrans" cxnId="{0636356E-CF69-442D-9100-1F63A781DAF0}">
      <dgm:prSet/>
      <dgm:spPr/>
      <dgm:t>
        <a:bodyPr/>
        <a:lstStyle/>
        <a:p>
          <a:endParaRPr lang="zh-CN" altLang="en-US"/>
        </a:p>
      </dgm:t>
    </dgm:pt>
    <dgm:pt modelId="{950311D8-48AE-411F-B82C-8BCD6A98E85D}" type="sibTrans" cxnId="{0636356E-CF69-442D-9100-1F63A781DAF0}">
      <dgm:prSet/>
      <dgm:spPr/>
      <dgm:t>
        <a:bodyPr/>
        <a:lstStyle/>
        <a:p>
          <a:endParaRPr lang="zh-CN" altLang="en-US"/>
        </a:p>
      </dgm:t>
    </dgm:pt>
    <dgm:pt modelId="{D6BF7B5A-5647-4FE0-8813-8E625D7EC95C}">
      <dgm:prSet phldrT="[文本]"/>
      <dgm:spPr/>
      <dgm:t>
        <a:bodyPr/>
        <a:lstStyle/>
        <a:p>
          <a:r>
            <a:rPr lang="en-US" altLang="en-US" dirty="0"/>
            <a:t>&lt;</a:t>
          </a:r>
          <a:r>
            <a:rPr lang="en-US" altLang="en-US" dirty="0" err="1"/>
            <a:t>asp:TextBox</a:t>
          </a:r>
          <a:r>
            <a:rPr lang="en-US" altLang="en-US" dirty="0"/>
            <a:t> ID="tbCompare1" </a:t>
          </a:r>
          <a:r>
            <a:rPr lang="en-US" altLang="en-US" dirty="0" err="1"/>
            <a:t>runat</a:t>
          </a:r>
          <a:r>
            <a:rPr lang="en-US" altLang="en-US" dirty="0"/>
            <a:t>="server"&gt;&lt;/</a:t>
          </a:r>
          <a:r>
            <a:rPr lang="en-US" altLang="en-US" dirty="0" err="1"/>
            <a:t>asp:TextBox</a:t>
          </a:r>
          <a:r>
            <a:rPr lang="en-US" altLang="en-US" dirty="0"/>
            <a:t>&gt;</a:t>
          </a:r>
          <a:endParaRPr lang="zh-CN" altLang="en-US" dirty="0"/>
        </a:p>
      </dgm:t>
    </dgm:pt>
    <dgm:pt modelId="{31E38BF5-DF89-4F15-8CE3-F6A451D1369C}" type="parTrans" cxnId="{1FDBA2B5-AB41-4896-A9C6-7B3F22B3B45A}">
      <dgm:prSet/>
      <dgm:spPr/>
      <dgm:t>
        <a:bodyPr/>
        <a:lstStyle/>
        <a:p>
          <a:endParaRPr lang="zh-CN" altLang="en-US"/>
        </a:p>
      </dgm:t>
    </dgm:pt>
    <dgm:pt modelId="{9858D6B1-42A7-48A0-816B-58521BF7EC23}" type="sibTrans" cxnId="{1FDBA2B5-AB41-4896-A9C6-7B3F22B3B45A}">
      <dgm:prSet/>
      <dgm:spPr/>
      <dgm:t>
        <a:bodyPr/>
        <a:lstStyle/>
        <a:p>
          <a:endParaRPr lang="zh-CN" altLang="en-US"/>
        </a:p>
      </dgm:t>
    </dgm:pt>
    <dgm:pt modelId="{30D4AC2C-530B-4E7A-83CE-084B6C60AA76}">
      <dgm:prSet phldrT="[文本]"/>
      <dgm:spPr/>
      <dgm:t>
        <a:bodyPr/>
        <a:lstStyle/>
        <a:p>
          <a:r>
            <a:rPr lang="en-US" altLang="en-US" dirty="0"/>
            <a:t>&lt;</a:t>
          </a:r>
          <a:r>
            <a:rPr lang="en-US" altLang="en-US" dirty="0" err="1"/>
            <a:t>asp:RequiredFieldValidator</a:t>
          </a:r>
          <a:r>
            <a:rPr lang="en-US" altLang="en-US" dirty="0"/>
            <a:t> ID="RequiredFieldValidator1" </a:t>
          </a:r>
          <a:r>
            <a:rPr lang="en-US" altLang="en-US" dirty="0" err="1"/>
            <a:t>runat</a:t>
          </a:r>
          <a:r>
            <a:rPr lang="en-US" altLang="en-US" dirty="0"/>
            <a:t>="server"   </a:t>
          </a:r>
          <a:r>
            <a:rPr lang="en-US" altLang="en-US" dirty="0" err="1"/>
            <a:t>ControlToValidate</a:t>
          </a:r>
          <a:r>
            <a:rPr lang="en-US" altLang="en-US" dirty="0"/>
            <a:t>="</a:t>
          </a:r>
          <a:r>
            <a:rPr lang="en-US" altLang="en-US" dirty="0" err="1"/>
            <a:t>tbRequiredField</a:t>
          </a:r>
          <a:r>
            <a:rPr lang="en-US" altLang="en-US" dirty="0"/>
            <a:t>" </a:t>
          </a:r>
          <a:r>
            <a:rPr lang="en-US" altLang="en-US" dirty="0" err="1"/>
            <a:t>ErrorMessage</a:t>
          </a:r>
          <a:r>
            <a:rPr lang="en-US" altLang="en-US" dirty="0"/>
            <a:t>="</a:t>
          </a:r>
          <a:r>
            <a:rPr lang="en-US" altLang="en-US" dirty="0" err="1"/>
            <a:t>RequiredFieldValidator</a:t>
          </a:r>
          <a:r>
            <a:rPr lang="en-US" altLang="en-US" dirty="0"/>
            <a:t>" </a:t>
          </a:r>
          <a:r>
            <a:rPr lang="en-US" altLang="en-US" dirty="0" err="1"/>
            <a:t>ForeColor</a:t>
          </a:r>
          <a:r>
            <a:rPr lang="en-US" altLang="en-US" dirty="0"/>
            <a:t>="Red"&gt;</a:t>
          </a:r>
          <a:r>
            <a:rPr lang="zh-CN" altLang="en-US" dirty="0"/>
            <a:t>错误提示：此栏目为必填字段</a:t>
          </a:r>
        </a:p>
      </dgm:t>
    </dgm:pt>
    <dgm:pt modelId="{FA90099C-C892-4056-9C36-3B4222E55217}" type="parTrans" cxnId="{D8BB4169-0AF0-4EE8-BB0C-429C0B781A1F}">
      <dgm:prSet/>
      <dgm:spPr/>
      <dgm:t>
        <a:bodyPr/>
        <a:lstStyle/>
        <a:p>
          <a:endParaRPr lang="zh-CN" altLang="en-US"/>
        </a:p>
      </dgm:t>
    </dgm:pt>
    <dgm:pt modelId="{9B89F903-BE17-445D-83CC-BEE677A4C6B9}" type="sibTrans" cxnId="{D8BB4169-0AF0-4EE8-BB0C-429C0B781A1F}">
      <dgm:prSet/>
      <dgm:spPr/>
      <dgm:t>
        <a:bodyPr/>
        <a:lstStyle/>
        <a:p>
          <a:endParaRPr lang="zh-CN" altLang="en-US"/>
        </a:p>
      </dgm:t>
    </dgm:pt>
    <dgm:pt modelId="{7F83AB20-F728-477E-A8F6-E578717143FD}">
      <dgm:prSet/>
      <dgm:spPr/>
      <dgm:t>
        <a:bodyPr/>
        <a:lstStyle/>
        <a:p>
          <a:r>
            <a:rPr lang="en-US" altLang="en-US" dirty="0"/>
            <a:t>&lt;asp:CompareValidator ID="CompareValidator1" runat="server"             </a:t>
          </a:r>
          <a:r>
            <a:rPr lang="en-US" altLang="en-US" dirty="0" err="1"/>
            <a:t>ControlToCompare</a:t>
          </a:r>
          <a:r>
            <a:rPr lang="en-US" altLang="en-US" dirty="0"/>
            <a:t>="tbCompare1" </a:t>
          </a:r>
          <a:r>
            <a:rPr lang="en-US" altLang="en-US" dirty="0" err="1"/>
            <a:t>ControlToValidate</a:t>
          </a:r>
          <a:r>
            <a:rPr lang="en-US" altLang="en-US" dirty="0"/>
            <a:t>="tbCompare2"             </a:t>
          </a:r>
          <a:r>
            <a:rPr lang="en-US" altLang="en-US" dirty="0" err="1"/>
            <a:t>ErrorMessage</a:t>
          </a:r>
          <a:r>
            <a:rPr lang="en-US" altLang="en-US" dirty="0"/>
            <a:t>="</a:t>
          </a:r>
          <a:r>
            <a:rPr lang="en-US" altLang="en-US" dirty="0" err="1"/>
            <a:t>CompareValidator</a:t>
          </a:r>
          <a:r>
            <a:rPr lang="en-US" altLang="en-US" dirty="0"/>
            <a:t>" </a:t>
          </a:r>
          <a:r>
            <a:rPr lang="en-US" altLang="en-US" dirty="0" err="1"/>
            <a:t>ForeColor</a:t>
          </a:r>
          <a:r>
            <a:rPr lang="en-US" altLang="en-US" dirty="0"/>
            <a:t>="Red" Operator="Equal"&gt;</a:t>
          </a:r>
          <a:r>
            <a:rPr lang="zh-CN" altLang="en-US" dirty="0"/>
            <a:t>错误提示：两栏目必须相同</a:t>
          </a:r>
        </a:p>
      </dgm:t>
    </dgm:pt>
    <dgm:pt modelId="{0CAD8517-9755-46C2-805C-697C945C0760}" type="parTrans" cxnId="{36760C1F-0538-4992-9A62-0E3227F1745F}">
      <dgm:prSet/>
      <dgm:spPr/>
      <dgm:t>
        <a:bodyPr/>
        <a:lstStyle/>
        <a:p>
          <a:endParaRPr lang="zh-CN" altLang="en-US"/>
        </a:p>
      </dgm:t>
    </dgm:pt>
    <dgm:pt modelId="{76C0BAE4-FEE5-4C47-A96F-B984331E16BA}" type="sibTrans" cxnId="{36760C1F-0538-4992-9A62-0E3227F1745F}">
      <dgm:prSet/>
      <dgm:spPr/>
      <dgm:t>
        <a:bodyPr/>
        <a:lstStyle/>
        <a:p>
          <a:endParaRPr lang="zh-CN" altLang="en-US"/>
        </a:p>
      </dgm:t>
    </dgm:pt>
    <dgm:pt modelId="{FC0CE360-FCD7-41FF-A54B-098EFC0B49C8}">
      <dgm:prSet phldrT="[文本]"/>
      <dgm:spPr/>
      <dgm:t>
        <a:bodyPr/>
        <a:lstStyle/>
        <a:p>
          <a:r>
            <a:rPr lang="en-US" altLang="en-US" dirty="0"/>
            <a:t>&lt;</a:t>
          </a:r>
          <a:r>
            <a:rPr lang="en-US" altLang="en-US" dirty="0" err="1"/>
            <a:t>asp:TextBox</a:t>
          </a:r>
          <a:r>
            <a:rPr lang="en-US" altLang="en-US" dirty="0"/>
            <a:t> ID="tbCompare2" </a:t>
          </a:r>
          <a:r>
            <a:rPr lang="en-US" altLang="en-US" dirty="0" err="1"/>
            <a:t>runat</a:t>
          </a:r>
          <a:r>
            <a:rPr lang="en-US" altLang="en-US" dirty="0"/>
            <a:t>="server"&gt;&lt;/</a:t>
          </a:r>
          <a:r>
            <a:rPr lang="en-US" altLang="en-US" dirty="0" err="1"/>
            <a:t>asp:TextBox</a:t>
          </a:r>
          <a:r>
            <a:rPr lang="en-US" altLang="en-US" dirty="0"/>
            <a:t>&gt;</a:t>
          </a:r>
          <a:endParaRPr lang="zh-CN" altLang="en-US" dirty="0"/>
        </a:p>
      </dgm:t>
    </dgm:pt>
    <dgm:pt modelId="{CFD2A952-1C34-4367-97DE-40D7E4FCB7BE}" type="parTrans" cxnId="{CAC347DB-D72D-4376-8D0D-13A4A4BB8B08}">
      <dgm:prSet/>
      <dgm:spPr/>
      <dgm:t>
        <a:bodyPr/>
        <a:lstStyle/>
        <a:p>
          <a:endParaRPr lang="zh-CN" altLang="en-US"/>
        </a:p>
      </dgm:t>
    </dgm:pt>
    <dgm:pt modelId="{44B9AC06-174C-4BDC-81A4-95C8A4EE4DF0}" type="sibTrans" cxnId="{CAC347DB-D72D-4376-8D0D-13A4A4BB8B08}">
      <dgm:prSet/>
      <dgm:spPr/>
      <dgm:t>
        <a:bodyPr/>
        <a:lstStyle/>
        <a:p>
          <a:endParaRPr lang="zh-CN" altLang="en-US"/>
        </a:p>
      </dgm:t>
    </dgm:pt>
    <dgm:pt modelId="{65510D07-42CE-4FBC-A58A-94B4A7A0A2CD}">
      <dgm:prSet phldrT="[文本]"/>
      <dgm:spPr/>
      <dgm:t>
        <a:bodyPr/>
        <a:lstStyle/>
        <a:p>
          <a:r>
            <a:rPr lang="en-US" altLang="en-US" dirty="0"/>
            <a:t>&lt;/</a:t>
          </a:r>
          <a:r>
            <a:rPr lang="en-US" altLang="en-US" dirty="0" err="1"/>
            <a:t>asp:RequiredFieldValidator</a:t>
          </a:r>
          <a:r>
            <a:rPr lang="en-US" altLang="en-US" dirty="0"/>
            <a:t>&gt;</a:t>
          </a:r>
          <a:endParaRPr lang="zh-CN" altLang="en-US" dirty="0"/>
        </a:p>
      </dgm:t>
    </dgm:pt>
    <dgm:pt modelId="{24481000-F37E-4CC2-98FB-E3E23AD92780}" type="parTrans" cxnId="{E29825DA-C783-4A26-9772-442EB5F790BC}">
      <dgm:prSet/>
      <dgm:spPr/>
      <dgm:t>
        <a:bodyPr/>
        <a:lstStyle/>
        <a:p>
          <a:endParaRPr lang="zh-CN" altLang="en-US"/>
        </a:p>
      </dgm:t>
    </dgm:pt>
    <dgm:pt modelId="{4974C737-57FD-49B1-8453-AA719E6A0FC2}" type="sibTrans" cxnId="{E29825DA-C783-4A26-9772-442EB5F790BC}">
      <dgm:prSet/>
      <dgm:spPr/>
      <dgm:t>
        <a:bodyPr/>
        <a:lstStyle/>
        <a:p>
          <a:endParaRPr lang="zh-CN" altLang="en-US"/>
        </a:p>
      </dgm:t>
    </dgm:pt>
    <dgm:pt modelId="{E5CD1D21-474D-4CAB-ABF1-62DF9B397C49}">
      <dgm:prSet/>
      <dgm:spPr/>
      <dgm:t>
        <a:bodyPr/>
        <a:lstStyle/>
        <a:p>
          <a:r>
            <a:rPr lang="en-US" altLang="en-US" dirty="0"/>
            <a:t>&lt;/</a:t>
          </a:r>
          <a:r>
            <a:rPr lang="en-US" altLang="en-US" dirty="0" err="1"/>
            <a:t>asp:CompareValidator</a:t>
          </a:r>
          <a:r>
            <a:rPr lang="en-US" altLang="en-US" dirty="0"/>
            <a:t>&gt;</a:t>
          </a:r>
          <a:endParaRPr lang="zh-CN" altLang="en-US" dirty="0"/>
        </a:p>
      </dgm:t>
    </dgm:pt>
    <dgm:pt modelId="{E8A879C8-A359-4207-88B0-BEDBE5E4E0D7}" type="parTrans" cxnId="{12EC0067-7D41-4596-88C6-2365F07B1F0B}">
      <dgm:prSet/>
      <dgm:spPr/>
      <dgm:t>
        <a:bodyPr/>
        <a:lstStyle/>
        <a:p>
          <a:endParaRPr lang="zh-CN" altLang="en-US"/>
        </a:p>
      </dgm:t>
    </dgm:pt>
    <dgm:pt modelId="{CAA1D727-B5E7-4C77-8DF6-A4C50D26A204}" type="sibTrans" cxnId="{12EC0067-7D41-4596-88C6-2365F07B1F0B}">
      <dgm:prSet/>
      <dgm:spPr/>
      <dgm:t>
        <a:bodyPr/>
        <a:lstStyle/>
        <a:p>
          <a:endParaRPr lang="zh-CN" altLang="en-US"/>
        </a:p>
      </dgm:t>
    </dgm:pt>
    <dgm:pt modelId="{8BD77944-69C3-4180-8D50-26D73CA9238D}" type="pres">
      <dgm:prSet presAssocID="{3432F41F-8E3D-4B46-92E7-D457E0986F58}" presName="linear" presStyleCnt="0">
        <dgm:presLayoutVars>
          <dgm:dir/>
          <dgm:animLvl val="lvl"/>
          <dgm:resizeHandles val="exact"/>
        </dgm:presLayoutVars>
      </dgm:prSet>
      <dgm:spPr/>
    </dgm:pt>
    <dgm:pt modelId="{864AD376-C85F-4FA0-9AA0-C3B63703074F}" type="pres">
      <dgm:prSet presAssocID="{1BC40299-2DB1-4458-9EBF-D9E4D897EDEE}" presName="parentLin" presStyleCnt="0"/>
      <dgm:spPr/>
    </dgm:pt>
    <dgm:pt modelId="{F564D808-E1AB-4443-A539-4334F692A66D}" type="pres">
      <dgm:prSet presAssocID="{1BC40299-2DB1-4458-9EBF-D9E4D897EDEE}" presName="parentLeftMargin" presStyleLbl="node1" presStyleIdx="0" presStyleCnt="2"/>
      <dgm:spPr/>
    </dgm:pt>
    <dgm:pt modelId="{55AA5487-60C4-4694-9C7D-3ECCD6E8DB74}" type="pres">
      <dgm:prSet presAssocID="{1BC40299-2DB1-4458-9EBF-D9E4D897EDE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4F2F41A-54F6-4217-A0EF-71B3DA7A8432}" type="pres">
      <dgm:prSet presAssocID="{1BC40299-2DB1-4458-9EBF-D9E4D897EDEE}" presName="negativeSpace" presStyleCnt="0"/>
      <dgm:spPr/>
    </dgm:pt>
    <dgm:pt modelId="{47C8F4BE-7238-40D3-B990-628A42DABBAA}" type="pres">
      <dgm:prSet presAssocID="{1BC40299-2DB1-4458-9EBF-D9E4D897EDEE}" presName="childText" presStyleLbl="conFgAcc1" presStyleIdx="0" presStyleCnt="2">
        <dgm:presLayoutVars>
          <dgm:bulletEnabled val="1"/>
        </dgm:presLayoutVars>
      </dgm:prSet>
      <dgm:spPr/>
    </dgm:pt>
    <dgm:pt modelId="{B8281F04-C58F-4DF7-8EC5-46398A17F110}" type="pres">
      <dgm:prSet presAssocID="{70B98AD4-C390-4A6B-B02F-B3840343ED4B}" presName="spaceBetweenRectangles" presStyleCnt="0"/>
      <dgm:spPr/>
    </dgm:pt>
    <dgm:pt modelId="{EB5EEF96-49E9-4A8E-8A06-43C5DF8D1975}" type="pres">
      <dgm:prSet presAssocID="{BFEE7919-107C-476A-B805-3E27ACE2C871}" presName="parentLin" presStyleCnt="0"/>
      <dgm:spPr/>
    </dgm:pt>
    <dgm:pt modelId="{DD34081F-AFFB-4358-98AB-B7DF1E872668}" type="pres">
      <dgm:prSet presAssocID="{BFEE7919-107C-476A-B805-3E27ACE2C871}" presName="parentLeftMargin" presStyleLbl="node1" presStyleIdx="0" presStyleCnt="2"/>
      <dgm:spPr/>
    </dgm:pt>
    <dgm:pt modelId="{93136942-9FD9-4C70-829F-4AB69B38C978}" type="pres">
      <dgm:prSet presAssocID="{BFEE7919-107C-476A-B805-3E27ACE2C87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00D8AF4-674A-4F11-A166-3547FABD92E9}" type="pres">
      <dgm:prSet presAssocID="{BFEE7919-107C-476A-B805-3E27ACE2C871}" presName="negativeSpace" presStyleCnt="0"/>
      <dgm:spPr/>
    </dgm:pt>
    <dgm:pt modelId="{FAC0EA1C-F939-42D0-982E-98E6DD05DA76}" type="pres">
      <dgm:prSet presAssocID="{BFEE7919-107C-476A-B805-3E27ACE2C87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F4B0E09-1FA0-43E1-A9CA-F3C1D8C38237}" type="presOf" srcId="{65510D07-42CE-4FBC-A58A-94B4A7A0A2CD}" destId="{47C8F4BE-7238-40D3-B990-628A42DABBAA}" srcOrd="0" destOrd="2" presId="urn:microsoft.com/office/officeart/2005/8/layout/list1"/>
    <dgm:cxn modelId="{5D6AE616-1C29-46E6-BB09-83D20AA28F9C}" type="presOf" srcId="{1BC40299-2DB1-4458-9EBF-D9E4D897EDEE}" destId="{55AA5487-60C4-4694-9C7D-3ECCD6E8DB74}" srcOrd="1" destOrd="0" presId="urn:microsoft.com/office/officeart/2005/8/layout/list1"/>
    <dgm:cxn modelId="{57CB561A-CC95-41C9-B290-40EDE684ED4D}" type="presOf" srcId="{D6BF7B5A-5647-4FE0-8813-8E625D7EC95C}" destId="{FAC0EA1C-F939-42D0-982E-98E6DD05DA76}" srcOrd="0" destOrd="0" presId="urn:microsoft.com/office/officeart/2005/8/layout/list1"/>
    <dgm:cxn modelId="{9BAB871A-01D7-4B16-AC71-70381A4697C5}" type="presOf" srcId="{E5CD1D21-474D-4CAB-ABF1-62DF9B397C49}" destId="{FAC0EA1C-F939-42D0-982E-98E6DD05DA76}" srcOrd="0" destOrd="3" presId="urn:microsoft.com/office/officeart/2005/8/layout/list1"/>
    <dgm:cxn modelId="{36760C1F-0538-4992-9A62-0E3227F1745F}" srcId="{BFEE7919-107C-476A-B805-3E27ACE2C871}" destId="{7F83AB20-F728-477E-A8F6-E578717143FD}" srcOrd="2" destOrd="0" parTransId="{0CAD8517-9755-46C2-805C-697C945C0760}" sibTransId="{76C0BAE4-FEE5-4C47-A96F-B984331E16BA}"/>
    <dgm:cxn modelId="{12EC0067-7D41-4596-88C6-2365F07B1F0B}" srcId="{BFEE7919-107C-476A-B805-3E27ACE2C871}" destId="{E5CD1D21-474D-4CAB-ABF1-62DF9B397C49}" srcOrd="3" destOrd="0" parTransId="{E8A879C8-A359-4207-88B0-BEDBE5E4E0D7}" sibTransId="{CAA1D727-B5E7-4C77-8DF6-A4C50D26A204}"/>
    <dgm:cxn modelId="{D8BB4169-0AF0-4EE8-BB0C-429C0B781A1F}" srcId="{1BC40299-2DB1-4458-9EBF-D9E4D897EDEE}" destId="{30D4AC2C-530B-4E7A-83CE-084B6C60AA76}" srcOrd="1" destOrd="0" parTransId="{FA90099C-C892-4056-9C36-3B4222E55217}" sibTransId="{9B89F903-BE17-445D-83CC-BEE677A4C6B9}"/>
    <dgm:cxn modelId="{C036E84A-0D28-4278-8FA5-A6FC957656B6}" type="presOf" srcId="{1BC40299-2DB1-4458-9EBF-D9E4D897EDEE}" destId="{F564D808-E1AB-4443-A539-4334F692A66D}" srcOrd="0" destOrd="0" presId="urn:microsoft.com/office/officeart/2005/8/layout/list1"/>
    <dgm:cxn modelId="{270E736C-51DF-4138-8601-F2A669690459}" type="presOf" srcId="{30D4AC2C-530B-4E7A-83CE-084B6C60AA76}" destId="{47C8F4BE-7238-40D3-B990-628A42DABBAA}" srcOrd="0" destOrd="1" presId="urn:microsoft.com/office/officeart/2005/8/layout/list1"/>
    <dgm:cxn modelId="{249E574C-8550-43C5-AE5C-E2F6608EB160}" type="presOf" srcId="{BFEE7919-107C-476A-B805-3E27ACE2C871}" destId="{93136942-9FD9-4C70-829F-4AB69B38C978}" srcOrd="1" destOrd="0" presId="urn:microsoft.com/office/officeart/2005/8/layout/list1"/>
    <dgm:cxn modelId="{D4E24A4D-5CC4-4FAD-9611-BE7F0F7A8CA6}" type="presOf" srcId="{FC0CE360-FCD7-41FF-A54B-098EFC0B49C8}" destId="{FAC0EA1C-F939-42D0-982E-98E6DD05DA76}" srcOrd="0" destOrd="1" presId="urn:microsoft.com/office/officeart/2005/8/layout/list1"/>
    <dgm:cxn modelId="{0636356E-CF69-442D-9100-1F63A781DAF0}" srcId="{1BC40299-2DB1-4458-9EBF-D9E4D897EDEE}" destId="{3D839409-6597-416D-828C-A5F4A5E6EBEF}" srcOrd="0" destOrd="0" parTransId="{111C0840-9841-4F1C-B8BE-7875C5FC6819}" sibTransId="{950311D8-48AE-411F-B82C-8BCD6A98E85D}"/>
    <dgm:cxn modelId="{631B827E-A604-4619-A840-DC78784C3352}" srcId="{3432F41F-8E3D-4B46-92E7-D457E0986F58}" destId="{1BC40299-2DB1-4458-9EBF-D9E4D897EDEE}" srcOrd="0" destOrd="0" parTransId="{74EEFCD6-F80B-41F6-A5E1-802891636E40}" sibTransId="{70B98AD4-C390-4A6B-B02F-B3840343ED4B}"/>
    <dgm:cxn modelId="{1FDBA2B5-AB41-4896-A9C6-7B3F22B3B45A}" srcId="{BFEE7919-107C-476A-B805-3E27ACE2C871}" destId="{D6BF7B5A-5647-4FE0-8813-8E625D7EC95C}" srcOrd="0" destOrd="0" parTransId="{31E38BF5-DF89-4F15-8CE3-F6A451D1369C}" sibTransId="{9858D6B1-42A7-48A0-816B-58521BF7EC23}"/>
    <dgm:cxn modelId="{30B084B7-1D7B-45C2-B12F-926B419F8CA7}" type="presOf" srcId="{BFEE7919-107C-476A-B805-3E27ACE2C871}" destId="{DD34081F-AFFB-4358-98AB-B7DF1E872668}" srcOrd="0" destOrd="0" presId="urn:microsoft.com/office/officeart/2005/8/layout/list1"/>
    <dgm:cxn modelId="{E4E673BA-C94C-46AE-B34B-05119FC6A470}" type="presOf" srcId="{7F83AB20-F728-477E-A8F6-E578717143FD}" destId="{FAC0EA1C-F939-42D0-982E-98E6DD05DA76}" srcOrd="0" destOrd="2" presId="urn:microsoft.com/office/officeart/2005/8/layout/list1"/>
    <dgm:cxn modelId="{E29825DA-C783-4A26-9772-442EB5F790BC}" srcId="{1BC40299-2DB1-4458-9EBF-D9E4D897EDEE}" destId="{65510D07-42CE-4FBC-A58A-94B4A7A0A2CD}" srcOrd="2" destOrd="0" parTransId="{24481000-F37E-4CC2-98FB-E3E23AD92780}" sibTransId="{4974C737-57FD-49B1-8453-AA719E6A0FC2}"/>
    <dgm:cxn modelId="{CAC347DB-D72D-4376-8D0D-13A4A4BB8B08}" srcId="{BFEE7919-107C-476A-B805-3E27ACE2C871}" destId="{FC0CE360-FCD7-41FF-A54B-098EFC0B49C8}" srcOrd="1" destOrd="0" parTransId="{CFD2A952-1C34-4367-97DE-40D7E4FCB7BE}" sibTransId="{44B9AC06-174C-4BDC-81A4-95C8A4EE4DF0}"/>
    <dgm:cxn modelId="{D6F900E2-96DB-416A-94D8-A89C3C82E835}" type="presOf" srcId="{3432F41F-8E3D-4B46-92E7-D457E0986F58}" destId="{8BD77944-69C3-4180-8D50-26D73CA9238D}" srcOrd="0" destOrd="0" presId="urn:microsoft.com/office/officeart/2005/8/layout/list1"/>
    <dgm:cxn modelId="{D76D4BE4-BF64-41EC-9B5E-AA8978D9D851}" srcId="{3432F41F-8E3D-4B46-92E7-D457E0986F58}" destId="{BFEE7919-107C-476A-B805-3E27ACE2C871}" srcOrd="1" destOrd="0" parTransId="{FB054D88-57C8-4CDE-B602-E290685D12D1}" sibTransId="{C3FCE101-4D10-46A6-BDCF-0F06650309C9}"/>
    <dgm:cxn modelId="{14973BEA-0241-4EDA-AE82-80A76FA325AF}" type="presOf" srcId="{3D839409-6597-416D-828C-A5F4A5E6EBEF}" destId="{47C8F4BE-7238-40D3-B990-628A42DABBAA}" srcOrd="0" destOrd="0" presId="urn:microsoft.com/office/officeart/2005/8/layout/list1"/>
    <dgm:cxn modelId="{507587F1-A902-45EA-B165-1B5366A0F74C}" type="presParOf" srcId="{8BD77944-69C3-4180-8D50-26D73CA9238D}" destId="{864AD376-C85F-4FA0-9AA0-C3B63703074F}" srcOrd="0" destOrd="0" presId="urn:microsoft.com/office/officeart/2005/8/layout/list1"/>
    <dgm:cxn modelId="{4791EFBA-E5A6-461D-8C0C-A4AD4D93F506}" type="presParOf" srcId="{864AD376-C85F-4FA0-9AA0-C3B63703074F}" destId="{F564D808-E1AB-4443-A539-4334F692A66D}" srcOrd="0" destOrd="0" presId="urn:microsoft.com/office/officeart/2005/8/layout/list1"/>
    <dgm:cxn modelId="{2EF35518-DF65-4476-904E-4CBD4FF12F2E}" type="presParOf" srcId="{864AD376-C85F-4FA0-9AA0-C3B63703074F}" destId="{55AA5487-60C4-4694-9C7D-3ECCD6E8DB74}" srcOrd="1" destOrd="0" presId="urn:microsoft.com/office/officeart/2005/8/layout/list1"/>
    <dgm:cxn modelId="{AEA48C12-4A4F-41AA-B308-520AADCBE424}" type="presParOf" srcId="{8BD77944-69C3-4180-8D50-26D73CA9238D}" destId="{34F2F41A-54F6-4217-A0EF-71B3DA7A8432}" srcOrd="1" destOrd="0" presId="urn:microsoft.com/office/officeart/2005/8/layout/list1"/>
    <dgm:cxn modelId="{C5D0968A-0AB0-4847-B6BE-E4589E72C13F}" type="presParOf" srcId="{8BD77944-69C3-4180-8D50-26D73CA9238D}" destId="{47C8F4BE-7238-40D3-B990-628A42DABBAA}" srcOrd="2" destOrd="0" presId="urn:microsoft.com/office/officeart/2005/8/layout/list1"/>
    <dgm:cxn modelId="{1DD58408-E5F9-4974-964C-D40F8D9729B0}" type="presParOf" srcId="{8BD77944-69C3-4180-8D50-26D73CA9238D}" destId="{B8281F04-C58F-4DF7-8EC5-46398A17F110}" srcOrd="3" destOrd="0" presId="urn:microsoft.com/office/officeart/2005/8/layout/list1"/>
    <dgm:cxn modelId="{E43F1F01-5645-4D04-B06F-1BDCF228B102}" type="presParOf" srcId="{8BD77944-69C3-4180-8D50-26D73CA9238D}" destId="{EB5EEF96-49E9-4A8E-8A06-43C5DF8D1975}" srcOrd="4" destOrd="0" presId="urn:microsoft.com/office/officeart/2005/8/layout/list1"/>
    <dgm:cxn modelId="{9614354D-135E-47CC-A431-819A618F2BED}" type="presParOf" srcId="{EB5EEF96-49E9-4A8E-8A06-43C5DF8D1975}" destId="{DD34081F-AFFB-4358-98AB-B7DF1E872668}" srcOrd="0" destOrd="0" presId="urn:microsoft.com/office/officeart/2005/8/layout/list1"/>
    <dgm:cxn modelId="{BF022D51-D8D5-43EE-99C9-125476459584}" type="presParOf" srcId="{EB5EEF96-49E9-4A8E-8A06-43C5DF8D1975}" destId="{93136942-9FD9-4C70-829F-4AB69B38C978}" srcOrd="1" destOrd="0" presId="urn:microsoft.com/office/officeart/2005/8/layout/list1"/>
    <dgm:cxn modelId="{9ED95DE1-F211-4B9F-99A3-DC31D8E827E8}" type="presParOf" srcId="{8BD77944-69C3-4180-8D50-26D73CA9238D}" destId="{200D8AF4-674A-4F11-A166-3547FABD92E9}" srcOrd="5" destOrd="0" presId="urn:microsoft.com/office/officeart/2005/8/layout/list1"/>
    <dgm:cxn modelId="{376BFD74-1B2E-4E29-B0BC-A90DDE8D958F}" type="presParOf" srcId="{8BD77944-69C3-4180-8D50-26D73CA9238D}" destId="{FAC0EA1C-F939-42D0-982E-98E6DD05DA7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432F41F-8E3D-4B46-92E7-D457E0986F5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C40299-2DB1-4458-9EBF-D9E4D897EDEE}">
      <dgm:prSet phldrT="[文本]"/>
      <dgm:spPr/>
      <dgm:t>
        <a:bodyPr/>
        <a:lstStyle/>
        <a:p>
          <a:r>
            <a:rPr lang="zh-CN" altLang="en-US" dirty="0"/>
            <a:t>匹配验证器</a:t>
          </a:r>
        </a:p>
      </dgm:t>
    </dgm:pt>
    <dgm:pt modelId="{74EEFCD6-F80B-41F6-A5E1-802891636E40}" type="parTrans" cxnId="{631B827E-A604-4619-A840-DC78784C3352}">
      <dgm:prSet/>
      <dgm:spPr/>
      <dgm:t>
        <a:bodyPr/>
        <a:lstStyle/>
        <a:p>
          <a:endParaRPr lang="zh-CN" altLang="en-US"/>
        </a:p>
      </dgm:t>
    </dgm:pt>
    <dgm:pt modelId="{70B98AD4-C390-4A6B-B02F-B3840343ED4B}" type="sibTrans" cxnId="{631B827E-A604-4619-A840-DC78784C3352}">
      <dgm:prSet/>
      <dgm:spPr/>
      <dgm:t>
        <a:bodyPr/>
        <a:lstStyle/>
        <a:p>
          <a:endParaRPr lang="zh-CN" altLang="en-US"/>
        </a:p>
      </dgm:t>
    </dgm:pt>
    <dgm:pt modelId="{BFEE7919-107C-476A-B805-3E27ACE2C871}">
      <dgm:prSet phldrT="[文本]"/>
      <dgm:spPr/>
      <dgm:t>
        <a:bodyPr/>
        <a:lstStyle/>
        <a:p>
          <a:r>
            <a:rPr lang="zh-CN" altLang="en-US" dirty="0"/>
            <a:t>范围验证器</a:t>
          </a:r>
        </a:p>
      </dgm:t>
    </dgm:pt>
    <dgm:pt modelId="{FB054D88-57C8-4CDE-B602-E290685D12D1}" type="parTrans" cxnId="{D76D4BE4-BF64-41EC-9B5E-AA8978D9D851}">
      <dgm:prSet/>
      <dgm:spPr/>
      <dgm:t>
        <a:bodyPr/>
        <a:lstStyle/>
        <a:p>
          <a:endParaRPr lang="zh-CN" altLang="en-US"/>
        </a:p>
      </dgm:t>
    </dgm:pt>
    <dgm:pt modelId="{C3FCE101-4D10-46A6-BDCF-0F06650309C9}" type="sibTrans" cxnId="{D76D4BE4-BF64-41EC-9B5E-AA8978D9D851}">
      <dgm:prSet/>
      <dgm:spPr/>
      <dgm:t>
        <a:bodyPr/>
        <a:lstStyle/>
        <a:p>
          <a:endParaRPr lang="zh-CN" altLang="en-US"/>
        </a:p>
      </dgm:t>
    </dgm:pt>
    <dgm:pt modelId="{3D839409-6597-416D-828C-A5F4A5E6EBEF}">
      <dgm:prSet phldrT="[文本]"/>
      <dgm:spPr/>
      <dgm:t>
        <a:bodyPr/>
        <a:lstStyle/>
        <a:p>
          <a:r>
            <a:rPr lang="en-US" altLang="en-US"/>
            <a:t>&lt;asp:TextBox ID="tbRegularExpression" runat="server" Width="287px"&gt;&lt;/asp:TextBox&gt;</a:t>
          </a:r>
          <a:endParaRPr lang="zh-CN" altLang="en-US" dirty="0"/>
        </a:p>
      </dgm:t>
    </dgm:pt>
    <dgm:pt modelId="{111C0840-9841-4F1C-B8BE-7875C5FC6819}" type="parTrans" cxnId="{0636356E-CF69-442D-9100-1F63A781DAF0}">
      <dgm:prSet/>
      <dgm:spPr/>
      <dgm:t>
        <a:bodyPr/>
        <a:lstStyle/>
        <a:p>
          <a:endParaRPr lang="zh-CN" altLang="en-US"/>
        </a:p>
      </dgm:t>
    </dgm:pt>
    <dgm:pt modelId="{950311D8-48AE-411F-B82C-8BCD6A98E85D}" type="sibTrans" cxnId="{0636356E-CF69-442D-9100-1F63A781DAF0}">
      <dgm:prSet/>
      <dgm:spPr/>
      <dgm:t>
        <a:bodyPr/>
        <a:lstStyle/>
        <a:p>
          <a:endParaRPr lang="zh-CN" altLang="en-US"/>
        </a:p>
      </dgm:t>
    </dgm:pt>
    <dgm:pt modelId="{D6BF7B5A-5647-4FE0-8813-8E625D7EC95C}">
      <dgm:prSet phldrT="[文本]"/>
      <dgm:spPr/>
      <dgm:t>
        <a:bodyPr/>
        <a:lstStyle/>
        <a:p>
          <a:r>
            <a:rPr lang="en-US" altLang="en-US"/>
            <a:t>&lt;asp:TextBox ID="tbRange" runat="server"&gt;&lt;/asp:TextBox&gt;</a:t>
          </a:r>
          <a:endParaRPr lang="zh-CN" altLang="en-US" dirty="0"/>
        </a:p>
      </dgm:t>
    </dgm:pt>
    <dgm:pt modelId="{31E38BF5-DF89-4F15-8CE3-F6A451D1369C}" type="parTrans" cxnId="{1FDBA2B5-AB41-4896-A9C6-7B3F22B3B45A}">
      <dgm:prSet/>
      <dgm:spPr/>
      <dgm:t>
        <a:bodyPr/>
        <a:lstStyle/>
        <a:p>
          <a:endParaRPr lang="zh-CN" altLang="en-US"/>
        </a:p>
      </dgm:t>
    </dgm:pt>
    <dgm:pt modelId="{9858D6B1-42A7-48A0-816B-58521BF7EC23}" type="sibTrans" cxnId="{1FDBA2B5-AB41-4896-A9C6-7B3F22B3B45A}">
      <dgm:prSet/>
      <dgm:spPr/>
      <dgm:t>
        <a:bodyPr/>
        <a:lstStyle/>
        <a:p>
          <a:endParaRPr lang="zh-CN" altLang="en-US"/>
        </a:p>
      </dgm:t>
    </dgm:pt>
    <dgm:pt modelId="{2D163A23-D191-4A19-9715-BAE5AADAC772}">
      <dgm:prSet/>
      <dgm:spPr/>
      <dgm:t>
        <a:bodyPr/>
        <a:lstStyle/>
        <a:p>
          <a:r>
            <a:rPr lang="pt-BR" altLang="en-US" dirty="0"/>
            <a:t>&lt;asp:RegularExpressionValidator ID="RegularExpressionValidator1" runat="server" </a:t>
          </a:r>
          <a:r>
            <a:rPr lang="en-US" altLang="en-US" dirty="0"/>
            <a:t>            </a:t>
          </a:r>
          <a:r>
            <a:rPr lang="en-US" altLang="en-US" dirty="0" err="1"/>
            <a:t>ControlToValidate</a:t>
          </a:r>
          <a:r>
            <a:rPr lang="en-US" altLang="en-US" dirty="0"/>
            <a:t>="</a:t>
          </a:r>
          <a:r>
            <a:rPr lang="en-US" altLang="en-US" dirty="0" err="1"/>
            <a:t>tbRegularExpression</a:t>
          </a:r>
          <a:r>
            <a:rPr lang="en-US" altLang="en-US" dirty="0"/>
            <a:t>“ </a:t>
          </a:r>
          <a:r>
            <a:rPr lang="en-US" altLang="en-US" dirty="0" err="1"/>
            <a:t>ErrorMessage</a:t>
          </a:r>
          <a:r>
            <a:rPr lang="en-US" altLang="en-US" dirty="0"/>
            <a:t>="</a:t>
          </a:r>
          <a:r>
            <a:rPr lang="en-US" altLang="en-US" dirty="0" err="1"/>
            <a:t>RegularExpressionValidator</a:t>
          </a:r>
          <a:r>
            <a:rPr lang="en-US" altLang="en-US" dirty="0"/>
            <a:t>" </a:t>
          </a:r>
          <a:r>
            <a:rPr lang="en-US" altLang="en-US" dirty="0" err="1"/>
            <a:t>ForeColor</a:t>
          </a:r>
          <a:r>
            <a:rPr lang="en-US" altLang="en-US" dirty="0"/>
            <a:t>="Red“ </a:t>
          </a:r>
          <a:r>
            <a:rPr lang="en-US" altLang="en-US" dirty="0" err="1"/>
            <a:t>ValidationExpression</a:t>
          </a:r>
          <a:r>
            <a:rPr lang="en-US" altLang="en-US" dirty="0"/>
            <a:t>="\w+([-+.']\w+)*@\w+([-.]\w+)*\.\w+([-.]\w+)*"&gt;</a:t>
          </a:r>
          <a:r>
            <a:rPr lang="zh-CN" altLang="en-US" dirty="0"/>
            <a:t>错误提示：此栏目必须为电子邮件地址</a:t>
          </a:r>
        </a:p>
      </dgm:t>
    </dgm:pt>
    <dgm:pt modelId="{1E9239A5-B1E7-4153-93E1-BE5EC19FA930}" type="parTrans" cxnId="{284CE379-DF33-42F4-9AE7-111C65822494}">
      <dgm:prSet/>
      <dgm:spPr/>
      <dgm:t>
        <a:bodyPr/>
        <a:lstStyle/>
        <a:p>
          <a:endParaRPr lang="zh-CN" altLang="en-US"/>
        </a:p>
      </dgm:t>
    </dgm:pt>
    <dgm:pt modelId="{72169A98-AF4C-48B3-B148-2E5E6DA350BA}" type="sibTrans" cxnId="{284CE379-DF33-42F4-9AE7-111C65822494}">
      <dgm:prSet/>
      <dgm:spPr/>
      <dgm:t>
        <a:bodyPr/>
        <a:lstStyle/>
        <a:p>
          <a:endParaRPr lang="zh-CN" altLang="en-US"/>
        </a:p>
      </dgm:t>
    </dgm:pt>
    <dgm:pt modelId="{8498C88D-D784-4066-AFDA-DC33F56CBEF1}">
      <dgm:prSet/>
      <dgm:spPr/>
      <dgm:t>
        <a:bodyPr/>
        <a:lstStyle/>
        <a:p>
          <a:r>
            <a:rPr lang="en-US" altLang="en-US" dirty="0"/>
            <a:t>&lt;asp:RangeValidator ID="RangeValidator1" runat="server"  </a:t>
          </a:r>
          <a:r>
            <a:rPr lang="en-US" altLang="en-US" dirty="0" err="1"/>
            <a:t>ControlToValidate</a:t>
          </a:r>
          <a:r>
            <a:rPr lang="en-US" altLang="en-US" dirty="0"/>
            <a:t>="</a:t>
          </a:r>
          <a:r>
            <a:rPr lang="en-US" altLang="en-US" dirty="0" err="1"/>
            <a:t>tbRange</a:t>
          </a:r>
          <a:r>
            <a:rPr lang="en-US" altLang="en-US" dirty="0"/>
            <a:t>" </a:t>
          </a:r>
          <a:r>
            <a:rPr lang="en-US" altLang="en-US" dirty="0" err="1"/>
            <a:t>ErrorMessage</a:t>
          </a:r>
          <a:r>
            <a:rPr lang="en-US" altLang="en-US" dirty="0"/>
            <a:t>="</a:t>
          </a:r>
          <a:r>
            <a:rPr lang="en-US" altLang="en-US" dirty="0" err="1"/>
            <a:t>RangeValidator</a:t>
          </a:r>
          <a:r>
            <a:rPr lang="en-US" altLang="en-US" dirty="0"/>
            <a:t>" </a:t>
          </a:r>
          <a:r>
            <a:rPr lang="en-US" altLang="en-US" dirty="0" err="1"/>
            <a:t>ForeColor</a:t>
          </a:r>
          <a:r>
            <a:rPr lang="en-US" altLang="en-US" dirty="0"/>
            <a:t>="Red“ </a:t>
          </a:r>
          <a:r>
            <a:rPr lang="en-US" altLang="en-US" dirty="0" err="1"/>
            <a:t>MaximumValue</a:t>
          </a:r>
          <a:r>
            <a:rPr lang="en-US" altLang="en-US" dirty="0"/>
            <a:t>="80" </a:t>
          </a:r>
          <a:r>
            <a:rPr lang="en-US" altLang="en-US" dirty="0" err="1"/>
            <a:t>MinimumValue</a:t>
          </a:r>
          <a:r>
            <a:rPr lang="en-US" altLang="en-US" dirty="0"/>
            <a:t>="18" Type="Integer"&gt;</a:t>
          </a:r>
          <a:r>
            <a:rPr lang="zh-CN" altLang="en-US" dirty="0"/>
            <a:t>错误提示：此栏目必须填写</a:t>
          </a:r>
          <a:r>
            <a:rPr lang="en-US" altLang="en-US" dirty="0"/>
            <a:t>18-80</a:t>
          </a:r>
          <a:r>
            <a:rPr lang="zh-CN" altLang="en-US" dirty="0"/>
            <a:t>之间的整数</a:t>
          </a:r>
        </a:p>
      </dgm:t>
    </dgm:pt>
    <dgm:pt modelId="{3C44739B-E7D5-4F86-812F-16F66AE6F135}" type="parTrans" cxnId="{AA65CEF6-681C-4EA8-A75A-A318C7893C99}">
      <dgm:prSet/>
      <dgm:spPr/>
      <dgm:t>
        <a:bodyPr/>
        <a:lstStyle/>
        <a:p>
          <a:endParaRPr lang="zh-CN" altLang="en-US"/>
        </a:p>
      </dgm:t>
    </dgm:pt>
    <dgm:pt modelId="{6741BF9C-8855-46A1-B1C4-38B07DE0141C}" type="sibTrans" cxnId="{AA65CEF6-681C-4EA8-A75A-A318C7893C99}">
      <dgm:prSet/>
      <dgm:spPr/>
      <dgm:t>
        <a:bodyPr/>
        <a:lstStyle/>
        <a:p>
          <a:endParaRPr lang="zh-CN" altLang="en-US"/>
        </a:p>
      </dgm:t>
    </dgm:pt>
    <dgm:pt modelId="{426932D2-24B7-478E-80C9-2B05EADEC25E}">
      <dgm:prSet/>
      <dgm:spPr/>
      <dgm:t>
        <a:bodyPr/>
        <a:lstStyle/>
        <a:p>
          <a:r>
            <a:rPr lang="en-US" altLang="en-US" dirty="0"/>
            <a:t>&lt;/</a:t>
          </a:r>
          <a:r>
            <a:rPr lang="en-US" altLang="en-US" dirty="0" err="1"/>
            <a:t>asp:RegularExpressionValidator</a:t>
          </a:r>
          <a:r>
            <a:rPr lang="en-US" altLang="en-US" dirty="0"/>
            <a:t>&gt;</a:t>
          </a:r>
          <a:endParaRPr lang="zh-CN" altLang="en-US" dirty="0"/>
        </a:p>
      </dgm:t>
    </dgm:pt>
    <dgm:pt modelId="{892C1F3D-C009-46C2-B6D8-D48956E4BC59}" type="parTrans" cxnId="{62BC67EF-55E9-4C3D-9257-D83EC6156A92}">
      <dgm:prSet/>
      <dgm:spPr/>
      <dgm:t>
        <a:bodyPr/>
        <a:lstStyle/>
        <a:p>
          <a:endParaRPr lang="zh-CN" altLang="en-US"/>
        </a:p>
      </dgm:t>
    </dgm:pt>
    <dgm:pt modelId="{19A62035-4529-402E-8BC0-5645031D9905}" type="sibTrans" cxnId="{62BC67EF-55E9-4C3D-9257-D83EC6156A92}">
      <dgm:prSet/>
      <dgm:spPr/>
      <dgm:t>
        <a:bodyPr/>
        <a:lstStyle/>
        <a:p>
          <a:endParaRPr lang="zh-CN" altLang="en-US"/>
        </a:p>
      </dgm:t>
    </dgm:pt>
    <dgm:pt modelId="{9924A48C-1A89-4549-89F3-590BD7441710}">
      <dgm:prSet/>
      <dgm:spPr/>
      <dgm:t>
        <a:bodyPr/>
        <a:lstStyle/>
        <a:p>
          <a:r>
            <a:rPr lang="en-US" altLang="en-US" dirty="0"/>
            <a:t>&lt;/</a:t>
          </a:r>
          <a:r>
            <a:rPr lang="en-US" altLang="en-US" dirty="0" err="1"/>
            <a:t>asp:RangeValidator</a:t>
          </a:r>
          <a:r>
            <a:rPr lang="en-US" altLang="en-US" dirty="0"/>
            <a:t>&gt;</a:t>
          </a:r>
          <a:endParaRPr lang="zh-CN" altLang="en-US" dirty="0"/>
        </a:p>
      </dgm:t>
    </dgm:pt>
    <dgm:pt modelId="{A825759F-2155-493D-8582-294195496803}" type="parTrans" cxnId="{B0CEFAA7-90E2-45AD-91C0-1DDB6A5F0261}">
      <dgm:prSet/>
      <dgm:spPr/>
      <dgm:t>
        <a:bodyPr/>
        <a:lstStyle/>
        <a:p>
          <a:endParaRPr lang="zh-CN" altLang="en-US"/>
        </a:p>
      </dgm:t>
    </dgm:pt>
    <dgm:pt modelId="{30D0C2D6-7862-4D48-971F-DFC6C690CDF0}" type="sibTrans" cxnId="{B0CEFAA7-90E2-45AD-91C0-1DDB6A5F0261}">
      <dgm:prSet/>
      <dgm:spPr/>
      <dgm:t>
        <a:bodyPr/>
        <a:lstStyle/>
        <a:p>
          <a:endParaRPr lang="zh-CN" altLang="en-US"/>
        </a:p>
      </dgm:t>
    </dgm:pt>
    <dgm:pt modelId="{8BD77944-69C3-4180-8D50-26D73CA9238D}" type="pres">
      <dgm:prSet presAssocID="{3432F41F-8E3D-4B46-92E7-D457E0986F58}" presName="linear" presStyleCnt="0">
        <dgm:presLayoutVars>
          <dgm:dir/>
          <dgm:animLvl val="lvl"/>
          <dgm:resizeHandles val="exact"/>
        </dgm:presLayoutVars>
      </dgm:prSet>
      <dgm:spPr/>
    </dgm:pt>
    <dgm:pt modelId="{864AD376-C85F-4FA0-9AA0-C3B63703074F}" type="pres">
      <dgm:prSet presAssocID="{1BC40299-2DB1-4458-9EBF-D9E4D897EDEE}" presName="parentLin" presStyleCnt="0"/>
      <dgm:spPr/>
    </dgm:pt>
    <dgm:pt modelId="{F564D808-E1AB-4443-A539-4334F692A66D}" type="pres">
      <dgm:prSet presAssocID="{1BC40299-2DB1-4458-9EBF-D9E4D897EDEE}" presName="parentLeftMargin" presStyleLbl="node1" presStyleIdx="0" presStyleCnt="2"/>
      <dgm:spPr/>
    </dgm:pt>
    <dgm:pt modelId="{55AA5487-60C4-4694-9C7D-3ECCD6E8DB74}" type="pres">
      <dgm:prSet presAssocID="{1BC40299-2DB1-4458-9EBF-D9E4D897EDE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4F2F41A-54F6-4217-A0EF-71B3DA7A8432}" type="pres">
      <dgm:prSet presAssocID="{1BC40299-2DB1-4458-9EBF-D9E4D897EDEE}" presName="negativeSpace" presStyleCnt="0"/>
      <dgm:spPr/>
    </dgm:pt>
    <dgm:pt modelId="{47C8F4BE-7238-40D3-B990-628A42DABBAA}" type="pres">
      <dgm:prSet presAssocID="{1BC40299-2DB1-4458-9EBF-D9E4D897EDEE}" presName="childText" presStyleLbl="conFgAcc1" presStyleIdx="0" presStyleCnt="2">
        <dgm:presLayoutVars>
          <dgm:bulletEnabled val="1"/>
        </dgm:presLayoutVars>
      </dgm:prSet>
      <dgm:spPr/>
    </dgm:pt>
    <dgm:pt modelId="{B8281F04-C58F-4DF7-8EC5-46398A17F110}" type="pres">
      <dgm:prSet presAssocID="{70B98AD4-C390-4A6B-B02F-B3840343ED4B}" presName="spaceBetweenRectangles" presStyleCnt="0"/>
      <dgm:spPr/>
    </dgm:pt>
    <dgm:pt modelId="{EB5EEF96-49E9-4A8E-8A06-43C5DF8D1975}" type="pres">
      <dgm:prSet presAssocID="{BFEE7919-107C-476A-B805-3E27ACE2C871}" presName="parentLin" presStyleCnt="0"/>
      <dgm:spPr/>
    </dgm:pt>
    <dgm:pt modelId="{DD34081F-AFFB-4358-98AB-B7DF1E872668}" type="pres">
      <dgm:prSet presAssocID="{BFEE7919-107C-476A-B805-3E27ACE2C871}" presName="parentLeftMargin" presStyleLbl="node1" presStyleIdx="0" presStyleCnt="2"/>
      <dgm:spPr/>
    </dgm:pt>
    <dgm:pt modelId="{93136942-9FD9-4C70-829F-4AB69B38C978}" type="pres">
      <dgm:prSet presAssocID="{BFEE7919-107C-476A-B805-3E27ACE2C87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00D8AF4-674A-4F11-A166-3547FABD92E9}" type="pres">
      <dgm:prSet presAssocID="{BFEE7919-107C-476A-B805-3E27ACE2C871}" presName="negativeSpace" presStyleCnt="0"/>
      <dgm:spPr/>
    </dgm:pt>
    <dgm:pt modelId="{FAC0EA1C-F939-42D0-982E-98E6DD05DA76}" type="pres">
      <dgm:prSet presAssocID="{BFEE7919-107C-476A-B805-3E27ACE2C87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0821436-0BB8-4497-A68F-894CBB2BA78D}" type="presOf" srcId="{BFEE7919-107C-476A-B805-3E27ACE2C871}" destId="{93136942-9FD9-4C70-829F-4AB69B38C978}" srcOrd="1" destOrd="0" presId="urn:microsoft.com/office/officeart/2005/8/layout/list1"/>
    <dgm:cxn modelId="{0FAFE03D-443A-44EC-BDB5-461BACE379E9}" type="presOf" srcId="{1BC40299-2DB1-4458-9EBF-D9E4D897EDEE}" destId="{55AA5487-60C4-4694-9C7D-3ECCD6E8DB74}" srcOrd="1" destOrd="0" presId="urn:microsoft.com/office/officeart/2005/8/layout/list1"/>
    <dgm:cxn modelId="{0BB9B842-8FF7-4607-8889-B40DDCB1BD37}" type="presOf" srcId="{3D839409-6597-416D-828C-A5F4A5E6EBEF}" destId="{47C8F4BE-7238-40D3-B990-628A42DABBAA}" srcOrd="0" destOrd="0" presId="urn:microsoft.com/office/officeart/2005/8/layout/list1"/>
    <dgm:cxn modelId="{0636356E-CF69-442D-9100-1F63A781DAF0}" srcId="{1BC40299-2DB1-4458-9EBF-D9E4D897EDEE}" destId="{3D839409-6597-416D-828C-A5F4A5E6EBEF}" srcOrd="0" destOrd="0" parTransId="{111C0840-9841-4F1C-B8BE-7875C5FC6819}" sibTransId="{950311D8-48AE-411F-B82C-8BCD6A98E85D}"/>
    <dgm:cxn modelId="{34F0F257-D746-473B-A5C5-F2E248889BCD}" type="presOf" srcId="{1BC40299-2DB1-4458-9EBF-D9E4D897EDEE}" destId="{F564D808-E1AB-4443-A539-4334F692A66D}" srcOrd="0" destOrd="0" presId="urn:microsoft.com/office/officeart/2005/8/layout/list1"/>
    <dgm:cxn modelId="{284CE379-DF33-42F4-9AE7-111C65822494}" srcId="{1BC40299-2DB1-4458-9EBF-D9E4D897EDEE}" destId="{2D163A23-D191-4A19-9715-BAE5AADAC772}" srcOrd="1" destOrd="0" parTransId="{1E9239A5-B1E7-4153-93E1-BE5EC19FA930}" sibTransId="{72169A98-AF4C-48B3-B148-2E5E6DA350BA}"/>
    <dgm:cxn modelId="{B905F27B-78BF-4C65-AAB8-04EFFC9D2488}" type="presOf" srcId="{8498C88D-D784-4066-AFDA-DC33F56CBEF1}" destId="{FAC0EA1C-F939-42D0-982E-98E6DD05DA76}" srcOrd="0" destOrd="1" presId="urn:microsoft.com/office/officeart/2005/8/layout/list1"/>
    <dgm:cxn modelId="{A024FD7B-5992-4A98-9322-926B4DB4466D}" type="presOf" srcId="{3432F41F-8E3D-4B46-92E7-D457E0986F58}" destId="{8BD77944-69C3-4180-8D50-26D73CA9238D}" srcOrd="0" destOrd="0" presId="urn:microsoft.com/office/officeart/2005/8/layout/list1"/>
    <dgm:cxn modelId="{631B827E-A604-4619-A840-DC78784C3352}" srcId="{3432F41F-8E3D-4B46-92E7-D457E0986F58}" destId="{1BC40299-2DB1-4458-9EBF-D9E4D897EDEE}" srcOrd="0" destOrd="0" parTransId="{74EEFCD6-F80B-41F6-A5E1-802891636E40}" sibTransId="{70B98AD4-C390-4A6B-B02F-B3840343ED4B}"/>
    <dgm:cxn modelId="{A134C09D-EFB6-4422-A7FE-D4949C6C2CD8}" type="presOf" srcId="{9924A48C-1A89-4549-89F3-590BD7441710}" destId="{FAC0EA1C-F939-42D0-982E-98E6DD05DA76}" srcOrd="0" destOrd="2" presId="urn:microsoft.com/office/officeart/2005/8/layout/list1"/>
    <dgm:cxn modelId="{D28326A4-D7E2-4976-853F-36DF4FC37D1B}" type="presOf" srcId="{426932D2-24B7-478E-80C9-2B05EADEC25E}" destId="{47C8F4BE-7238-40D3-B990-628A42DABBAA}" srcOrd="0" destOrd="2" presId="urn:microsoft.com/office/officeart/2005/8/layout/list1"/>
    <dgm:cxn modelId="{B0CEFAA7-90E2-45AD-91C0-1DDB6A5F0261}" srcId="{BFEE7919-107C-476A-B805-3E27ACE2C871}" destId="{9924A48C-1A89-4549-89F3-590BD7441710}" srcOrd="2" destOrd="0" parTransId="{A825759F-2155-493D-8582-294195496803}" sibTransId="{30D0C2D6-7862-4D48-971F-DFC6C690CDF0}"/>
    <dgm:cxn modelId="{72E1CDAD-8647-4625-B9F4-96FF83B80BA6}" type="presOf" srcId="{D6BF7B5A-5647-4FE0-8813-8E625D7EC95C}" destId="{FAC0EA1C-F939-42D0-982E-98E6DD05DA76}" srcOrd="0" destOrd="0" presId="urn:microsoft.com/office/officeart/2005/8/layout/list1"/>
    <dgm:cxn modelId="{1FDBA2B5-AB41-4896-A9C6-7B3F22B3B45A}" srcId="{BFEE7919-107C-476A-B805-3E27ACE2C871}" destId="{D6BF7B5A-5647-4FE0-8813-8E625D7EC95C}" srcOrd="0" destOrd="0" parTransId="{31E38BF5-DF89-4F15-8CE3-F6A451D1369C}" sibTransId="{9858D6B1-42A7-48A0-816B-58521BF7EC23}"/>
    <dgm:cxn modelId="{D89EAFDF-CB7D-4576-A8FA-CB3ED8EB6BE4}" type="presOf" srcId="{2D163A23-D191-4A19-9715-BAE5AADAC772}" destId="{47C8F4BE-7238-40D3-B990-628A42DABBAA}" srcOrd="0" destOrd="1" presId="urn:microsoft.com/office/officeart/2005/8/layout/list1"/>
    <dgm:cxn modelId="{5B3853E3-4522-4419-B25F-CF5FD11EA9C2}" type="presOf" srcId="{BFEE7919-107C-476A-B805-3E27ACE2C871}" destId="{DD34081F-AFFB-4358-98AB-B7DF1E872668}" srcOrd="0" destOrd="0" presId="urn:microsoft.com/office/officeart/2005/8/layout/list1"/>
    <dgm:cxn modelId="{D76D4BE4-BF64-41EC-9B5E-AA8978D9D851}" srcId="{3432F41F-8E3D-4B46-92E7-D457E0986F58}" destId="{BFEE7919-107C-476A-B805-3E27ACE2C871}" srcOrd="1" destOrd="0" parTransId="{FB054D88-57C8-4CDE-B602-E290685D12D1}" sibTransId="{C3FCE101-4D10-46A6-BDCF-0F06650309C9}"/>
    <dgm:cxn modelId="{62BC67EF-55E9-4C3D-9257-D83EC6156A92}" srcId="{1BC40299-2DB1-4458-9EBF-D9E4D897EDEE}" destId="{426932D2-24B7-478E-80C9-2B05EADEC25E}" srcOrd="2" destOrd="0" parTransId="{892C1F3D-C009-46C2-B6D8-D48956E4BC59}" sibTransId="{19A62035-4529-402E-8BC0-5645031D9905}"/>
    <dgm:cxn modelId="{AA65CEF6-681C-4EA8-A75A-A318C7893C99}" srcId="{BFEE7919-107C-476A-B805-3E27ACE2C871}" destId="{8498C88D-D784-4066-AFDA-DC33F56CBEF1}" srcOrd="1" destOrd="0" parTransId="{3C44739B-E7D5-4F86-812F-16F66AE6F135}" sibTransId="{6741BF9C-8855-46A1-B1C4-38B07DE0141C}"/>
    <dgm:cxn modelId="{E690A8C1-2243-4527-9CDC-07983B3AB334}" type="presParOf" srcId="{8BD77944-69C3-4180-8D50-26D73CA9238D}" destId="{864AD376-C85F-4FA0-9AA0-C3B63703074F}" srcOrd="0" destOrd="0" presId="urn:microsoft.com/office/officeart/2005/8/layout/list1"/>
    <dgm:cxn modelId="{B2218D9B-E0F6-4AA6-B8E6-2B263E6FE399}" type="presParOf" srcId="{864AD376-C85F-4FA0-9AA0-C3B63703074F}" destId="{F564D808-E1AB-4443-A539-4334F692A66D}" srcOrd="0" destOrd="0" presId="urn:microsoft.com/office/officeart/2005/8/layout/list1"/>
    <dgm:cxn modelId="{427133BE-5D58-4CAC-92A2-55BCECC1BFC2}" type="presParOf" srcId="{864AD376-C85F-4FA0-9AA0-C3B63703074F}" destId="{55AA5487-60C4-4694-9C7D-3ECCD6E8DB74}" srcOrd="1" destOrd="0" presId="urn:microsoft.com/office/officeart/2005/8/layout/list1"/>
    <dgm:cxn modelId="{53141F59-8A28-4E10-B87D-C9D272B36340}" type="presParOf" srcId="{8BD77944-69C3-4180-8D50-26D73CA9238D}" destId="{34F2F41A-54F6-4217-A0EF-71B3DA7A8432}" srcOrd="1" destOrd="0" presId="urn:microsoft.com/office/officeart/2005/8/layout/list1"/>
    <dgm:cxn modelId="{9A28567A-D5DB-4615-85BA-5518D8CE0FFB}" type="presParOf" srcId="{8BD77944-69C3-4180-8D50-26D73CA9238D}" destId="{47C8F4BE-7238-40D3-B990-628A42DABBAA}" srcOrd="2" destOrd="0" presId="urn:microsoft.com/office/officeart/2005/8/layout/list1"/>
    <dgm:cxn modelId="{52408F81-F186-4EDF-A949-ED875AAD1E3E}" type="presParOf" srcId="{8BD77944-69C3-4180-8D50-26D73CA9238D}" destId="{B8281F04-C58F-4DF7-8EC5-46398A17F110}" srcOrd="3" destOrd="0" presId="urn:microsoft.com/office/officeart/2005/8/layout/list1"/>
    <dgm:cxn modelId="{1A8B8CDD-C4FB-4E05-B88E-BC10FCA99A69}" type="presParOf" srcId="{8BD77944-69C3-4180-8D50-26D73CA9238D}" destId="{EB5EEF96-49E9-4A8E-8A06-43C5DF8D1975}" srcOrd="4" destOrd="0" presId="urn:microsoft.com/office/officeart/2005/8/layout/list1"/>
    <dgm:cxn modelId="{0927D34C-FBD3-48E4-BBD1-BB3DC10B17C0}" type="presParOf" srcId="{EB5EEF96-49E9-4A8E-8A06-43C5DF8D1975}" destId="{DD34081F-AFFB-4358-98AB-B7DF1E872668}" srcOrd="0" destOrd="0" presId="urn:microsoft.com/office/officeart/2005/8/layout/list1"/>
    <dgm:cxn modelId="{5F358DE2-182A-457A-8E89-896282F0287A}" type="presParOf" srcId="{EB5EEF96-49E9-4A8E-8A06-43C5DF8D1975}" destId="{93136942-9FD9-4C70-829F-4AB69B38C978}" srcOrd="1" destOrd="0" presId="urn:microsoft.com/office/officeart/2005/8/layout/list1"/>
    <dgm:cxn modelId="{3B71E7BD-DA98-480B-9C4A-4AABFEF5679D}" type="presParOf" srcId="{8BD77944-69C3-4180-8D50-26D73CA9238D}" destId="{200D8AF4-674A-4F11-A166-3547FABD92E9}" srcOrd="5" destOrd="0" presId="urn:microsoft.com/office/officeart/2005/8/layout/list1"/>
    <dgm:cxn modelId="{B01C481A-F562-47EC-AEA4-F1F62302D1E1}" type="presParOf" srcId="{8BD77944-69C3-4180-8D50-26D73CA9238D}" destId="{FAC0EA1C-F939-42D0-982E-98E6DD05DA7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FB691-32CC-4E9B-B936-EB9F308E5186}">
      <dsp:nvSpPr>
        <dsp:cNvPr id="0" name=""/>
        <dsp:cNvSpPr/>
      </dsp:nvSpPr>
      <dsp:spPr>
        <a:xfrm rot="5400000">
          <a:off x="2776456" y="-1759884"/>
          <a:ext cx="199557" cy="37712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/>
            <a:t>按钮</a:t>
          </a:r>
          <a:r>
            <a:rPr lang="en-US" altLang="en-US" sz="1600" kern="1200" dirty="0"/>
            <a:t>Button</a:t>
          </a:r>
          <a:endParaRPr lang="zh-CN" altLang="en-US" sz="1600" kern="1200" dirty="0"/>
        </a:p>
      </dsp:txBody>
      <dsp:txXfrm rot="-5400000">
        <a:off x="990632" y="35682"/>
        <a:ext cx="3761463" cy="180073"/>
      </dsp:txXfrm>
    </dsp:sp>
    <dsp:sp modelId="{21827C47-2338-4C19-8C80-BA25B5266472}">
      <dsp:nvSpPr>
        <dsp:cNvPr id="0" name=""/>
        <dsp:cNvSpPr/>
      </dsp:nvSpPr>
      <dsp:spPr>
        <a:xfrm>
          <a:off x="1034" y="994"/>
          <a:ext cx="989598" cy="249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10.1</a:t>
          </a:r>
          <a:endParaRPr lang="zh-CN" altLang="en-US" sz="1600" kern="1200" dirty="0"/>
        </a:p>
      </dsp:txBody>
      <dsp:txXfrm>
        <a:off x="13211" y="13171"/>
        <a:ext cx="965244" cy="225093"/>
      </dsp:txXfrm>
    </dsp:sp>
    <dsp:sp modelId="{CC530F97-71FE-466C-8C8D-E0820907D3E8}">
      <dsp:nvSpPr>
        <dsp:cNvPr id="0" name=""/>
        <dsp:cNvSpPr/>
      </dsp:nvSpPr>
      <dsp:spPr>
        <a:xfrm rot="5400000">
          <a:off x="2776456" y="-1497964"/>
          <a:ext cx="199557" cy="37712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/>
            <a:t>标签</a:t>
          </a:r>
          <a:r>
            <a:rPr lang="en-US" altLang="en-US" sz="1600" kern="1200" dirty="0"/>
            <a:t>Label</a:t>
          </a:r>
          <a:endParaRPr lang="zh-CN" altLang="en-US" sz="1600" kern="1200" dirty="0"/>
        </a:p>
      </dsp:txBody>
      <dsp:txXfrm rot="-5400000">
        <a:off x="990632" y="297602"/>
        <a:ext cx="3761463" cy="180073"/>
      </dsp:txXfrm>
    </dsp:sp>
    <dsp:sp modelId="{BAAA9A09-9035-4BA0-8564-2D7D8367988D}">
      <dsp:nvSpPr>
        <dsp:cNvPr id="0" name=""/>
        <dsp:cNvSpPr/>
      </dsp:nvSpPr>
      <dsp:spPr>
        <a:xfrm>
          <a:off x="1034" y="262914"/>
          <a:ext cx="989598" cy="249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10.2</a:t>
          </a:r>
          <a:endParaRPr lang="zh-CN" altLang="en-US" sz="1600" kern="1200" dirty="0"/>
        </a:p>
      </dsp:txBody>
      <dsp:txXfrm>
        <a:off x="13211" y="275091"/>
        <a:ext cx="965244" cy="225093"/>
      </dsp:txXfrm>
    </dsp:sp>
    <dsp:sp modelId="{C8221AF8-FDB2-4B75-890A-0C8FAD11558A}">
      <dsp:nvSpPr>
        <dsp:cNvPr id="0" name=""/>
        <dsp:cNvSpPr/>
      </dsp:nvSpPr>
      <dsp:spPr>
        <a:xfrm rot="5400000">
          <a:off x="2776456" y="-1236045"/>
          <a:ext cx="199557" cy="37712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/>
            <a:t>文本框</a:t>
          </a:r>
          <a:r>
            <a:rPr lang="en-US" altLang="en-US" sz="1600" kern="1200" dirty="0"/>
            <a:t>TextBox</a:t>
          </a:r>
          <a:endParaRPr lang="zh-CN" altLang="en-US" sz="1600" kern="1200" dirty="0"/>
        </a:p>
      </dsp:txBody>
      <dsp:txXfrm rot="-5400000">
        <a:off x="990632" y="559521"/>
        <a:ext cx="3761463" cy="180073"/>
      </dsp:txXfrm>
    </dsp:sp>
    <dsp:sp modelId="{D8B7898D-9562-47AB-B9AC-124C9524637B}">
      <dsp:nvSpPr>
        <dsp:cNvPr id="0" name=""/>
        <dsp:cNvSpPr/>
      </dsp:nvSpPr>
      <dsp:spPr>
        <a:xfrm>
          <a:off x="1034" y="524833"/>
          <a:ext cx="989598" cy="249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10.3</a:t>
          </a:r>
          <a:endParaRPr lang="zh-CN" altLang="en-US" sz="1600" kern="1200" dirty="0"/>
        </a:p>
      </dsp:txBody>
      <dsp:txXfrm>
        <a:off x="13211" y="537010"/>
        <a:ext cx="965244" cy="225093"/>
      </dsp:txXfrm>
    </dsp:sp>
    <dsp:sp modelId="{512D8A50-3214-4EFA-B4CE-CFEBE1BA0DAC}">
      <dsp:nvSpPr>
        <dsp:cNvPr id="0" name=""/>
        <dsp:cNvSpPr/>
      </dsp:nvSpPr>
      <dsp:spPr>
        <a:xfrm rot="5400000">
          <a:off x="2776456" y="-974125"/>
          <a:ext cx="199557" cy="37712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/>
            <a:t>复选框</a:t>
          </a:r>
          <a:r>
            <a:rPr lang="en-US" altLang="en-US" sz="1600" kern="1200" dirty="0"/>
            <a:t>CheckBox</a:t>
          </a:r>
          <a:endParaRPr lang="zh-CN" altLang="en-US" sz="1600" kern="1200" dirty="0"/>
        </a:p>
      </dsp:txBody>
      <dsp:txXfrm rot="-5400000">
        <a:off x="990632" y="821441"/>
        <a:ext cx="3761463" cy="180073"/>
      </dsp:txXfrm>
    </dsp:sp>
    <dsp:sp modelId="{D4167330-4AD5-4F2D-803F-825AC64C7AD5}">
      <dsp:nvSpPr>
        <dsp:cNvPr id="0" name=""/>
        <dsp:cNvSpPr/>
      </dsp:nvSpPr>
      <dsp:spPr>
        <a:xfrm>
          <a:off x="1034" y="786753"/>
          <a:ext cx="989598" cy="249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10.4</a:t>
          </a:r>
          <a:endParaRPr lang="zh-CN" altLang="en-US" sz="1600" kern="1200" dirty="0"/>
        </a:p>
      </dsp:txBody>
      <dsp:txXfrm>
        <a:off x="13211" y="798930"/>
        <a:ext cx="965244" cy="225093"/>
      </dsp:txXfrm>
    </dsp:sp>
    <dsp:sp modelId="{818E8F42-9490-4639-8DE1-7C4BB83AF4C9}">
      <dsp:nvSpPr>
        <dsp:cNvPr id="0" name=""/>
        <dsp:cNvSpPr/>
      </dsp:nvSpPr>
      <dsp:spPr>
        <a:xfrm rot="5400000">
          <a:off x="2776456" y="-712205"/>
          <a:ext cx="199557" cy="37712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/>
            <a:t>复选框</a:t>
          </a:r>
          <a:r>
            <a:rPr lang="zh-CN" altLang="en-US" sz="1600" kern="1200" dirty="0"/>
            <a:t>组</a:t>
          </a:r>
          <a:r>
            <a:rPr lang="en-US" altLang="en-US" sz="1600" kern="1200" dirty="0"/>
            <a:t>CheckBoxList</a:t>
          </a:r>
          <a:endParaRPr lang="zh-CN" altLang="en-US" sz="1600" kern="1200" dirty="0"/>
        </a:p>
      </dsp:txBody>
      <dsp:txXfrm rot="-5400000">
        <a:off x="990632" y="1083361"/>
        <a:ext cx="3761463" cy="180073"/>
      </dsp:txXfrm>
    </dsp:sp>
    <dsp:sp modelId="{DEF205D3-09EE-487B-8A90-1F3C48693885}">
      <dsp:nvSpPr>
        <dsp:cNvPr id="0" name=""/>
        <dsp:cNvSpPr/>
      </dsp:nvSpPr>
      <dsp:spPr>
        <a:xfrm>
          <a:off x="1034" y="1048673"/>
          <a:ext cx="989598" cy="249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10.5</a:t>
          </a:r>
          <a:endParaRPr lang="zh-CN" altLang="en-US" sz="1600" kern="1200" dirty="0"/>
        </a:p>
      </dsp:txBody>
      <dsp:txXfrm>
        <a:off x="13211" y="1060850"/>
        <a:ext cx="965244" cy="225093"/>
      </dsp:txXfrm>
    </dsp:sp>
    <dsp:sp modelId="{EA05D2C1-8484-453A-B4FB-FB775226B082}">
      <dsp:nvSpPr>
        <dsp:cNvPr id="0" name=""/>
        <dsp:cNvSpPr/>
      </dsp:nvSpPr>
      <dsp:spPr>
        <a:xfrm rot="5400000">
          <a:off x="2776456" y="-450286"/>
          <a:ext cx="199557" cy="37712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/>
            <a:t>单</a:t>
          </a:r>
          <a:r>
            <a:rPr lang="zh-CN" altLang="en-US" sz="1600" kern="1200" dirty="0"/>
            <a:t>选按钮</a:t>
          </a:r>
          <a:r>
            <a:rPr lang="en-US" altLang="en-US" sz="1600" kern="1200" dirty="0"/>
            <a:t>RadioButton</a:t>
          </a:r>
          <a:endParaRPr lang="zh-CN" altLang="en-US" sz="1600" kern="1200" dirty="0"/>
        </a:p>
      </dsp:txBody>
      <dsp:txXfrm rot="-5400000">
        <a:off x="990632" y="1345280"/>
        <a:ext cx="3761463" cy="180073"/>
      </dsp:txXfrm>
    </dsp:sp>
    <dsp:sp modelId="{B6DDE070-761E-49DB-B612-F8EC2BC3CBAC}">
      <dsp:nvSpPr>
        <dsp:cNvPr id="0" name=""/>
        <dsp:cNvSpPr/>
      </dsp:nvSpPr>
      <dsp:spPr>
        <a:xfrm>
          <a:off x="1034" y="1310592"/>
          <a:ext cx="989598" cy="249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10.6</a:t>
          </a:r>
          <a:endParaRPr lang="zh-CN" altLang="en-US" sz="1600" kern="1200" dirty="0"/>
        </a:p>
      </dsp:txBody>
      <dsp:txXfrm>
        <a:off x="13211" y="1322769"/>
        <a:ext cx="965244" cy="225093"/>
      </dsp:txXfrm>
    </dsp:sp>
    <dsp:sp modelId="{5AAD607B-8EA2-446E-A366-B4488F33464C}">
      <dsp:nvSpPr>
        <dsp:cNvPr id="0" name=""/>
        <dsp:cNvSpPr/>
      </dsp:nvSpPr>
      <dsp:spPr>
        <a:xfrm rot="5400000">
          <a:off x="2776456" y="-188366"/>
          <a:ext cx="199557" cy="37712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/>
            <a:t>单</a:t>
          </a:r>
          <a:r>
            <a:rPr lang="zh-CN" altLang="en-US" sz="1600" kern="1200" dirty="0"/>
            <a:t>选按钮组</a:t>
          </a:r>
          <a:r>
            <a:rPr lang="en-US" altLang="en-US" sz="1600" kern="1200" dirty="0"/>
            <a:t>RadioButtonList</a:t>
          </a:r>
          <a:endParaRPr lang="zh-CN" altLang="en-US" sz="1600" kern="1200" dirty="0"/>
        </a:p>
      </dsp:txBody>
      <dsp:txXfrm rot="-5400000">
        <a:off x="990632" y="1607200"/>
        <a:ext cx="3761463" cy="180073"/>
      </dsp:txXfrm>
    </dsp:sp>
    <dsp:sp modelId="{40EAB5A1-1AAD-4B3E-8547-E065D45570CD}">
      <dsp:nvSpPr>
        <dsp:cNvPr id="0" name=""/>
        <dsp:cNvSpPr/>
      </dsp:nvSpPr>
      <dsp:spPr>
        <a:xfrm>
          <a:off x="1034" y="1572512"/>
          <a:ext cx="989598" cy="249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10.7</a:t>
          </a:r>
          <a:endParaRPr lang="zh-CN" altLang="en-US" sz="1600" kern="1200" dirty="0"/>
        </a:p>
      </dsp:txBody>
      <dsp:txXfrm>
        <a:off x="13211" y="1584689"/>
        <a:ext cx="965244" cy="225093"/>
      </dsp:txXfrm>
    </dsp:sp>
    <dsp:sp modelId="{98F015E7-EB2C-4C8A-8F57-CB1A70ECD8E3}">
      <dsp:nvSpPr>
        <dsp:cNvPr id="0" name=""/>
        <dsp:cNvSpPr/>
      </dsp:nvSpPr>
      <dsp:spPr>
        <a:xfrm rot="5400000">
          <a:off x="2776456" y="73553"/>
          <a:ext cx="199557" cy="37712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/>
            <a:t>超</a:t>
          </a:r>
          <a:r>
            <a:rPr lang="zh-CN" altLang="en-US" sz="1600" kern="1200" dirty="0"/>
            <a:t>链接</a:t>
          </a:r>
          <a:r>
            <a:rPr lang="en-US" altLang="en-US" sz="1600" kern="1200" dirty="0"/>
            <a:t>Hyperlink</a:t>
          </a:r>
          <a:endParaRPr lang="zh-CN" altLang="en-US" sz="1600" kern="1200" dirty="0"/>
        </a:p>
      </dsp:txBody>
      <dsp:txXfrm rot="-5400000">
        <a:off x="990632" y="1869119"/>
        <a:ext cx="3761463" cy="180073"/>
      </dsp:txXfrm>
    </dsp:sp>
    <dsp:sp modelId="{189ACB94-8FE1-4F64-B541-3E9EBA48E43E}">
      <dsp:nvSpPr>
        <dsp:cNvPr id="0" name=""/>
        <dsp:cNvSpPr/>
      </dsp:nvSpPr>
      <dsp:spPr>
        <a:xfrm>
          <a:off x="1034" y="1834432"/>
          <a:ext cx="989598" cy="249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10.8</a:t>
          </a:r>
          <a:endParaRPr lang="zh-CN" altLang="en-US" sz="1600" kern="1200" dirty="0"/>
        </a:p>
      </dsp:txBody>
      <dsp:txXfrm>
        <a:off x="13211" y="1846609"/>
        <a:ext cx="965244" cy="225093"/>
      </dsp:txXfrm>
    </dsp:sp>
    <dsp:sp modelId="{7CB4C89F-04FA-4BED-B037-33AFE9E986A9}">
      <dsp:nvSpPr>
        <dsp:cNvPr id="0" name=""/>
        <dsp:cNvSpPr/>
      </dsp:nvSpPr>
      <dsp:spPr>
        <a:xfrm rot="5400000">
          <a:off x="2776456" y="335472"/>
          <a:ext cx="199557" cy="37712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/>
            <a:t>下</a:t>
          </a:r>
          <a:r>
            <a:rPr lang="zh-CN" altLang="en-US" sz="1600" kern="1200" dirty="0"/>
            <a:t>拉列表</a:t>
          </a:r>
          <a:r>
            <a:rPr lang="en-US" altLang="en-US" sz="1600" kern="1200" dirty="0"/>
            <a:t>Dropdownlist</a:t>
          </a:r>
          <a:endParaRPr lang="zh-CN" altLang="en-US" sz="1600" kern="1200" dirty="0"/>
        </a:p>
      </dsp:txBody>
      <dsp:txXfrm rot="-5400000">
        <a:off x="990632" y="2131038"/>
        <a:ext cx="3761463" cy="180073"/>
      </dsp:txXfrm>
    </dsp:sp>
    <dsp:sp modelId="{AD1AD5CF-1DCB-4C5F-92DD-A0A5D4B0E1FC}">
      <dsp:nvSpPr>
        <dsp:cNvPr id="0" name=""/>
        <dsp:cNvSpPr/>
      </dsp:nvSpPr>
      <dsp:spPr>
        <a:xfrm>
          <a:off x="1034" y="2096351"/>
          <a:ext cx="989598" cy="249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10.9</a:t>
          </a:r>
          <a:endParaRPr lang="zh-CN" altLang="en-US" sz="1600" kern="1200" dirty="0"/>
        </a:p>
      </dsp:txBody>
      <dsp:txXfrm>
        <a:off x="13211" y="2108528"/>
        <a:ext cx="965244" cy="225093"/>
      </dsp:txXfrm>
    </dsp:sp>
    <dsp:sp modelId="{74AE7C90-40E3-47F9-A65F-1F1997AA2691}">
      <dsp:nvSpPr>
        <dsp:cNvPr id="0" name=""/>
        <dsp:cNvSpPr/>
      </dsp:nvSpPr>
      <dsp:spPr>
        <a:xfrm rot="5400000">
          <a:off x="2776456" y="597392"/>
          <a:ext cx="199557" cy="37712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/>
            <a:t>列表框</a:t>
          </a:r>
          <a:r>
            <a:rPr lang="en-US" altLang="en-US" sz="1600" kern="1200" dirty="0"/>
            <a:t>ListBox</a:t>
          </a:r>
          <a:endParaRPr lang="zh-CN" altLang="en-US" sz="1600" kern="1200" dirty="0"/>
        </a:p>
      </dsp:txBody>
      <dsp:txXfrm rot="-5400000">
        <a:off x="990632" y="2392958"/>
        <a:ext cx="3761463" cy="180073"/>
      </dsp:txXfrm>
    </dsp:sp>
    <dsp:sp modelId="{809E32C1-2B27-41BD-B6A9-992CD4C5D0EE}">
      <dsp:nvSpPr>
        <dsp:cNvPr id="0" name=""/>
        <dsp:cNvSpPr/>
      </dsp:nvSpPr>
      <dsp:spPr>
        <a:xfrm>
          <a:off x="1034" y="2358271"/>
          <a:ext cx="989598" cy="249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10.10</a:t>
          </a:r>
          <a:endParaRPr lang="zh-CN" altLang="en-US" sz="1600" kern="1200" dirty="0"/>
        </a:p>
      </dsp:txBody>
      <dsp:txXfrm>
        <a:off x="13211" y="2370448"/>
        <a:ext cx="965244" cy="225093"/>
      </dsp:txXfrm>
    </dsp:sp>
    <dsp:sp modelId="{817F2FFD-9FF1-4060-8AA3-9B195581CC0A}">
      <dsp:nvSpPr>
        <dsp:cNvPr id="0" name=""/>
        <dsp:cNvSpPr/>
      </dsp:nvSpPr>
      <dsp:spPr>
        <a:xfrm rot="5400000">
          <a:off x="2776456" y="859312"/>
          <a:ext cx="199557" cy="37712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/>
            <a:t>验证</a:t>
          </a:r>
          <a:r>
            <a:rPr lang="zh-CN" altLang="en-US" sz="1600" kern="1200" dirty="0"/>
            <a:t>控件</a:t>
          </a:r>
          <a:r>
            <a:rPr lang="en-US" altLang="en-US" sz="1600" kern="1200" dirty="0"/>
            <a:t>Validator</a:t>
          </a:r>
          <a:endParaRPr lang="zh-CN" altLang="en-US" sz="1600" kern="1200" dirty="0"/>
        </a:p>
      </dsp:txBody>
      <dsp:txXfrm rot="-5400000">
        <a:off x="990632" y="2654878"/>
        <a:ext cx="3761463" cy="180073"/>
      </dsp:txXfrm>
    </dsp:sp>
    <dsp:sp modelId="{3EBCDDCF-498C-4F41-9159-1B9C826E53BA}">
      <dsp:nvSpPr>
        <dsp:cNvPr id="0" name=""/>
        <dsp:cNvSpPr/>
      </dsp:nvSpPr>
      <dsp:spPr>
        <a:xfrm>
          <a:off x="1034" y="2620190"/>
          <a:ext cx="989598" cy="249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10.11</a:t>
          </a:r>
          <a:endParaRPr lang="zh-CN" altLang="en-US" sz="1600" kern="1200" dirty="0"/>
        </a:p>
      </dsp:txBody>
      <dsp:txXfrm>
        <a:off x="13211" y="2632367"/>
        <a:ext cx="965244" cy="225093"/>
      </dsp:txXfrm>
    </dsp:sp>
    <dsp:sp modelId="{76B72D1A-4C09-4832-ACB4-2DDAD4403BFB}">
      <dsp:nvSpPr>
        <dsp:cNvPr id="0" name=""/>
        <dsp:cNvSpPr/>
      </dsp:nvSpPr>
      <dsp:spPr>
        <a:xfrm rot="5400000">
          <a:off x="2776456" y="1121231"/>
          <a:ext cx="199557" cy="37712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/>
            <a:t>服务器</a:t>
          </a:r>
          <a:r>
            <a:rPr lang="zh-CN" altLang="en-US" sz="1600" kern="1200" dirty="0"/>
            <a:t>控件的继承关系</a:t>
          </a:r>
        </a:p>
      </dsp:txBody>
      <dsp:txXfrm rot="-5400000">
        <a:off x="990632" y="2916797"/>
        <a:ext cx="3761463" cy="180073"/>
      </dsp:txXfrm>
    </dsp:sp>
    <dsp:sp modelId="{0E924FD7-EBCE-4306-A708-D44D7A3F41C3}">
      <dsp:nvSpPr>
        <dsp:cNvPr id="0" name=""/>
        <dsp:cNvSpPr/>
      </dsp:nvSpPr>
      <dsp:spPr>
        <a:xfrm>
          <a:off x="1034" y="2882110"/>
          <a:ext cx="989598" cy="249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10.12</a:t>
          </a:r>
          <a:endParaRPr lang="zh-CN" altLang="en-US" sz="1600" kern="1200" dirty="0"/>
        </a:p>
      </dsp:txBody>
      <dsp:txXfrm>
        <a:off x="13211" y="2894287"/>
        <a:ext cx="965244" cy="225093"/>
      </dsp:txXfrm>
    </dsp:sp>
    <dsp:sp modelId="{AB773E52-2EC3-432E-875B-8AB7792B36DB}">
      <dsp:nvSpPr>
        <dsp:cNvPr id="0" name=""/>
        <dsp:cNvSpPr/>
      </dsp:nvSpPr>
      <dsp:spPr>
        <a:xfrm rot="5400000">
          <a:off x="2776456" y="1383151"/>
          <a:ext cx="199557" cy="37712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/>
            <a:t>思考题</a:t>
          </a:r>
          <a:endParaRPr lang="zh-CN" altLang="en-US" sz="1600" kern="1200" dirty="0"/>
        </a:p>
      </dsp:txBody>
      <dsp:txXfrm rot="-5400000">
        <a:off x="990632" y="3178717"/>
        <a:ext cx="3761463" cy="180073"/>
      </dsp:txXfrm>
    </dsp:sp>
    <dsp:sp modelId="{BDECFB3E-30D6-48D2-9E8E-81A95509B3DE}">
      <dsp:nvSpPr>
        <dsp:cNvPr id="0" name=""/>
        <dsp:cNvSpPr/>
      </dsp:nvSpPr>
      <dsp:spPr>
        <a:xfrm>
          <a:off x="1034" y="3144030"/>
          <a:ext cx="989598" cy="249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10.13</a:t>
          </a:r>
          <a:endParaRPr lang="zh-CN" altLang="en-US" sz="1600" kern="1200" dirty="0"/>
        </a:p>
      </dsp:txBody>
      <dsp:txXfrm>
        <a:off x="13211" y="3156207"/>
        <a:ext cx="965244" cy="22509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000" kern="1200" dirty="0"/>
            <a:t>ASPX</a:t>
          </a:r>
          <a:r>
            <a:rPr lang="zh-CN" altLang="en-US" sz="6000" kern="1200" dirty="0"/>
            <a:t>验证控件</a:t>
          </a:r>
        </a:p>
      </dsp:txBody>
      <dsp:txXfrm>
        <a:off x="1289893" y="2093"/>
        <a:ext cx="5649813" cy="338988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302F5-C5FE-4C48-B28F-3E0D406D91EE}">
      <dsp:nvSpPr>
        <dsp:cNvPr id="0" name=""/>
        <dsp:cNvSpPr/>
      </dsp:nvSpPr>
      <dsp:spPr>
        <a:xfrm>
          <a:off x="4566913" y="3147109"/>
          <a:ext cx="261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663" y="4572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4691204" y="3186288"/>
        <a:ext cx="13083" cy="13083"/>
      </dsp:txXfrm>
    </dsp:sp>
    <dsp:sp modelId="{485E9CCE-C672-4AF1-AF01-8834D602F4EF}">
      <dsp:nvSpPr>
        <dsp:cNvPr id="0" name=""/>
        <dsp:cNvSpPr/>
      </dsp:nvSpPr>
      <dsp:spPr>
        <a:xfrm>
          <a:off x="2754943" y="3147109"/>
          <a:ext cx="261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663" y="4572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879233" y="3186288"/>
        <a:ext cx="13083" cy="13083"/>
      </dsp:txXfrm>
    </dsp:sp>
    <dsp:sp modelId="{F547CFE5-ED6B-4D99-89CE-40E6D39BC3F0}">
      <dsp:nvSpPr>
        <dsp:cNvPr id="0" name=""/>
        <dsp:cNvSpPr/>
      </dsp:nvSpPr>
      <dsp:spPr>
        <a:xfrm>
          <a:off x="509435" y="1697037"/>
          <a:ext cx="261663" cy="1495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831" y="0"/>
              </a:lnTo>
              <a:lnTo>
                <a:pt x="130831" y="1495792"/>
              </a:lnTo>
              <a:lnTo>
                <a:pt x="261663" y="149579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602304" y="2406970"/>
        <a:ext cx="75925" cy="75925"/>
      </dsp:txXfrm>
    </dsp:sp>
    <dsp:sp modelId="{922CF94F-CEEA-46F8-B82F-FB466EFC8F6C}">
      <dsp:nvSpPr>
        <dsp:cNvPr id="0" name=""/>
        <dsp:cNvSpPr/>
      </dsp:nvSpPr>
      <dsp:spPr>
        <a:xfrm>
          <a:off x="509435" y="1697037"/>
          <a:ext cx="261663" cy="997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831" y="0"/>
              </a:lnTo>
              <a:lnTo>
                <a:pt x="130831" y="997194"/>
              </a:lnTo>
              <a:lnTo>
                <a:pt x="261663" y="997194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614493" y="2169861"/>
        <a:ext cx="51547" cy="51547"/>
      </dsp:txXfrm>
    </dsp:sp>
    <dsp:sp modelId="{BD1FDE15-1D40-4CB0-9858-EAF6FFC72226}">
      <dsp:nvSpPr>
        <dsp:cNvPr id="0" name=""/>
        <dsp:cNvSpPr/>
      </dsp:nvSpPr>
      <dsp:spPr>
        <a:xfrm>
          <a:off x="509435" y="1697037"/>
          <a:ext cx="261663" cy="498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831" y="0"/>
              </a:lnTo>
              <a:lnTo>
                <a:pt x="130831" y="498597"/>
              </a:lnTo>
              <a:lnTo>
                <a:pt x="261663" y="498597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626189" y="1932259"/>
        <a:ext cx="28154" cy="28154"/>
      </dsp:txXfrm>
    </dsp:sp>
    <dsp:sp modelId="{93A4E784-853B-4E6D-8253-64DF427F07C9}">
      <dsp:nvSpPr>
        <dsp:cNvPr id="0" name=""/>
        <dsp:cNvSpPr/>
      </dsp:nvSpPr>
      <dsp:spPr>
        <a:xfrm>
          <a:off x="2754943" y="1697037"/>
          <a:ext cx="261663" cy="249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831" y="0"/>
              </a:lnTo>
              <a:lnTo>
                <a:pt x="130831" y="249298"/>
              </a:lnTo>
              <a:lnTo>
                <a:pt x="261663" y="249298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876740" y="1812651"/>
        <a:ext cx="18070" cy="18070"/>
      </dsp:txXfrm>
    </dsp:sp>
    <dsp:sp modelId="{A9425072-2446-4895-9495-C8B549E8AC7A}">
      <dsp:nvSpPr>
        <dsp:cNvPr id="0" name=""/>
        <dsp:cNvSpPr/>
      </dsp:nvSpPr>
      <dsp:spPr>
        <a:xfrm>
          <a:off x="2754943" y="1447738"/>
          <a:ext cx="261663" cy="249298"/>
        </a:xfrm>
        <a:custGeom>
          <a:avLst/>
          <a:gdLst/>
          <a:ahLst/>
          <a:cxnLst/>
          <a:rect l="0" t="0" r="0" b="0"/>
          <a:pathLst>
            <a:path>
              <a:moveTo>
                <a:pt x="0" y="249298"/>
              </a:moveTo>
              <a:lnTo>
                <a:pt x="130831" y="249298"/>
              </a:lnTo>
              <a:lnTo>
                <a:pt x="130831" y="0"/>
              </a:lnTo>
              <a:lnTo>
                <a:pt x="261663" y="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876740" y="1563352"/>
        <a:ext cx="18070" cy="18070"/>
      </dsp:txXfrm>
    </dsp:sp>
    <dsp:sp modelId="{673AE0C7-7715-4AF8-B1D8-67971C0B49CF}">
      <dsp:nvSpPr>
        <dsp:cNvPr id="0" name=""/>
        <dsp:cNvSpPr/>
      </dsp:nvSpPr>
      <dsp:spPr>
        <a:xfrm>
          <a:off x="509435" y="1651317"/>
          <a:ext cx="261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663" y="4572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633725" y="1690495"/>
        <a:ext cx="13083" cy="13083"/>
      </dsp:txXfrm>
    </dsp:sp>
    <dsp:sp modelId="{0758425A-FDA0-43B5-BF0C-6311BEB115A9}">
      <dsp:nvSpPr>
        <dsp:cNvPr id="0" name=""/>
        <dsp:cNvSpPr/>
      </dsp:nvSpPr>
      <dsp:spPr>
        <a:xfrm>
          <a:off x="509435" y="1198440"/>
          <a:ext cx="261663" cy="498597"/>
        </a:xfrm>
        <a:custGeom>
          <a:avLst/>
          <a:gdLst/>
          <a:ahLst/>
          <a:cxnLst/>
          <a:rect l="0" t="0" r="0" b="0"/>
          <a:pathLst>
            <a:path>
              <a:moveTo>
                <a:pt x="0" y="498597"/>
              </a:moveTo>
              <a:lnTo>
                <a:pt x="130831" y="498597"/>
              </a:lnTo>
              <a:lnTo>
                <a:pt x="130831" y="0"/>
              </a:lnTo>
              <a:lnTo>
                <a:pt x="261663" y="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626189" y="1433661"/>
        <a:ext cx="28154" cy="28154"/>
      </dsp:txXfrm>
    </dsp:sp>
    <dsp:sp modelId="{4A89A5A7-59DB-4D75-8583-1DA3D1B84751}">
      <dsp:nvSpPr>
        <dsp:cNvPr id="0" name=""/>
        <dsp:cNvSpPr/>
      </dsp:nvSpPr>
      <dsp:spPr>
        <a:xfrm>
          <a:off x="2754943" y="654122"/>
          <a:ext cx="261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663" y="4572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879233" y="693301"/>
        <a:ext cx="13083" cy="13083"/>
      </dsp:txXfrm>
    </dsp:sp>
    <dsp:sp modelId="{AB0006B2-CBCD-4AA4-B5B1-E086AE1CBB24}">
      <dsp:nvSpPr>
        <dsp:cNvPr id="0" name=""/>
        <dsp:cNvSpPr/>
      </dsp:nvSpPr>
      <dsp:spPr>
        <a:xfrm>
          <a:off x="509435" y="699842"/>
          <a:ext cx="261663" cy="997194"/>
        </a:xfrm>
        <a:custGeom>
          <a:avLst/>
          <a:gdLst/>
          <a:ahLst/>
          <a:cxnLst/>
          <a:rect l="0" t="0" r="0" b="0"/>
          <a:pathLst>
            <a:path>
              <a:moveTo>
                <a:pt x="0" y="997194"/>
              </a:moveTo>
              <a:lnTo>
                <a:pt x="130831" y="997194"/>
              </a:lnTo>
              <a:lnTo>
                <a:pt x="130831" y="0"/>
              </a:lnTo>
              <a:lnTo>
                <a:pt x="261663" y="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614493" y="1172666"/>
        <a:ext cx="51547" cy="51547"/>
      </dsp:txXfrm>
    </dsp:sp>
    <dsp:sp modelId="{C8C8BD68-E5BF-4238-9FC8-1725959E96A2}">
      <dsp:nvSpPr>
        <dsp:cNvPr id="0" name=""/>
        <dsp:cNvSpPr/>
      </dsp:nvSpPr>
      <dsp:spPr>
        <a:xfrm>
          <a:off x="509435" y="201245"/>
          <a:ext cx="261663" cy="1495792"/>
        </a:xfrm>
        <a:custGeom>
          <a:avLst/>
          <a:gdLst/>
          <a:ahLst/>
          <a:cxnLst/>
          <a:rect l="0" t="0" r="0" b="0"/>
          <a:pathLst>
            <a:path>
              <a:moveTo>
                <a:pt x="0" y="1495792"/>
              </a:moveTo>
              <a:lnTo>
                <a:pt x="130831" y="1495792"/>
              </a:lnTo>
              <a:lnTo>
                <a:pt x="130831" y="0"/>
              </a:lnTo>
              <a:lnTo>
                <a:pt x="261663" y="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602304" y="911178"/>
        <a:ext cx="75925" cy="75925"/>
      </dsp:txXfrm>
    </dsp:sp>
    <dsp:sp modelId="{DBC1D625-ECDB-4DD6-950F-941FBACA7765}">
      <dsp:nvSpPr>
        <dsp:cNvPr id="0" name=""/>
        <dsp:cNvSpPr/>
      </dsp:nvSpPr>
      <dsp:spPr>
        <a:xfrm rot="16200000">
          <a:off x="-739682" y="1497598"/>
          <a:ext cx="2099357" cy="398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WebControl</a:t>
          </a:r>
          <a:endParaRPr lang="zh-CN" altLang="en-US" sz="1200" kern="1200"/>
        </a:p>
      </dsp:txBody>
      <dsp:txXfrm>
        <a:off x="-739682" y="1497598"/>
        <a:ext cx="2099357" cy="398877"/>
      </dsp:txXfrm>
    </dsp:sp>
    <dsp:sp modelId="{C65ADD06-D5EA-4BED-BB40-8EA112830277}">
      <dsp:nvSpPr>
        <dsp:cNvPr id="0" name=""/>
        <dsp:cNvSpPr/>
      </dsp:nvSpPr>
      <dsp:spPr>
        <a:xfrm>
          <a:off x="771099" y="1806"/>
          <a:ext cx="1983844" cy="398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Button</a:t>
          </a:r>
          <a:endParaRPr lang="zh-CN" altLang="en-US" sz="1200" kern="1200" dirty="0"/>
        </a:p>
      </dsp:txBody>
      <dsp:txXfrm>
        <a:off x="771099" y="1806"/>
        <a:ext cx="1983844" cy="398877"/>
      </dsp:txXfrm>
    </dsp:sp>
    <dsp:sp modelId="{AA2BEC57-88C0-497C-B2A6-F849D70E1E1A}">
      <dsp:nvSpPr>
        <dsp:cNvPr id="0" name=""/>
        <dsp:cNvSpPr/>
      </dsp:nvSpPr>
      <dsp:spPr>
        <a:xfrm>
          <a:off x="771099" y="500403"/>
          <a:ext cx="1983844" cy="398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CheckBox</a:t>
          </a:r>
          <a:endParaRPr lang="zh-CN" altLang="en-US" sz="1200" kern="1200" dirty="0"/>
        </a:p>
      </dsp:txBody>
      <dsp:txXfrm>
        <a:off x="771099" y="500403"/>
        <a:ext cx="1983844" cy="398877"/>
      </dsp:txXfrm>
    </dsp:sp>
    <dsp:sp modelId="{4CAF9232-83C5-44DC-96A9-03E27544CEB1}">
      <dsp:nvSpPr>
        <dsp:cNvPr id="0" name=""/>
        <dsp:cNvSpPr/>
      </dsp:nvSpPr>
      <dsp:spPr>
        <a:xfrm>
          <a:off x="3016607" y="500403"/>
          <a:ext cx="1308319" cy="398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RadioButton</a:t>
          </a:r>
          <a:endParaRPr lang="zh-CN" altLang="en-US" sz="1200" kern="1200" dirty="0"/>
        </a:p>
      </dsp:txBody>
      <dsp:txXfrm>
        <a:off x="3016607" y="500403"/>
        <a:ext cx="1308319" cy="398877"/>
      </dsp:txXfrm>
    </dsp:sp>
    <dsp:sp modelId="{AD3A3720-FE6B-48C8-984E-014D64E0FA7D}">
      <dsp:nvSpPr>
        <dsp:cNvPr id="0" name=""/>
        <dsp:cNvSpPr/>
      </dsp:nvSpPr>
      <dsp:spPr>
        <a:xfrm>
          <a:off x="771099" y="999001"/>
          <a:ext cx="1983844" cy="398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HyperLink</a:t>
          </a:r>
          <a:endParaRPr lang="zh-CN" altLang="en-US" sz="1200" kern="1200" dirty="0"/>
        </a:p>
      </dsp:txBody>
      <dsp:txXfrm>
        <a:off x="771099" y="999001"/>
        <a:ext cx="1983844" cy="398877"/>
      </dsp:txXfrm>
    </dsp:sp>
    <dsp:sp modelId="{A8328D99-10AE-4487-AF0E-79D77DC41CE8}">
      <dsp:nvSpPr>
        <dsp:cNvPr id="0" name=""/>
        <dsp:cNvSpPr/>
      </dsp:nvSpPr>
      <dsp:spPr>
        <a:xfrm>
          <a:off x="771099" y="1497598"/>
          <a:ext cx="1983844" cy="398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Image</a:t>
          </a:r>
          <a:endParaRPr lang="zh-CN" altLang="en-US" sz="1200" kern="1200" dirty="0"/>
        </a:p>
      </dsp:txBody>
      <dsp:txXfrm>
        <a:off x="771099" y="1497598"/>
        <a:ext cx="1983844" cy="398877"/>
      </dsp:txXfrm>
    </dsp:sp>
    <dsp:sp modelId="{E49236D9-C570-4F8E-9E96-412807BCB0C2}">
      <dsp:nvSpPr>
        <dsp:cNvPr id="0" name=""/>
        <dsp:cNvSpPr/>
      </dsp:nvSpPr>
      <dsp:spPr>
        <a:xfrm>
          <a:off x="3016607" y="1248299"/>
          <a:ext cx="1550306" cy="398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ImageButton</a:t>
          </a:r>
          <a:endParaRPr lang="zh-CN" altLang="en-US" sz="1200" kern="1200" dirty="0"/>
        </a:p>
      </dsp:txBody>
      <dsp:txXfrm>
        <a:off x="3016607" y="1248299"/>
        <a:ext cx="1550306" cy="398877"/>
      </dsp:txXfrm>
    </dsp:sp>
    <dsp:sp modelId="{CF98F1C2-604C-4AF3-B3DC-4301E93F2B65}">
      <dsp:nvSpPr>
        <dsp:cNvPr id="0" name=""/>
        <dsp:cNvSpPr/>
      </dsp:nvSpPr>
      <dsp:spPr>
        <a:xfrm>
          <a:off x="3016607" y="1746897"/>
          <a:ext cx="1550306" cy="398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ImageMap</a:t>
          </a:r>
          <a:endParaRPr lang="zh-CN" altLang="en-US" sz="1200" kern="1200" dirty="0"/>
        </a:p>
      </dsp:txBody>
      <dsp:txXfrm>
        <a:off x="3016607" y="1746897"/>
        <a:ext cx="1550306" cy="398877"/>
      </dsp:txXfrm>
    </dsp:sp>
    <dsp:sp modelId="{73A5BD3A-1C74-4676-978C-AE219F61CDC0}">
      <dsp:nvSpPr>
        <dsp:cNvPr id="0" name=""/>
        <dsp:cNvSpPr/>
      </dsp:nvSpPr>
      <dsp:spPr>
        <a:xfrm>
          <a:off x="771099" y="1996195"/>
          <a:ext cx="1983844" cy="398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Label</a:t>
          </a:r>
          <a:endParaRPr lang="zh-CN" altLang="en-US" sz="1200" kern="1200" dirty="0"/>
        </a:p>
      </dsp:txBody>
      <dsp:txXfrm>
        <a:off x="771099" y="1996195"/>
        <a:ext cx="1983844" cy="398877"/>
      </dsp:txXfrm>
    </dsp:sp>
    <dsp:sp modelId="{75405B82-C156-414D-921C-C2982E6BAD6A}">
      <dsp:nvSpPr>
        <dsp:cNvPr id="0" name=""/>
        <dsp:cNvSpPr/>
      </dsp:nvSpPr>
      <dsp:spPr>
        <a:xfrm>
          <a:off x="771099" y="2494793"/>
          <a:ext cx="1983844" cy="398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TextBox</a:t>
          </a:r>
          <a:endParaRPr lang="zh-CN" altLang="en-US" sz="1200" kern="1200" dirty="0"/>
        </a:p>
      </dsp:txBody>
      <dsp:txXfrm>
        <a:off x="771099" y="2494793"/>
        <a:ext cx="1983844" cy="398877"/>
      </dsp:txXfrm>
    </dsp:sp>
    <dsp:sp modelId="{8037E684-9286-4329-A975-E49B8EA75227}">
      <dsp:nvSpPr>
        <dsp:cNvPr id="0" name=""/>
        <dsp:cNvSpPr/>
      </dsp:nvSpPr>
      <dsp:spPr>
        <a:xfrm>
          <a:off x="771099" y="2993390"/>
          <a:ext cx="1983844" cy="398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BaseDataBoundControl</a:t>
          </a:r>
          <a:endParaRPr lang="zh-CN" altLang="en-US" sz="1200" kern="1200" dirty="0"/>
        </a:p>
      </dsp:txBody>
      <dsp:txXfrm>
        <a:off x="771099" y="2993390"/>
        <a:ext cx="1983844" cy="398877"/>
      </dsp:txXfrm>
    </dsp:sp>
    <dsp:sp modelId="{0410309D-581C-403B-B50B-EE228D0E795B}">
      <dsp:nvSpPr>
        <dsp:cNvPr id="0" name=""/>
        <dsp:cNvSpPr/>
      </dsp:nvSpPr>
      <dsp:spPr>
        <a:xfrm>
          <a:off x="3016607" y="2993390"/>
          <a:ext cx="1550306" cy="398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DataBoundControl</a:t>
          </a:r>
          <a:endParaRPr lang="zh-CN" altLang="en-US" sz="1200" kern="1200" dirty="0"/>
        </a:p>
      </dsp:txBody>
      <dsp:txXfrm>
        <a:off x="3016607" y="2993390"/>
        <a:ext cx="1550306" cy="398877"/>
      </dsp:txXfrm>
    </dsp:sp>
    <dsp:sp modelId="{E7EDBEEA-9D21-41D3-A950-70427849D1A9}">
      <dsp:nvSpPr>
        <dsp:cNvPr id="0" name=""/>
        <dsp:cNvSpPr/>
      </dsp:nvSpPr>
      <dsp:spPr>
        <a:xfrm>
          <a:off x="4828577" y="2993390"/>
          <a:ext cx="995932" cy="398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ListControl</a:t>
          </a:r>
          <a:endParaRPr lang="zh-CN" altLang="en-US" sz="1200" kern="1200"/>
        </a:p>
      </dsp:txBody>
      <dsp:txXfrm>
        <a:off x="4828577" y="2993390"/>
        <a:ext cx="995932" cy="39887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67322-5723-412E-AEA8-9DE816E4F4C0}">
      <dsp:nvSpPr>
        <dsp:cNvPr id="0" name=""/>
        <dsp:cNvSpPr/>
      </dsp:nvSpPr>
      <dsp:spPr>
        <a:xfrm>
          <a:off x="396701" y="1697037"/>
          <a:ext cx="259440" cy="988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720" y="0"/>
              </a:lnTo>
              <a:lnTo>
                <a:pt x="129720" y="988723"/>
              </a:lnTo>
              <a:lnTo>
                <a:pt x="259440" y="988723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500867" y="2165844"/>
        <a:ext cx="51109" cy="51109"/>
      </dsp:txXfrm>
    </dsp:sp>
    <dsp:sp modelId="{669AECCC-945F-44EB-B8E0-77EBD71A3866}">
      <dsp:nvSpPr>
        <dsp:cNvPr id="0" name=""/>
        <dsp:cNvSpPr/>
      </dsp:nvSpPr>
      <dsp:spPr>
        <a:xfrm>
          <a:off x="396701" y="1697037"/>
          <a:ext cx="259440" cy="494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720" y="0"/>
              </a:lnTo>
              <a:lnTo>
                <a:pt x="129720" y="494361"/>
              </a:lnTo>
              <a:lnTo>
                <a:pt x="259440" y="494361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512464" y="1930260"/>
        <a:ext cx="27915" cy="27915"/>
      </dsp:txXfrm>
    </dsp:sp>
    <dsp:sp modelId="{95CC9878-DE3D-4DEC-BE0A-B7DE0A780E33}">
      <dsp:nvSpPr>
        <dsp:cNvPr id="0" name=""/>
        <dsp:cNvSpPr/>
      </dsp:nvSpPr>
      <dsp:spPr>
        <a:xfrm>
          <a:off x="396701" y="1651317"/>
          <a:ext cx="2594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440" y="4572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519936" y="1690551"/>
        <a:ext cx="12972" cy="12972"/>
      </dsp:txXfrm>
    </dsp:sp>
    <dsp:sp modelId="{FECEE449-A65A-4C71-A92E-F9D27F8DA9FA}">
      <dsp:nvSpPr>
        <dsp:cNvPr id="0" name=""/>
        <dsp:cNvSpPr/>
      </dsp:nvSpPr>
      <dsp:spPr>
        <a:xfrm>
          <a:off x="396701" y="1202675"/>
          <a:ext cx="259440" cy="494361"/>
        </a:xfrm>
        <a:custGeom>
          <a:avLst/>
          <a:gdLst/>
          <a:ahLst/>
          <a:cxnLst/>
          <a:rect l="0" t="0" r="0" b="0"/>
          <a:pathLst>
            <a:path>
              <a:moveTo>
                <a:pt x="0" y="494361"/>
              </a:moveTo>
              <a:lnTo>
                <a:pt x="129720" y="494361"/>
              </a:lnTo>
              <a:lnTo>
                <a:pt x="129720" y="0"/>
              </a:lnTo>
              <a:lnTo>
                <a:pt x="259440" y="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512464" y="1435899"/>
        <a:ext cx="27915" cy="27915"/>
      </dsp:txXfrm>
    </dsp:sp>
    <dsp:sp modelId="{EEB05AB0-8C6F-4F27-97A6-9974949FA5CC}">
      <dsp:nvSpPr>
        <dsp:cNvPr id="0" name=""/>
        <dsp:cNvSpPr/>
      </dsp:nvSpPr>
      <dsp:spPr>
        <a:xfrm>
          <a:off x="396701" y="708314"/>
          <a:ext cx="259440" cy="988723"/>
        </a:xfrm>
        <a:custGeom>
          <a:avLst/>
          <a:gdLst/>
          <a:ahLst/>
          <a:cxnLst/>
          <a:rect l="0" t="0" r="0" b="0"/>
          <a:pathLst>
            <a:path>
              <a:moveTo>
                <a:pt x="0" y="988723"/>
              </a:moveTo>
              <a:lnTo>
                <a:pt x="129720" y="988723"/>
              </a:lnTo>
              <a:lnTo>
                <a:pt x="129720" y="0"/>
              </a:lnTo>
              <a:lnTo>
                <a:pt x="259440" y="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500867" y="1177121"/>
        <a:ext cx="51109" cy="51109"/>
      </dsp:txXfrm>
    </dsp:sp>
    <dsp:sp modelId="{99DC8498-1D62-4D51-98BE-701EADDD2431}">
      <dsp:nvSpPr>
        <dsp:cNvPr id="0" name=""/>
        <dsp:cNvSpPr/>
      </dsp:nvSpPr>
      <dsp:spPr>
        <a:xfrm rot="16200000">
          <a:off x="-841804" y="1499292"/>
          <a:ext cx="2081522" cy="395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ListControl</a:t>
          </a:r>
          <a:endParaRPr lang="zh-CN" altLang="en-US" sz="1200" kern="1200"/>
        </a:p>
      </dsp:txBody>
      <dsp:txXfrm>
        <a:off x="-841804" y="1499292"/>
        <a:ext cx="2081522" cy="395489"/>
      </dsp:txXfrm>
    </dsp:sp>
    <dsp:sp modelId="{272ACE93-31F4-43E6-A42B-B0A491A46538}">
      <dsp:nvSpPr>
        <dsp:cNvPr id="0" name=""/>
        <dsp:cNvSpPr/>
      </dsp:nvSpPr>
      <dsp:spPr>
        <a:xfrm>
          <a:off x="656142" y="510569"/>
          <a:ext cx="1297204" cy="395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BulletedList</a:t>
          </a:r>
          <a:endParaRPr lang="zh-CN" altLang="en-US" sz="1200" kern="1200" dirty="0"/>
        </a:p>
      </dsp:txBody>
      <dsp:txXfrm>
        <a:off x="656142" y="510569"/>
        <a:ext cx="1297204" cy="395489"/>
      </dsp:txXfrm>
    </dsp:sp>
    <dsp:sp modelId="{EA97A7E9-30EC-4600-9F69-C280778404EE}">
      <dsp:nvSpPr>
        <dsp:cNvPr id="0" name=""/>
        <dsp:cNvSpPr/>
      </dsp:nvSpPr>
      <dsp:spPr>
        <a:xfrm>
          <a:off x="656142" y="1004931"/>
          <a:ext cx="1297204" cy="395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CheckBoxList</a:t>
          </a:r>
          <a:endParaRPr lang="zh-CN" altLang="en-US" sz="1200" kern="1200" dirty="0"/>
        </a:p>
      </dsp:txBody>
      <dsp:txXfrm>
        <a:off x="656142" y="1004931"/>
        <a:ext cx="1297204" cy="395489"/>
      </dsp:txXfrm>
    </dsp:sp>
    <dsp:sp modelId="{69B84902-648E-468F-AF46-8CE268E70E44}">
      <dsp:nvSpPr>
        <dsp:cNvPr id="0" name=""/>
        <dsp:cNvSpPr/>
      </dsp:nvSpPr>
      <dsp:spPr>
        <a:xfrm>
          <a:off x="656142" y="1499292"/>
          <a:ext cx="1297204" cy="395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DropDownList</a:t>
          </a:r>
          <a:endParaRPr lang="zh-CN" altLang="en-US" sz="1200" kern="1200" dirty="0"/>
        </a:p>
      </dsp:txBody>
      <dsp:txXfrm>
        <a:off x="656142" y="1499292"/>
        <a:ext cx="1297204" cy="395489"/>
      </dsp:txXfrm>
    </dsp:sp>
    <dsp:sp modelId="{DB9E35F3-8212-4BCF-87F4-9CFF273AB119}">
      <dsp:nvSpPr>
        <dsp:cNvPr id="0" name=""/>
        <dsp:cNvSpPr/>
      </dsp:nvSpPr>
      <dsp:spPr>
        <a:xfrm>
          <a:off x="656142" y="1993654"/>
          <a:ext cx="1297204" cy="395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ListBox</a:t>
          </a:r>
          <a:endParaRPr lang="zh-CN" altLang="en-US" sz="1200" kern="1200" dirty="0"/>
        </a:p>
      </dsp:txBody>
      <dsp:txXfrm>
        <a:off x="656142" y="1993654"/>
        <a:ext cx="1297204" cy="395489"/>
      </dsp:txXfrm>
    </dsp:sp>
    <dsp:sp modelId="{1B90E200-91E3-437A-B48F-193FE931270F}">
      <dsp:nvSpPr>
        <dsp:cNvPr id="0" name=""/>
        <dsp:cNvSpPr/>
      </dsp:nvSpPr>
      <dsp:spPr>
        <a:xfrm>
          <a:off x="656142" y="2488016"/>
          <a:ext cx="1297204" cy="395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RadioButtonList</a:t>
          </a:r>
          <a:endParaRPr lang="zh-CN" altLang="en-US" sz="1200" kern="1200" dirty="0"/>
        </a:p>
      </dsp:txBody>
      <dsp:txXfrm>
        <a:off x="656142" y="2488016"/>
        <a:ext cx="1297204" cy="39548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189131" y="189574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</a:t>
          </a:r>
          <a:r>
            <a:rPr lang="en-US" altLang="en-US" sz="1400" kern="1200" dirty="0"/>
            <a:t>1</a:t>
          </a:r>
          <a:r>
            <a:rPr lang="zh-CN" altLang="en-US" sz="1400" kern="1200" dirty="0"/>
            <a:t>）</a:t>
          </a:r>
        </a:p>
      </dsp:txBody>
      <dsp:txXfrm rot="-5400000">
        <a:off x="1" y="441749"/>
        <a:ext cx="882614" cy="378264"/>
      </dsp:txXfrm>
    </dsp:sp>
    <dsp:sp modelId="{43EEFC3A-8F94-457E-82F4-DAB369B5789A}">
      <dsp:nvSpPr>
        <dsp:cNvPr id="0" name=""/>
        <dsp:cNvSpPr/>
      </dsp:nvSpPr>
      <dsp:spPr>
        <a:xfrm rot="5400000">
          <a:off x="4146321" y="-3263264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 dirty="0"/>
            <a:t>使用按钮、标签控件进行编程，达到如下效果：最初页面中显示数字</a:t>
          </a:r>
          <a:r>
            <a:rPr lang="x-none" sz="1400" kern="1200" dirty="0"/>
            <a:t>0</a:t>
          </a:r>
          <a:r>
            <a:rPr lang="zh-CN" sz="1400" kern="1200" dirty="0"/>
            <a:t>，当用户点击一次按钮，页面中的数字就加</a:t>
          </a:r>
          <a:r>
            <a:rPr lang="x-none" sz="1400" kern="1200" dirty="0"/>
            <a:t>1</a:t>
          </a:r>
          <a:r>
            <a:rPr lang="zh-CN" sz="1400" kern="1200" dirty="0"/>
            <a:t>。</a:t>
          </a:r>
          <a:endParaRPr lang="zh-CN" altLang="en-US" sz="1400" kern="1200" dirty="0"/>
        </a:p>
      </dsp:txBody>
      <dsp:txXfrm rot="-5400000">
        <a:off x="882614" y="40451"/>
        <a:ext cx="7306977" cy="739554"/>
      </dsp:txXfrm>
    </dsp:sp>
    <dsp:sp modelId="{EB397AB6-AC8E-46F1-8C26-985C70A5517D}">
      <dsp:nvSpPr>
        <dsp:cNvPr id="0" name=""/>
        <dsp:cNvSpPr/>
      </dsp:nvSpPr>
      <dsp:spPr>
        <a:xfrm rot="5400000">
          <a:off x="-189131" y="1250880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</a:t>
          </a:r>
          <a:r>
            <a:rPr lang="en-US" altLang="en-US" sz="1400" kern="1200" dirty="0"/>
            <a:t>2</a:t>
          </a:r>
          <a:r>
            <a:rPr lang="zh-CN" altLang="en-US" sz="1400" kern="1200" dirty="0"/>
            <a:t>）</a:t>
          </a:r>
        </a:p>
      </dsp:txBody>
      <dsp:txXfrm rot="-5400000">
        <a:off x="1" y="1503055"/>
        <a:ext cx="882614" cy="378264"/>
      </dsp:txXfrm>
    </dsp:sp>
    <dsp:sp modelId="{9CC6DB5E-7C5D-4A05-A823-E4B1310150B1}">
      <dsp:nvSpPr>
        <dsp:cNvPr id="0" name=""/>
        <dsp:cNvSpPr/>
      </dsp:nvSpPr>
      <dsp:spPr>
        <a:xfrm rot="5400000">
          <a:off x="4146321" y="-2201958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/>
            <a:t>使用复选框和文本框控件进行编程，达到如下效果：当用户在复选框中选择某个选项，文本框中就显示该选项的文本。</a:t>
          </a:r>
          <a:endParaRPr lang="zh-CN" altLang="en-US" sz="1400" kern="1200" dirty="0"/>
        </a:p>
      </dsp:txBody>
      <dsp:txXfrm rot="-5400000">
        <a:off x="882614" y="1101757"/>
        <a:ext cx="7306977" cy="739554"/>
      </dsp:txXfrm>
    </dsp:sp>
    <dsp:sp modelId="{F84D23BC-59F7-4BFC-8F92-77D4EF65A751}">
      <dsp:nvSpPr>
        <dsp:cNvPr id="0" name=""/>
        <dsp:cNvSpPr/>
      </dsp:nvSpPr>
      <dsp:spPr>
        <a:xfrm rot="5400000">
          <a:off x="-189131" y="2312186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</a:t>
          </a:r>
          <a:r>
            <a:rPr lang="en-US" altLang="en-US" sz="1400" kern="1200" dirty="0"/>
            <a:t>3</a:t>
          </a:r>
          <a:r>
            <a:rPr lang="zh-CN" altLang="en-US" sz="1400" kern="1200" dirty="0"/>
            <a:t>）</a:t>
          </a:r>
        </a:p>
      </dsp:txBody>
      <dsp:txXfrm rot="-5400000">
        <a:off x="1" y="2564361"/>
        <a:ext cx="882614" cy="378264"/>
      </dsp:txXfrm>
    </dsp:sp>
    <dsp:sp modelId="{45B2D73A-6A97-43A3-AF7C-7CFF0FE2EF54}">
      <dsp:nvSpPr>
        <dsp:cNvPr id="0" name=""/>
        <dsp:cNvSpPr/>
      </dsp:nvSpPr>
      <dsp:spPr>
        <a:xfrm rot="5400000">
          <a:off x="4146321" y="-1140652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 dirty="0"/>
            <a:t>使用两个下拉列表控件进行编程，达到如下效果：一个下拉列表中放置“省”，一个下拉列表放置“市”，当用户在一个下拉列表中选择某个省时，另一个下拉列表中的数据改变为该省所包含的市。</a:t>
          </a:r>
          <a:endParaRPr lang="zh-CN" altLang="en-US" sz="1400" kern="1200" dirty="0"/>
        </a:p>
      </dsp:txBody>
      <dsp:txXfrm rot="-5400000">
        <a:off x="882614" y="2163063"/>
        <a:ext cx="7306977" cy="739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ASPX</a:t>
          </a:r>
          <a:r>
            <a:rPr lang="zh-CN" altLang="en-US" sz="6500" kern="1200" dirty="0"/>
            <a:t>按钮</a:t>
          </a:r>
        </a:p>
      </dsp:txBody>
      <dsp:txXfrm>
        <a:off x="1289893" y="2093"/>
        <a:ext cx="5649813" cy="3389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ASPX</a:t>
          </a:r>
          <a:r>
            <a:rPr lang="zh-CN" altLang="en-US" sz="6500" kern="1200" dirty="0"/>
            <a:t>复选框</a:t>
          </a:r>
        </a:p>
      </dsp:txBody>
      <dsp:txXfrm>
        <a:off x="1289893" y="2093"/>
        <a:ext cx="5649813" cy="33898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000" kern="1200" dirty="0"/>
            <a:t>ASPX</a:t>
          </a:r>
          <a:r>
            <a:rPr lang="zh-CN" altLang="en-US" sz="6000" kern="1200" dirty="0"/>
            <a:t>复选框组</a:t>
          </a:r>
        </a:p>
      </dsp:txBody>
      <dsp:txXfrm>
        <a:off x="1289893" y="2093"/>
        <a:ext cx="5649813" cy="33898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000" kern="1200" dirty="0"/>
            <a:t>ASPX</a:t>
          </a:r>
          <a:r>
            <a:rPr lang="zh-CN" altLang="en-US" sz="6000" kern="1200" dirty="0"/>
            <a:t>单选按钮</a:t>
          </a:r>
        </a:p>
      </dsp:txBody>
      <dsp:txXfrm>
        <a:off x="1289893" y="2093"/>
        <a:ext cx="5649813" cy="33898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000" kern="1200" dirty="0"/>
            <a:t>ASPX</a:t>
          </a:r>
          <a:r>
            <a:rPr lang="zh-CN" altLang="en-US" sz="6000" kern="1200" dirty="0"/>
            <a:t>超链接</a:t>
          </a:r>
        </a:p>
      </dsp:txBody>
      <dsp:txXfrm>
        <a:off x="1289893" y="2093"/>
        <a:ext cx="5649813" cy="33898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000" kern="1200" dirty="0"/>
            <a:t>ASPX</a:t>
          </a:r>
          <a:r>
            <a:rPr lang="zh-CN" altLang="en-US" sz="6000" kern="1200" dirty="0"/>
            <a:t>列表框</a:t>
          </a:r>
        </a:p>
      </dsp:txBody>
      <dsp:txXfrm>
        <a:off x="1289893" y="2093"/>
        <a:ext cx="5649813" cy="33898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8F4BE-7238-40D3-B990-628A42DABBAA}">
      <dsp:nvSpPr>
        <dsp:cNvPr id="0" name=""/>
        <dsp:cNvSpPr/>
      </dsp:nvSpPr>
      <dsp:spPr>
        <a:xfrm>
          <a:off x="0" y="216360"/>
          <a:ext cx="8229600" cy="143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70764" rIns="63870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300" kern="1200" dirty="0"/>
            <a:t>&lt;</a:t>
          </a:r>
          <a:r>
            <a:rPr lang="en-US" altLang="en-US" sz="1300" kern="1200" dirty="0" err="1"/>
            <a:t>asp:TextBox</a:t>
          </a:r>
          <a:r>
            <a:rPr lang="en-US" altLang="en-US" sz="1300" kern="1200" dirty="0"/>
            <a:t> ID="</a:t>
          </a:r>
          <a:r>
            <a:rPr lang="en-US" altLang="en-US" sz="1300" kern="1200" dirty="0" err="1"/>
            <a:t>tbRequiredField</a:t>
          </a:r>
          <a:r>
            <a:rPr lang="en-US" altLang="en-US" sz="1300" kern="1200" dirty="0"/>
            <a:t>" </a:t>
          </a:r>
          <a:r>
            <a:rPr lang="en-US" altLang="en-US" sz="1300" kern="1200" dirty="0" err="1"/>
            <a:t>runat</a:t>
          </a:r>
          <a:r>
            <a:rPr lang="en-US" altLang="en-US" sz="1300" kern="1200" dirty="0"/>
            <a:t>="server"&gt;&lt;/</a:t>
          </a:r>
          <a:r>
            <a:rPr lang="en-US" altLang="en-US" sz="1300" kern="1200" dirty="0" err="1"/>
            <a:t>asp:TextBox</a:t>
          </a:r>
          <a:r>
            <a:rPr lang="en-US" altLang="en-US" sz="1300" kern="1200" dirty="0"/>
            <a:t>&gt;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300" kern="1200" dirty="0"/>
            <a:t>&lt;</a:t>
          </a:r>
          <a:r>
            <a:rPr lang="en-US" altLang="en-US" sz="1300" kern="1200" dirty="0" err="1"/>
            <a:t>asp:RequiredFieldValidator</a:t>
          </a:r>
          <a:r>
            <a:rPr lang="en-US" altLang="en-US" sz="1300" kern="1200" dirty="0"/>
            <a:t> ID="RequiredFieldValidator1" </a:t>
          </a:r>
          <a:r>
            <a:rPr lang="en-US" altLang="en-US" sz="1300" kern="1200" dirty="0" err="1"/>
            <a:t>runat</a:t>
          </a:r>
          <a:r>
            <a:rPr lang="en-US" altLang="en-US" sz="1300" kern="1200" dirty="0"/>
            <a:t>="server"   </a:t>
          </a:r>
          <a:r>
            <a:rPr lang="en-US" altLang="en-US" sz="1300" kern="1200" dirty="0" err="1"/>
            <a:t>ControlToValidate</a:t>
          </a:r>
          <a:r>
            <a:rPr lang="en-US" altLang="en-US" sz="1300" kern="1200" dirty="0"/>
            <a:t>="</a:t>
          </a:r>
          <a:r>
            <a:rPr lang="en-US" altLang="en-US" sz="1300" kern="1200" dirty="0" err="1"/>
            <a:t>tbRequiredField</a:t>
          </a:r>
          <a:r>
            <a:rPr lang="en-US" altLang="en-US" sz="1300" kern="1200" dirty="0"/>
            <a:t>" </a:t>
          </a:r>
          <a:r>
            <a:rPr lang="en-US" altLang="en-US" sz="1300" kern="1200" dirty="0" err="1"/>
            <a:t>ErrorMessage</a:t>
          </a:r>
          <a:r>
            <a:rPr lang="en-US" altLang="en-US" sz="1300" kern="1200" dirty="0"/>
            <a:t>="</a:t>
          </a:r>
          <a:r>
            <a:rPr lang="en-US" altLang="en-US" sz="1300" kern="1200" dirty="0" err="1"/>
            <a:t>RequiredFieldValidator</a:t>
          </a:r>
          <a:r>
            <a:rPr lang="en-US" altLang="en-US" sz="1300" kern="1200" dirty="0"/>
            <a:t>" </a:t>
          </a:r>
          <a:r>
            <a:rPr lang="en-US" altLang="en-US" sz="1300" kern="1200" dirty="0" err="1"/>
            <a:t>ForeColor</a:t>
          </a:r>
          <a:r>
            <a:rPr lang="en-US" altLang="en-US" sz="1300" kern="1200" dirty="0"/>
            <a:t>="Red"&gt;</a:t>
          </a:r>
          <a:r>
            <a:rPr lang="zh-CN" altLang="en-US" sz="1300" kern="1200" dirty="0"/>
            <a:t>错误提示：此栏目为必填字段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300" kern="1200" dirty="0"/>
            <a:t>&lt;/</a:t>
          </a:r>
          <a:r>
            <a:rPr lang="en-US" altLang="en-US" sz="1300" kern="1200" dirty="0" err="1"/>
            <a:t>asp:RequiredFieldValidator</a:t>
          </a:r>
          <a:r>
            <a:rPr lang="en-US" altLang="en-US" sz="1300" kern="1200" dirty="0"/>
            <a:t>&gt;</a:t>
          </a:r>
          <a:endParaRPr lang="zh-CN" altLang="en-US" sz="1300" kern="1200" dirty="0"/>
        </a:p>
      </dsp:txBody>
      <dsp:txXfrm>
        <a:off x="0" y="216360"/>
        <a:ext cx="8229600" cy="1433250"/>
      </dsp:txXfrm>
    </dsp:sp>
    <dsp:sp modelId="{55AA5487-60C4-4694-9C7D-3ECCD6E8DB74}">
      <dsp:nvSpPr>
        <dsp:cNvPr id="0" name=""/>
        <dsp:cNvSpPr/>
      </dsp:nvSpPr>
      <dsp:spPr>
        <a:xfrm>
          <a:off x="411480" y="24480"/>
          <a:ext cx="57607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必选验证器</a:t>
          </a:r>
        </a:p>
      </dsp:txBody>
      <dsp:txXfrm>
        <a:off x="430214" y="43214"/>
        <a:ext cx="5723252" cy="346292"/>
      </dsp:txXfrm>
    </dsp:sp>
    <dsp:sp modelId="{FAC0EA1C-F939-42D0-982E-98E6DD05DA76}">
      <dsp:nvSpPr>
        <dsp:cNvPr id="0" name=""/>
        <dsp:cNvSpPr/>
      </dsp:nvSpPr>
      <dsp:spPr>
        <a:xfrm>
          <a:off x="0" y="1911691"/>
          <a:ext cx="8229600" cy="188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70764" rIns="63870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300" kern="1200" dirty="0"/>
            <a:t>&lt;</a:t>
          </a:r>
          <a:r>
            <a:rPr lang="en-US" altLang="en-US" sz="1300" kern="1200" dirty="0" err="1"/>
            <a:t>asp:TextBox</a:t>
          </a:r>
          <a:r>
            <a:rPr lang="en-US" altLang="en-US" sz="1300" kern="1200" dirty="0"/>
            <a:t> ID="tbCompare1" </a:t>
          </a:r>
          <a:r>
            <a:rPr lang="en-US" altLang="en-US" sz="1300" kern="1200" dirty="0" err="1"/>
            <a:t>runat</a:t>
          </a:r>
          <a:r>
            <a:rPr lang="en-US" altLang="en-US" sz="1300" kern="1200" dirty="0"/>
            <a:t>="server"&gt;&lt;/</a:t>
          </a:r>
          <a:r>
            <a:rPr lang="en-US" altLang="en-US" sz="1300" kern="1200" dirty="0" err="1"/>
            <a:t>asp:TextBox</a:t>
          </a:r>
          <a:r>
            <a:rPr lang="en-US" altLang="en-US" sz="1300" kern="1200" dirty="0"/>
            <a:t>&gt;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300" kern="1200" dirty="0"/>
            <a:t>&lt;</a:t>
          </a:r>
          <a:r>
            <a:rPr lang="en-US" altLang="en-US" sz="1300" kern="1200" dirty="0" err="1"/>
            <a:t>asp:TextBox</a:t>
          </a:r>
          <a:r>
            <a:rPr lang="en-US" altLang="en-US" sz="1300" kern="1200" dirty="0"/>
            <a:t> ID="tbCompare2" </a:t>
          </a:r>
          <a:r>
            <a:rPr lang="en-US" altLang="en-US" sz="1300" kern="1200" dirty="0" err="1"/>
            <a:t>runat</a:t>
          </a:r>
          <a:r>
            <a:rPr lang="en-US" altLang="en-US" sz="1300" kern="1200" dirty="0"/>
            <a:t>="server"&gt;&lt;/</a:t>
          </a:r>
          <a:r>
            <a:rPr lang="en-US" altLang="en-US" sz="1300" kern="1200" dirty="0" err="1"/>
            <a:t>asp:TextBox</a:t>
          </a:r>
          <a:r>
            <a:rPr lang="en-US" altLang="en-US" sz="1300" kern="1200" dirty="0"/>
            <a:t>&gt;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300" kern="1200" dirty="0"/>
            <a:t>&lt;asp:CompareValidator ID="CompareValidator1" runat="server"             </a:t>
          </a:r>
          <a:r>
            <a:rPr lang="en-US" altLang="en-US" sz="1300" kern="1200" dirty="0" err="1"/>
            <a:t>ControlToCompare</a:t>
          </a:r>
          <a:r>
            <a:rPr lang="en-US" altLang="en-US" sz="1300" kern="1200" dirty="0"/>
            <a:t>="tbCompare1" </a:t>
          </a:r>
          <a:r>
            <a:rPr lang="en-US" altLang="en-US" sz="1300" kern="1200" dirty="0" err="1"/>
            <a:t>ControlToValidate</a:t>
          </a:r>
          <a:r>
            <a:rPr lang="en-US" altLang="en-US" sz="1300" kern="1200" dirty="0"/>
            <a:t>="tbCompare2"             </a:t>
          </a:r>
          <a:r>
            <a:rPr lang="en-US" altLang="en-US" sz="1300" kern="1200" dirty="0" err="1"/>
            <a:t>ErrorMessage</a:t>
          </a:r>
          <a:r>
            <a:rPr lang="en-US" altLang="en-US" sz="1300" kern="1200" dirty="0"/>
            <a:t>="</a:t>
          </a:r>
          <a:r>
            <a:rPr lang="en-US" altLang="en-US" sz="1300" kern="1200" dirty="0" err="1"/>
            <a:t>CompareValidator</a:t>
          </a:r>
          <a:r>
            <a:rPr lang="en-US" altLang="en-US" sz="1300" kern="1200" dirty="0"/>
            <a:t>" </a:t>
          </a:r>
          <a:r>
            <a:rPr lang="en-US" altLang="en-US" sz="1300" kern="1200" dirty="0" err="1"/>
            <a:t>ForeColor</a:t>
          </a:r>
          <a:r>
            <a:rPr lang="en-US" altLang="en-US" sz="1300" kern="1200" dirty="0"/>
            <a:t>="Red" Operator="Equal"&gt;</a:t>
          </a:r>
          <a:r>
            <a:rPr lang="zh-CN" altLang="en-US" sz="1300" kern="1200" dirty="0"/>
            <a:t>错误提示：两栏目必须相同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300" kern="1200" dirty="0"/>
            <a:t>&lt;/</a:t>
          </a:r>
          <a:r>
            <a:rPr lang="en-US" altLang="en-US" sz="1300" kern="1200" dirty="0" err="1"/>
            <a:t>asp:CompareValidator</a:t>
          </a:r>
          <a:r>
            <a:rPr lang="en-US" altLang="en-US" sz="1300" kern="1200" dirty="0"/>
            <a:t>&gt;</a:t>
          </a:r>
          <a:endParaRPr lang="zh-CN" altLang="en-US" sz="1300" kern="1200" dirty="0"/>
        </a:p>
      </dsp:txBody>
      <dsp:txXfrm>
        <a:off x="0" y="1911691"/>
        <a:ext cx="8229600" cy="1883700"/>
      </dsp:txXfrm>
    </dsp:sp>
    <dsp:sp modelId="{93136942-9FD9-4C70-829F-4AB69B38C978}">
      <dsp:nvSpPr>
        <dsp:cNvPr id="0" name=""/>
        <dsp:cNvSpPr/>
      </dsp:nvSpPr>
      <dsp:spPr>
        <a:xfrm>
          <a:off x="411480" y="1719810"/>
          <a:ext cx="57607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对比验证器</a:t>
          </a:r>
        </a:p>
      </dsp:txBody>
      <dsp:txXfrm>
        <a:off x="430214" y="1738544"/>
        <a:ext cx="5723252" cy="3462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8F4BE-7238-40D3-B990-628A42DABBAA}">
      <dsp:nvSpPr>
        <dsp:cNvPr id="0" name=""/>
        <dsp:cNvSpPr/>
      </dsp:nvSpPr>
      <dsp:spPr>
        <a:xfrm>
          <a:off x="0" y="339210"/>
          <a:ext cx="822960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70764" rIns="63870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300" kern="1200"/>
            <a:t>&lt;asp:TextBox ID="tbRegularExpression" runat="server" Width="287px"&gt;&lt;/asp:TextBox&gt;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altLang="en-US" sz="1300" kern="1200" dirty="0"/>
            <a:t>&lt;asp:RegularExpressionValidator ID="RegularExpressionValidator1" runat="server" </a:t>
          </a:r>
          <a:r>
            <a:rPr lang="en-US" altLang="en-US" sz="1300" kern="1200" dirty="0"/>
            <a:t>            </a:t>
          </a:r>
          <a:r>
            <a:rPr lang="en-US" altLang="en-US" sz="1300" kern="1200" dirty="0" err="1"/>
            <a:t>ControlToValidate</a:t>
          </a:r>
          <a:r>
            <a:rPr lang="en-US" altLang="en-US" sz="1300" kern="1200" dirty="0"/>
            <a:t>="</a:t>
          </a:r>
          <a:r>
            <a:rPr lang="en-US" altLang="en-US" sz="1300" kern="1200" dirty="0" err="1"/>
            <a:t>tbRegularExpression</a:t>
          </a:r>
          <a:r>
            <a:rPr lang="en-US" altLang="en-US" sz="1300" kern="1200" dirty="0"/>
            <a:t>“ </a:t>
          </a:r>
          <a:r>
            <a:rPr lang="en-US" altLang="en-US" sz="1300" kern="1200" dirty="0" err="1"/>
            <a:t>ErrorMessage</a:t>
          </a:r>
          <a:r>
            <a:rPr lang="en-US" altLang="en-US" sz="1300" kern="1200" dirty="0"/>
            <a:t>="</a:t>
          </a:r>
          <a:r>
            <a:rPr lang="en-US" altLang="en-US" sz="1300" kern="1200" dirty="0" err="1"/>
            <a:t>RegularExpressionValidator</a:t>
          </a:r>
          <a:r>
            <a:rPr lang="en-US" altLang="en-US" sz="1300" kern="1200" dirty="0"/>
            <a:t>" </a:t>
          </a:r>
          <a:r>
            <a:rPr lang="en-US" altLang="en-US" sz="1300" kern="1200" dirty="0" err="1"/>
            <a:t>ForeColor</a:t>
          </a:r>
          <a:r>
            <a:rPr lang="en-US" altLang="en-US" sz="1300" kern="1200" dirty="0"/>
            <a:t>="Red“ </a:t>
          </a:r>
          <a:r>
            <a:rPr lang="en-US" altLang="en-US" sz="1300" kern="1200" dirty="0" err="1"/>
            <a:t>ValidationExpression</a:t>
          </a:r>
          <a:r>
            <a:rPr lang="en-US" altLang="en-US" sz="1300" kern="1200" dirty="0"/>
            <a:t>="\w+([-+.']\w+)*@\w+([-.]\w+)*\.\w+([-.]\w+)*"&gt;</a:t>
          </a:r>
          <a:r>
            <a:rPr lang="zh-CN" altLang="en-US" sz="1300" kern="1200" dirty="0"/>
            <a:t>错误提示：此栏目必须为电子邮件地址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300" kern="1200" dirty="0"/>
            <a:t>&lt;/</a:t>
          </a:r>
          <a:r>
            <a:rPr lang="en-US" altLang="en-US" sz="1300" kern="1200" dirty="0" err="1"/>
            <a:t>asp:RegularExpressionValidator</a:t>
          </a:r>
          <a:r>
            <a:rPr lang="en-US" altLang="en-US" sz="1300" kern="1200" dirty="0"/>
            <a:t>&gt;</a:t>
          </a:r>
          <a:endParaRPr lang="zh-CN" altLang="en-US" sz="1300" kern="1200" dirty="0"/>
        </a:p>
      </dsp:txBody>
      <dsp:txXfrm>
        <a:off x="0" y="339210"/>
        <a:ext cx="8229600" cy="1638000"/>
      </dsp:txXfrm>
    </dsp:sp>
    <dsp:sp modelId="{55AA5487-60C4-4694-9C7D-3ECCD6E8DB74}">
      <dsp:nvSpPr>
        <dsp:cNvPr id="0" name=""/>
        <dsp:cNvSpPr/>
      </dsp:nvSpPr>
      <dsp:spPr>
        <a:xfrm>
          <a:off x="411480" y="147330"/>
          <a:ext cx="57607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匹配验证器</a:t>
          </a:r>
        </a:p>
      </dsp:txBody>
      <dsp:txXfrm>
        <a:off x="430214" y="166064"/>
        <a:ext cx="5723252" cy="346292"/>
      </dsp:txXfrm>
    </dsp:sp>
    <dsp:sp modelId="{FAC0EA1C-F939-42D0-982E-98E6DD05DA76}">
      <dsp:nvSpPr>
        <dsp:cNvPr id="0" name=""/>
        <dsp:cNvSpPr/>
      </dsp:nvSpPr>
      <dsp:spPr>
        <a:xfrm>
          <a:off x="0" y="2239291"/>
          <a:ext cx="8229600" cy="143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70764" rIns="63870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300" kern="1200"/>
            <a:t>&lt;asp:TextBox ID="tbRange" runat="server"&gt;&lt;/asp:TextBox&gt;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300" kern="1200" dirty="0"/>
            <a:t>&lt;asp:RangeValidator ID="RangeValidator1" runat="server"  </a:t>
          </a:r>
          <a:r>
            <a:rPr lang="en-US" altLang="en-US" sz="1300" kern="1200" dirty="0" err="1"/>
            <a:t>ControlToValidate</a:t>
          </a:r>
          <a:r>
            <a:rPr lang="en-US" altLang="en-US" sz="1300" kern="1200" dirty="0"/>
            <a:t>="</a:t>
          </a:r>
          <a:r>
            <a:rPr lang="en-US" altLang="en-US" sz="1300" kern="1200" dirty="0" err="1"/>
            <a:t>tbRange</a:t>
          </a:r>
          <a:r>
            <a:rPr lang="en-US" altLang="en-US" sz="1300" kern="1200" dirty="0"/>
            <a:t>" </a:t>
          </a:r>
          <a:r>
            <a:rPr lang="en-US" altLang="en-US" sz="1300" kern="1200" dirty="0" err="1"/>
            <a:t>ErrorMessage</a:t>
          </a:r>
          <a:r>
            <a:rPr lang="en-US" altLang="en-US" sz="1300" kern="1200" dirty="0"/>
            <a:t>="</a:t>
          </a:r>
          <a:r>
            <a:rPr lang="en-US" altLang="en-US" sz="1300" kern="1200" dirty="0" err="1"/>
            <a:t>RangeValidator</a:t>
          </a:r>
          <a:r>
            <a:rPr lang="en-US" altLang="en-US" sz="1300" kern="1200" dirty="0"/>
            <a:t>" </a:t>
          </a:r>
          <a:r>
            <a:rPr lang="en-US" altLang="en-US" sz="1300" kern="1200" dirty="0" err="1"/>
            <a:t>ForeColor</a:t>
          </a:r>
          <a:r>
            <a:rPr lang="en-US" altLang="en-US" sz="1300" kern="1200" dirty="0"/>
            <a:t>="Red“ </a:t>
          </a:r>
          <a:r>
            <a:rPr lang="en-US" altLang="en-US" sz="1300" kern="1200" dirty="0" err="1"/>
            <a:t>MaximumValue</a:t>
          </a:r>
          <a:r>
            <a:rPr lang="en-US" altLang="en-US" sz="1300" kern="1200" dirty="0"/>
            <a:t>="80" </a:t>
          </a:r>
          <a:r>
            <a:rPr lang="en-US" altLang="en-US" sz="1300" kern="1200" dirty="0" err="1"/>
            <a:t>MinimumValue</a:t>
          </a:r>
          <a:r>
            <a:rPr lang="en-US" altLang="en-US" sz="1300" kern="1200" dirty="0"/>
            <a:t>="18" Type="Integer"&gt;</a:t>
          </a:r>
          <a:r>
            <a:rPr lang="zh-CN" altLang="en-US" sz="1300" kern="1200" dirty="0"/>
            <a:t>错误提示：此栏目必须填写</a:t>
          </a:r>
          <a:r>
            <a:rPr lang="en-US" altLang="en-US" sz="1300" kern="1200" dirty="0"/>
            <a:t>18-80</a:t>
          </a:r>
          <a:r>
            <a:rPr lang="zh-CN" altLang="en-US" sz="1300" kern="1200" dirty="0"/>
            <a:t>之间的整数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300" kern="1200" dirty="0"/>
            <a:t>&lt;/</a:t>
          </a:r>
          <a:r>
            <a:rPr lang="en-US" altLang="en-US" sz="1300" kern="1200" dirty="0" err="1"/>
            <a:t>asp:RangeValidator</a:t>
          </a:r>
          <a:r>
            <a:rPr lang="en-US" altLang="en-US" sz="1300" kern="1200" dirty="0"/>
            <a:t>&gt;</a:t>
          </a:r>
          <a:endParaRPr lang="zh-CN" altLang="en-US" sz="1300" kern="1200" dirty="0"/>
        </a:p>
      </dsp:txBody>
      <dsp:txXfrm>
        <a:off x="0" y="2239291"/>
        <a:ext cx="8229600" cy="1433250"/>
      </dsp:txXfrm>
    </dsp:sp>
    <dsp:sp modelId="{93136942-9FD9-4C70-829F-4AB69B38C978}">
      <dsp:nvSpPr>
        <dsp:cNvPr id="0" name=""/>
        <dsp:cNvSpPr/>
      </dsp:nvSpPr>
      <dsp:spPr>
        <a:xfrm>
          <a:off x="411480" y="2047411"/>
          <a:ext cx="57607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范围验证器</a:t>
          </a:r>
        </a:p>
      </dsp:txBody>
      <dsp:txXfrm>
        <a:off x="430214" y="2066145"/>
        <a:ext cx="572325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en-US" altLang="zh-CN" sz="3600" dirty="0"/>
              <a:t>《</a:t>
            </a:r>
            <a:r>
              <a:rPr lang="zh-CN" altLang="en-US" sz="3600" dirty="0"/>
              <a:t>商务网站设计与开发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温浩宇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西安电子科技大学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635646"/>
            <a:ext cx="1331625" cy="114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55" y="1723319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83568" y="3003798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第</a:t>
            </a:r>
            <a:r>
              <a:rPr lang="en-US" altLang="zh-CN" sz="3600" dirty="0"/>
              <a:t>10</a:t>
            </a:r>
            <a:r>
              <a:rPr lang="zh-CN" altLang="en-US" sz="3600" dirty="0"/>
              <a:t>章 基本</a:t>
            </a:r>
            <a:r>
              <a:rPr lang="en-US" altLang="zh-CN" sz="3600" dirty="0"/>
              <a:t>Web</a:t>
            </a:r>
            <a:r>
              <a:rPr lang="zh-CN" altLang="en-US" sz="3600" dirty="0"/>
              <a:t>服务器控件</a:t>
            </a:r>
          </a:p>
        </p:txBody>
      </p:sp>
    </p:spTree>
    <p:extLst>
      <p:ext uri="{BB962C8B-B14F-4D97-AF65-F5344CB8AC3E}">
        <p14:creationId xmlns:p14="http://schemas.microsoft.com/office/powerpoint/2010/main" val="278624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10.2 </a:t>
            </a:r>
            <a:r>
              <a:rPr lang="zh-CN" altLang="en-US" sz="4800" dirty="0"/>
              <a:t>标签</a:t>
            </a:r>
            <a:r>
              <a:rPr lang="en-US" altLang="zh-CN" sz="4800" dirty="0"/>
              <a:t>Label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5500" dirty="0" err="1"/>
              <a:t>LabelForm.aspx.cs</a:t>
            </a:r>
            <a:r>
              <a:rPr lang="zh-CN" altLang="zh-CN" sz="5500" dirty="0"/>
              <a:t>文件的代码如下：</a:t>
            </a: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using System;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using </a:t>
            </a:r>
            <a:r>
              <a:rPr lang="en-US" altLang="zh-CN" sz="4000" dirty="0" err="1">
                <a:solidFill>
                  <a:srgbClr val="FF0000"/>
                </a:solidFill>
              </a:rPr>
              <a:t>System.Collections.Generic</a:t>
            </a:r>
            <a:r>
              <a:rPr lang="en-US" altLang="zh-CN" sz="4000" dirty="0">
                <a:solidFill>
                  <a:srgbClr val="FF0000"/>
                </a:solidFill>
              </a:rPr>
              <a:t>;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using </a:t>
            </a:r>
            <a:r>
              <a:rPr lang="en-US" altLang="zh-CN" sz="4000" dirty="0" err="1">
                <a:solidFill>
                  <a:srgbClr val="FF0000"/>
                </a:solidFill>
              </a:rPr>
              <a:t>System.Linq</a:t>
            </a:r>
            <a:r>
              <a:rPr lang="en-US" altLang="zh-CN" sz="4000" dirty="0">
                <a:solidFill>
                  <a:srgbClr val="FF0000"/>
                </a:solidFill>
              </a:rPr>
              <a:t>;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using </a:t>
            </a:r>
            <a:r>
              <a:rPr lang="en-US" altLang="zh-CN" sz="4000" dirty="0" err="1">
                <a:solidFill>
                  <a:srgbClr val="FF0000"/>
                </a:solidFill>
              </a:rPr>
              <a:t>System.Web</a:t>
            </a:r>
            <a:r>
              <a:rPr lang="en-US" altLang="zh-CN" sz="4000" dirty="0">
                <a:solidFill>
                  <a:srgbClr val="FF0000"/>
                </a:solidFill>
              </a:rPr>
              <a:t>;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using </a:t>
            </a:r>
            <a:r>
              <a:rPr lang="en-US" altLang="zh-CN" sz="4000" dirty="0" err="1">
                <a:solidFill>
                  <a:srgbClr val="FF0000"/>
                </a:solidFill>
              </a:rPr>
              <a:t>System.Web.UI</a:t>
            </a:r>
            <a:r>
              <a:rPr lang="en-US" altLang="zh-CN" sz="4000" dirty="0">
                <a:solidFill>
                  <a:srgbClr val="FF0000"/>
                </a:solidFill>
              </a:rPr>
              <a:t>;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using </a:t>
            </a:r>
            <a:r>
              <a:rPr lang="en-US" altLang="zh-CN" sz="4000" dirty="0" err="1">
                <a:solidFill>
                  <a:srgbClr val="FF0000"/>
                </a:solidFill>
              </a:rPr>
              <a:t>System.Web.UI.WebControls</a:t>
            </a:r>
            <a:r>
              <a:rPr lang="en-US" altLang="zh-CN" sz="4000" dirty="0">
                <a:solidFill>
                  <a:srgbClr val="FF0000"/>
                </a:solidFill>
              </a:rPr>
              <a:t>;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 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namespace </a:t>
            </a:r>
            <a:r>
              <a:rPr lang="en-US" altLang="zh-CN" sz="4000" dirty="0" err="1">
                <a:solidFill>
                  <a:srgbClr val="FF0000"/>
                </a:solidFill>
              </a:rPr>
              <a:t>TextBoxCode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{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public partial class </a:t>
            </a:r>
            <a:r>
              <a:rPr lang="en-US" altLang="zh-CN" sz="4000" dirty="0" err="1">
                <a:solidFill>
                  <a:srgbClr val="FF0000"/>
                </a:solidFill>
              </a:rPr>
              <a:t>LabelForm</a:t>
            </a:r>
            <a:r>
              <a:rPr lang="en-US" altLang="zh-CN" sz="4000" dirty="0">
                <a:solidFill>
                  <a:srgbClr val="FF0000"/>
                </a:solidFill>
              </a:rPr>
              <a:t> : </a:t>
            </a:r>
            <a:r>
              <a:rPr lang="en-US" altLang="zh-CN" sz="4000" dirty="0" err="1">
                <a:solidFill>
                  <a:srgbClr val="FF0000"/>
                </a:solidFill>
              </a:rPr>
              <a:t>System.Web.UI.Page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{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    protected void </a:t>
            </a:r>
            <a:r>
              <a:rPr lang="en-US" altLang="zh-CN" sz="4000" dirty="0" err="1">
                <a:solidFill>
                  <a:srgbClr val="FF0000"/>
                </a:solidFill>
              </a:rPr>
              <a:t>Page_Load</a:t>
            </a:r>
            <a:r>
              <a:rPr lang="en-US" altLang="zh-CN" sz="4000" dirty="0">
                <a:solidFill>
                  <a:srgbClr val="FF0000"/>
                </a:solidFill>
              </a:rPr>
              <a:t>(object sender, </a:t>
            </a:r>
            <a:r>
              <a:rPr lang="en-US" altLang="zh-CN" sz="4000" dirty="0" err="1">
                <a:solidFill>
                  <a:srgbClr val="FF0000"/>
                </a:solidFill>
              </a:rPr>
              <a:t>EventArgs</a:t>
            </a:r>
            <a:r>
              <a:rPr lang="en-US" altLang="zh-CN" sz="4000" dirty="0">
                <a:solidFill>
                  <a:srgbClr val="FF0000"/>
                </a:solidFill>
              </a:rPr>
              <a:t> e)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    {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        Label1.Text = "Hello World!";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    }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 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    protected void Button1_Click(object sender, </a:t>
            </a:r>
            <a:r>
              <a:rPr lang="en-US" altLang="zh-CN" sz="4000" dirty="0" err="1">
                <a:solidFill>
                  <a:srgbClr val="FF0000"/>
                </a:solidFill>
              </a:rPr>
              <a:t>EventArgs</a:t>
            </a:r>
            <a:r>
              <a:rPr lang="en-US" altLang="zh-CN" sz="4000" dirty="0">
                <a:solidFill>
                  <a:srgbClr val="FF0000"/>
                </a:solidFill>
              </a:rPr>
              <a:t> e)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    {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        Label1.Text = "Hello, Again!";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    }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}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}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39702"/>
            <a:ext cx="1590675" cy="333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06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10.3 </a:t>
            </a:r>
            <a:r>
              <a:rPr lang="zh-CN" altLang="en-US" sz="4800" dirty="0"/>
              <a:t>文本框</a:t>
            </a:r>
            <a:r>
              <a:rPr lang="en-US" altLang="zh-CN" sz="4800" dirty="0" err="1"/>
              <a:t>TextBox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 err="1"/>
              <a:t>TextBox</a:t>
            </a:r>
            <a:r>
              <a:rPr lang="zh-CN" altLang="zh-CN" sz="1800" dirty="0"/>
              <a:t>服务器控件可以形成浏览器端的文本框，可以接受用户在浏览器端输入的信息，并提交给服务器进行处理。</a:t>
            </a:r>
          </a:p>
          <a:p>
            <a:r>
              <a:rPr lang="en-US" altLang="zh-CN" sz="1800" dirty="0" err="1"/>
              <a:t>TextBox</a:t>
            </a:r>
            <a:r>
              <a:rPr lang="zh-CN" altLang="zh-CN" sz="1800" dirty="0"/>
              <a:t>的</a:t>
            </a:r>
            <a:r>
              <a:rPr lang="en-US" altLang="zh-CN" sz="1800" dirty="0"/>
              <a:t>Text</a:t>
            </a:r>
            <a:r>
              <a:rPr lang="zh-CN" altLang="zh-CN" sz="1800" dirty="0"/>
              <a:t>属性是最常用的属性，可以通过该属性来设置和获取文本框的内容。</a:t>
            </a:r>
          </a:p>
          <a:p>
            <a:r>
              <a:rPr lang="en-US" altLang="zh-CN" sz="1800" dirty="0" err="1"/>
              <a:t>ReadOnly</a:t>
            </a:r>
            <a:r>
              <a:rPr lang="zh-CN" altLang="zh-CN" sz="1800" dirty="0"/>
              <a:t>属性设置为</a:t>
            </a:r>
            <a:r>
              <a:rPr lang="en-US" altLang="zh-CN" sz="1800" dirty="0"/>
              <a:t>true</a:t>
            </a:r>
            <a:r>
              <a:rPr lang="zh-CN" altLang="zh-CN" sz="1800" dirty="0"/>
              <a:t>时将文本框设置为只读，可以防止用户对内容的修改。</a:t>
            </a:r>
          </a:p>
          <a:p>
            <a:r>
              <a:rPr lang="en-US" altLang="zh-CN" sz="1800" dirty="0" err="1"/>
              <a:t>MaxLength</a:t>
            </a:r>
            <a:r>
              <a:rPr lang="zh-CN" altLang="zh-CN" sz="1800" dirty="0"/>
              <a:t>属性用来设置用户可以输入的字符数上限，比如当</a:t>
            </a:r>
            <a:r>
              <a:rPr lang="en-US" altLang="zh-CN" sz="1800" dirty="0" err="1"/>
              <a:t>MaxLength</a:t>
            </a:r>
            <a:r>
              <a:rPr lang="zh-CN" altLang="zh-CN" sz="1800" dirty="0"/>
              <a:t>属性设置为</a:t>
            </a:r>
            <a:r>
              <a:rPr lang="en-US" altLang="zh-CN" sz="1800" dirty="0"/>
              <a:t>10</a:t>
            </a:r>
            <a:r>
              <a:rPr lang="zh-CN" altLang="zh-CN" sz="1800" dirty="0"/>
              <a:t>时，用户只能输入最多</a:t>
            </a:r>
            <a:r>
              <a:rPr lang="en-US" altLang="zh-CN" sz="1800" dirty="0"/>
              <a:t>10</a:t>
            </a:r>
            <a:r>
              <a:rPr lang="zh-CN" altLang="zh-CN" sz="1800" dirty="0"/>
              <a:t>个字符（英文字母、符号或数字）。</a:t>
            </a:r>
            <a:endParaRPr lang="en-US" altLang="zh-CN" sz="1800" dirty="0"/>
          </a:p>
          <a:p>
            <a:r>
              <a:rPr lang="en-US" altLang="zh-CN" sz="1800" dirty="0" err="1"/>
              <a:t>TextBox</a:t>
            </a:r>
            <a:r>
              <a:rPr lang="zh-CN" altLang="zh-CN" sz="1800" dirty="0"/>
              <a:t>的</a:t>
            </a:r>
            <a:r>
              <a:rPr lang="en-US" altLang="zh-CN" sz="1800" dirty="0" err="1"/>
              <a:t>TextMode</a:t>
            </a:r>
            <a:r>
              <a:rPr lang="zh-CN" altLang="zh-CN" sz="1800" dirty="0"/>
              <a:t>属性设置为</a:t>
            </a:r>
            <a:r>
              <a:rPr lang="en-US" altLang="zh-CN" sz="1800" dirty="0" err="1"/>
              <a:t>TextBoxMode.SingleLine</a:t>
            </a:r>
            <a:r>
              <a:rPr lang="zh-CN" altLang="zh-CN" sz="1800" dirty="0"/>
              <a:t>，意味着用户只能输入一行信息；如果希望用户输入密码时不要显示出来，则将</a:t>
            </a:r>
            <a:r>
              <a:rPr lang="en-US" altLang="zh-CN" sz="1800" dirty="0" err="1"/>
              <a:t>TextMode</a:t>
            </a:r>
            <a:r>
              <a:rPr lang="zh-CN" altLang="zh-CN" sz="1800" dirty="0"/>
              <a:t>属性设置为</a:t>
            </a:r>
            <a:r>
              <a:rPr lang="en-US" altLang="zh-CN" sz="1800" dirty="0" err="1"/>
              <a:t>TextBoxMode.Password</a:t>
            </a:r>
            <a:r>
              <a:rPr lang="zh-CN" altLang="zh-CN" sz="1800" dirty="0"/>
              <a:t>；如果将</a:t>
            </a:r>
            <a:r>
              <a:rPr lang="en-US" altLang="zh-CN" sz="1800" dirty="0" err="1"/>
              <a:t>TextMode</a:t>
            </a:r>
            <a:r>
              <a:rPr lang="zh-CN" altLang="zh-CN" sz="1800" dirty="0"/>
              <a:t>属性设置为</a:t>
            </a:r>
            <a:r>
              <a:rPr lang="en-US" altLang="zh-CN" sz="1800" dirty="0" err="1"/>
              <a:t>TextBoxMode.MultiLine</a:t>
            </a:r>
            <a:r>
              <a:rPr lang="zh-CN" altLang="zh-CN" sz="1800" dirty="0"/>
              <a:t>则可以接受多行信息。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8094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10.3 </a:t>
            </a:r>
            <a:r>
              <a:rPr lang="zh-CN" altLang="en-US" sz="4800" dirty="0"/>
              <a:t>文本框</a:t>
            </a:r>
            <a:r>
              <a:rPr lang="en-US" altLang="zh-CN" sz="4800" dirty="0" err="1"/>
              <a:t>TextBox</a:t>
            </a:r>
            <a:endParaRPr lang="zh-CN" altLang="en-US" sz="48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994785"/>
              </p:ext>
            </p:extLst>
          </p:nvPr>
        </p:nvGraphicFramePr>
        <p:xfrm>
          <a:off x="395536" y="1215437"/>
          <a:ext cx="8229600" cy="3588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6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3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名称</a:t>
                      </a:r>
                      <a:endParaRPr lang="zh-CN" sz="1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获取或设置分配给服务器控件的标识符。（继承自</a:t>
                      </a:r>
                      <a:r>
                        <a:rPr lang="en-US" sz="1400">
                          <a:effectLst/>
                        </a:rPr>
                        <a:t>Control</a:t>
                      </a:r>
                      <a:r>
                        <a:rPr lang="zh-CN" sz="1400">
                          <a:effectLst/>
                        </a:rPr>
                        <a:t>。）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Enabled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获取或设置是否启用</a:t>
                      </a:r>
                      <a:r>
                        <a:rPr lang="en-US" sz="1400">
                          <a:effectLst/>
                        </a:rPr>
                        <a:t>Web</a:t>
                      </a:r>
                      <a:r>
                        <a:rPr lang="zh-CN" sz="1400">
                          <a:effectLst/>
                        </a:rPr>
                        <a:t>服务器控件。（继承自</a:t>
                      </a:r>
                      <a:r>
                        <a:rPr lang="en-US" sz="1400">
                          <a:effectLst/>
                        </a:rPr>
                        <a:t>WebControl</a:t>
                      </a:r>
                      <a:r>
                        <a:rPr lang="zh-CN" sz="1400">
                          <a:effectLst/>
                        </a:rPr>
                        <a:t>。）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5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AutoCompleteType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获取或设置自动填写的方式，比如当用户在填写电子邮件的前几个字母时，自动帮助用户完成全部的地址填写。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5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AutoPostBack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获取或设置回发开关，决定当控件失去焦点时（比如鼠标离开此控件而点击了其它控件）是否产生页面回发。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CausesValidation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获取或设置验证开关，决定在页面回发时是否进行校验。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Columns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获取或设置以字符为单位的显示宽度。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MaxLength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获取或设置文本框可以输入的字符数。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ReadOnly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获取或设置只读开关，决定是否允许用户修改文本框中的内容。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Rows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获取或设置多行输入情况下的行数。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Text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获取或设置文本框中的字符内容。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TextMode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获取或设置文本框的行为模式（包括单行、多行或者密码等）。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ValidationGroup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获取或设置内容验证是的分组信息。 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Wrap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获取或设置折行开关，决定在多行文本框中是否自动折行。</a:t>
                      </a:r>
                      <a:endParaRPr lang="zh-CN" sz="1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88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10.3 </a:t>
            </a:r>
            <a:r>
              <a:rPr lang="zh-CN" altLang="en-US" sz="4800" dirty="0"/>
              <a:t>文本框</a:t>
            </a:r>
            <a:r>
              <a:rPr lang="en-US" altLang="zh-CN" sz="4800" dirty="0" err="1"/>
              <a:t>TextBox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sz="3800" dirty="0"/>
              <a:t>TextBoxForm.aspx</a:t>
            </a:r>
            <a:r>
              <a:rPr lang="zh-CN" altLang="zh-CN" sz="3800" dirty="0"/>
              <a:t>文件代码如下：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&lt;%@ Page Language="C#" </a:t>
            </a:r>
            <a:r>
              <a:rPr lang="en-US" altLang="zh-CN" dirty="0" err="1">
                <a:solidFill>
                  <a:srgbClr val="FF0000"/>
                </a:solidFill>
              </a:rPr>
              <a:t>AutoEventWireup</a:t>
            </a:r>
            <a:r>
              <a:rPr lang="en-US" altLang="zh-CN" dirty="0">
                <a:solidFill>
                  <a:srgbClr val="FF0000"/>
                </a:solidFill>
              </a:rPr>
              <a:t>="true" </a:t>
            </a:r>
            <a:r>
              <a:rPr lang="en-US" altLang="zh-CN" dirty="0" err="1">
                <a:solidFill>
                  <a:srgbClr val="FF0000"/>
                </a:solidFill>
              </a:rPr>
              <a:t>CodeBehind</a:t>
            </a:r>
            <a:r>
              <a:rPr lang="en-US" altLang="zh-CN" dirty="0">
                <a:solidFill>
                  <a:srgbClr val="FF0000"/>
                </a:solidFill>
              </a:rPr>
              <a:t>="</a:t>
            </a:r>
            <a:r>
              <a:rPr lang="en-US" altLang="zh-CN" dirty="0" err="1">
                <a:solidFill>
                  <a:srgbClr val="FF0000"/>
                </a:solidFill>
              </a:rPr>
              <a:t>TextBoxForm.aspx.cs</a:t>
            </a:r>
            <a:r>
              <a:rPr lang="en-US" altLang="zh-CN" dirty="0">
                <a:solidFill>
                  <a:srgbClr val="FF0000"/>
                </a:solidFill>
              </a:rPr>
              <a:t>" Inherits="</a:t>
            </a:r>
            <a:r>
              <a:rPr lang="en-US" altLang="zh-CN" dirty="0" err="1">
                <a:solidFill>
                  <a:srgbClr val="FF0000"/>
                </a:solidFill>
              </a:rPr>
              <a:t>TextBoxCode.TextBoxForm</a:t>
            </a:r>
            <a:r>
              <a:rPr lang="en-US" altLang="zh-CN" dirty="0">
                <a:solidFill>
                  <a:srgbClr val="FF0000"/>
                </a:solidFill>
              </a:rPr>
              <a:t>" %&gt;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&lt;!DOCTYPE html PUBLIC "-//W3C//DTD XHTML 1.0 Transitional//EN" "http://www.w3.org/TR/xhtml1/DTD/xhtml1-transitional.dtd"&gt;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 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&lt;html </a:t>
            </a:r>
            <a:r>
              <a:rPr lang="en-US" altLang="zh-CN" dirty="0" err="1">
                <a:solidFill>
                  <a:srgbClr val="FF0000"/>
                </a:solidFill>
              </a:rPr>
              <a:t>xmlns</a:t>
            </a:r>
            <a:r>
              <a:rPr lang="en-US" altLang="zh-CN" dirty="0">
                <a:solidFill>
                  <a:srgbClr val="FF0000"/>
                </a:solidFill>
              </a:rPr>
              <a:t>="http://www.w3.org/1999/xhtml"&gt;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&lt;head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&lt;title&gt;&lt;/title&gt;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&lt;/head&gt;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&lt;body&gt;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&lt;form id="form1"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</a:t>
            </a:r>
            <a:r>
              <a:rPr lang="en-US" altLang="zh-CN" dirty="0" err="1">
                <a:solidFill>
                  <a:srgbClr val="FF0000"/>
                </a:solidFill>
              </a:rPr>
              <a:t>asp:TextBox</a:t>
            </a:r>
            <a:r>
              <a:rPr lang="en-US" altLang="zh-CN" dirty="0">
                <a:solidFill>
                  <a:srgbClr val="FF0000"/>
                </a:solidFill>
              </a:rPr>
              <a:t> ID="TextBox1"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="server"&gt;&lt;/</a:t>
            </a:r>
            <a:r>
              <a:rPr lang="en-US" altLang="zh-CN" dirty="0" err="1">
                <a:solidFill>
                  <a:srgbClr val="FF0000"/>
                </a:solidFill>
              </a:rPr>
              <a:t>asp:TextBox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</a:t>
            </a:r>
            <a:r>
              <a:rPr lang="en-US" altLang="zh-CN" dirty="0" err="1">
                <a:solidFill>
                  <a:srgbClr val="FF0000"/>
                </a:solidFill>
              </a:rPr>
              <a:t>asp:TextBox</a:t>
            </a:r>
            <a:r>
              <a:rPr lang="en-US" altLang="zh-CN" dirty="0">
                <a:solidFill>
                  <a:srgbClr val="FF0000"/>
                </a:solidFill>
              </a:rPr>
              <a:t> ID="TextBox2"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="server"&gt;&lt;/</a:t>
            </a:r>
            <a:r>
              <a:rPr lang="en-US" altLang="zh-CN" dirty="0" err="1">
                <a:solidFill>
                  <a:srgbClr val="FF0000"/>
                </a:solidFill>
              </a:rPr>
              <a:t>asp:TextBox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</a:t>
            </a:r>
            <a:r>
              <a:rPr lang="en-US" altLang="zh-CN" dirty="0" err="1">
                <a:solidFill>
                  <a:srgbClr val="FF0000"/>
                </a:solidFill>
              </a:rPr>
              <a:t>asp:Button</a:t>
            </a:r>
            <a:r>
              <a:rPr lang="en-US" altLang="zh-CN" dirty="0">
                <a:solidFill>
                  <a:srgbClr val="FF0000"/>
                </a:solidFill>
              </a:rPr>
              <a:t> ID="Button1"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 </a:t>
            </a:r>
            <a:r>
              <a:rPr lang="en-US" altLang="zh-CN" dirty="0" err="1">
                <a:solidFill>
                  <a:srgbClr val="FF0000"/>
                </a:solidFill>
              </a:rPr>
              <a:t>onclick</a:t>
            </a:r>
            <a:r>
              <a:rPr lang="en-US" altLang="zh-CN" dirty="0">
                <a:solidFill>
                  <a:srgbClr val="FF0000"/>
                </a:solidFill>
              </a:rPr>
              <a:t>="Button1_Click" Text="Button" /&gt;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&lt;/form&gt;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&lt;/body&gt;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&lt;/html&gt;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92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10.3 </a:t>
            </a:r>
            <a:r>
              <a:rPr lang="zh-CN" altLang="en-US" sz="4800" dirty="0"/>
              <a:t>文本框</a:t>
            </a:r>
            <a:r>
              <a:rPr lang="en-US" altLang="zh-CN" sz="4800" dirty="0" err="1"/>
              <a:t>TextBox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sz="3800" dirty="0" err="1"/>
              <a:t>TextBoxForm.aspx.cs</a:t>
            </a:r>
            <a:r>
              <a:rPr lang="zh-CN" altLang="zh-CN" sz="3800" dirty="0"/>
              <a:t>文件代码如下：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using System;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using </a:t>
            </a:r>
            <a:r>
              <a:rPr lang="en-US" altLang="zh-CN" dirty="0" err="1">
                <a:solidFill>
                  <a:srgbClr val="FF0000"/>
                </a:solidFill>
              </a:rPr>
              <a:t>System.Collections.Generic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using </a:t>
            </a:r>
            <a:r>
              <a:rPr lang="en-US" altLang="zh-CN" dirty="0" err="1">
                <a:solidFill>
                  <a:srgbClr val="FF0000"/>
                </a:solidFill>
              </a:rPr>
              <a:t>System.Linq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using </a:t>
            </a:r>
            <a:r>
              <a:rPr lang="en-US" altLang="zh-CN" dirty="0" err="1">
                <a:solidFill>
                  <a:srgbClr val="FF0000"/>
                </a:solidFill>
              </a:rPr>
              <a:t>System.Web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using </a:t>
            </a:r>
            <a:r>
              <a:rPr lang="en-US" altLang="zh-CN" dirty="0" err="1">
                <a:solidFill>
                  <a:srgbClr val="FF0000"/>
                </a:solidFill>
              </a:rPr>
              <a:t>System.Web.UI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using </a:t>
            </a:r>
            <a:r>
              <a:rPr lang="en-US" altLang="zh-CN" dirty="0" err="1">
                <a:solidFill>
                  <a:srgbClr val="FF0000"/>
                </a:solidFill>
              </a:rPr>
              <a:t>System.Web.UI.WebControls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namespace </a:t>
            </a:r>
            <a:r>
              <a:rPr lang="en-US" altLang="zh-CN" dirty="0" err="1">
                <a:solidFill>
                  <a:srgbClr val="FF0000"/>
                </a:solidFill>
              </a:rPr>
              <a:t>TextBoxCode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public partial class </a:t>
            </a:r>
            <a:r>
              <a:rPr lang="en-US" altLang="zh-CN" dirty="0" err="1">
                <a:solidFill>
                  <a:srgbClr val="FF0000"/>
                </a:solidFill>
              </a:rPr>
              <a:t>TextBoxForm</a:t>
            </a:r>
            <a:r>
              <a:rPr lang="en-US" altLang="zh-CN" dirty="0">
                <a:solidFill>
                  <a:srgbClr val="FF0000"/>
                </a:solidFill>
              </a:rPr>
              <a:t> : </a:t>
            </a:r>
            <a:r>
              <a:rPr lang="en-US" altLang="zh-CN" dirty="0" err="1">
                <a:solidFill>
                  <a:srgbClr val="FF0000"/>
                </a:solidFill>
              </a:rPr>
              <a:t>System.Web.UI.Page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{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protected void </a:t>
            </a:r>
            <a:r>
              <a:rPr lang="en-US" altLang="zh-CN" dirty="0" err="1">
                <a:solidFill>
                  <a:srgbClr val="FF0000"/>
                </a:solidFill>
              </a:rPr>
              <a:t>Page_Load</a:t>
            </a:r>
            <a:r>
              <a:rPr lang="en-US" altLang="zh-CN" dirty="0">
                <a:solidFill>
                  <a:srgbClr val="FF0000"/>
                </a:solidFill>
              </a:rPr>
              <a:t>(object sender, </a:t>
            </a:r>
            <a:r>
              <a:rPr lang="en-US" altLang="zh-CN" dirty="0" err="1">
                <a:solidFill>
                  <a:srgbClr val="FF0000"/>
                </a:solidFill>
              </a:rPr>
              <a:t>EventArgs</a:t>
            </a:r>
            <a:r>
              <a:rPr lang="en-US" altLang="zh-CN" dirty="0">
                <a:solidFill>
                  <a:srgbClr val="FF0000"/>
                </a:solidFill>
              </a:rPr>
              <a:t> e){ }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 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protected void Button1_Click(object sender, </a:t>
            </a:r>
            <a:r>
              <a:rPr lang="en-US" altLang="zh-CN" dirty="0" err="1">
                <a:solidFill>
                  <a:srgbClr val="FF0000"/>
                </a:solidFill>
              </a:rPr>
              <a:t>EventArgs</a:t>
            </a:r>
            <a:r>
              <a:rPr lang="en-US" altLang="zh-CN" dirty="0">
                <a:solidFill>
                  <a:srgbClr val="FF0000"/>
                </a:solidFill>
              </a:rPr>
              <a:t> e)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{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TextBox2.Text = TextBox1.Text;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}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}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14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10.4 </a:t>
            </a:r>
            <a:r>
              <a:rPr lang="zh-CN" altLang="en-US" sz="4800" dirty="0"/>
              <a:t>复选框</a:t>
            </a:r>
            <a:r>
              <a:rPr lang="en-US" altLang="zh-CN" sz="4800" dirty="0" err="1"/>
              <a:t>CheckBox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复选框允许用户在多个选项中选择</a:t>
            </a:r>
            <a:r>
              <a:rPr lang="en-US" altLang="zh-CN" sz="1800" dirty="0"/>
              <a:t>0</a:t>
            </a:r>
            <a:r>
              <a:rPr lang="zh-CN" altLang="zh-CN" sz="1800" dirty="0"/>
              <a:t>个到多个。每个选项之间相互独立，点击其中某个选项一次选中选项，再次点击将取消选择。</a:t>
            </a:r>
            <a:endParaRPr lang="en-US" altLang="zh-CN" sz="1800" dirty="0"/>
          </a:p>
          <a:p>
            <a:r>
              <a:rPr lang="zh-CN" altLang="zh-CN" sz="1800" dirty="0"/>
              <a:t>下面的例子显示如何让用户从</a:t>
            </a:r>
            <a:r>
              <a:rPr lang="en-US" altLang="zh-CN" sz="1800" dirty="0"/>
              <a:t>CheckBox1</a:t>
            </a:r>
            <a:r>
              <a:rPr lang="zh-CN" altLang="zh-CN" sz="1800" dirty="0"/>
              <a:t>（体育）、</a:t>
            </a:r>
            <a:r>
              <a:rPr lang="en-US" altLang="zh-CN" sz="1800" dirty="0"/>
              <a:t>CheckBox2</a:t>
            </a:r>
            <a:r>
              <a:rPr lang="zh-CN" altLang="zh-CN" sz="1800" dirty="0"/>
              <a:t>（游戏）和</a:t>
            </a:r>
            <a:r>
              <a:rPr lang="en-US" altLang="zh-CN" sz="1800" dirty="0"/>
              <a:t>CheckBox3</a:t>
            </a:r>
            <a:r>
              <a:rPr lang="zh-CN" altLang="zh-CN" sz="1800" dirty="0"/>
              <a:t>（音乐）多种选项中选择自己的爱好。当用户点击按钮，将在</a:t>
            </a:r>
            <a:r>
              <a:rPr lang="en-US" altLang="zh-CN" sz="1800" dirty="0"/>
              <a:t>Label1</a:t>
            </a:r>
            <a:r>
              <a:rPr lang="zh-CN" altLang="zh-CN" sz="1800" dirty="0"/>
              <a:t>中显示用户的选择情况</a:t>
            </a:r>
            <a:r>
              <a:rPr lang="zh-CN" altLang="en-US" sz="1800" dirty="0"/>
              <a:t>。</a:t>
            </a: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538" y="3078869"/>
            <a:ext cx="3611158" cy="7170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49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10.4 </a:t>
            </a:r>
            <a:r>
              <a:rPr lang="zh-CN" altLang="en-US" sz="4800" dirty="0"/>
              <a:t>复选框</a:t>
            </a:r>
            <a:r>
              <a:rPr lang="en-US" altLang="zh-CN" sz="4800" dirty="0" err="1"/>
              <a:t>CheckBox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sz="4500" dirty="0"/>
              <a:t>CheckBoxForm.aspx</a:t>
            </a:r>
            <a:r>
              <a:rPr lang="zh-CN" altLang="zh-CN" sz="4500" dirty="0"/>
              <a:t>文件的代码如下：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&lt;%@ Page Language="C#" </a:t>
            </a:r>
            <a:r>
              <a:rPr lang="en-US" altLang="zh-CN" dirty="0" err="1">
                <a:solidFill>
                  <a:srgbClr val="FF0000"/>
                </a:solidFill>
              </a:rPr>
              <a:t>AutoEventWireup</a:t>
            </a:r>
            <a:r>
              <a:rPr lang="en-US" altLang="zh-CN" dirty="0">
                <a:solidFill>
                  <a:srgbClr val="FF0000"/>
                </a:solidFill>
              </a:rPr>
              <a:t>="true" </a:t>
            </a:r>
            <a:r>
              <a:rPr lang="en-US" altLang="zh-CN" dirty="0" err="1">
                <a:solidFill>
                  <a:srgbClr val="FF0000"/>
                </a:solidFill>
              </a:rPr>
              <a:t>CodeBehind</a:t>
            </a:r>
            <a:r>
              <a:rPr lang="en-US" altLang="zh-CN" dirty="0">
                <a:solidFill>
                  <a:srgbClr val="FF0000"/>
                </a:solidFill>
              </a:rPr>
              <a:t>="</a:t>
            </a:r>
            <a:r>
              <a:rPr lang="en-US" altLang="zh-CN" dirty="0" err="1">
                <a:solidFill>
                  <a:srgbClr val="FF0000"/>
                </a:solidFill>
              </a:rPr>
              <a:t>CheckBoxForm.aspx.cs</a:t>
            </a:r>
            <a:r>
              <a:rPr lang="en-US" altLang="zh-CN" dirty="0">
                <a:solidFill>
                  <a:srgbClr val="FF0000"/>
                </a:solidFill>
              </a:rPr>
              <a:t>" Inherits="</a:t>
            </a:r>
            <a:r>
              <a:rPr lang="en-US" altLang="zh-CN" dirty="0" err="1">
                <a:solidFill>
                  <a:srgbClr val="FF0000"/>
                </a:solidFill>
              </a:rPr>
              <a:t>TextBoxCode.CheckBoxForm</a:t>
            </a:r>
            <a:r>
              <a:rPr lang="en-US" altLang="zh-CN" dirty="0">
                <a:solidFill>
                  <a:srgbClr val="FF0000"/>
                </a:solidFill>
              </a:rPr>
              <a:t>" %&gt;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&lt;!DOCTYPE html PUBLIC "-//W3C//DTD XHTML 1.0 Transitional//EN" "http://www.w3.org/TR/xhtml1/DTD/xhtml1-transitional.dtd"&gt;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&lt;html </a:t>
            </a:r>
            <a:r>
              <a:rPr lang="en-US" altLang="zh-CN" dirty="0" err="1">
                <a:solidFill>
                  <a:srgbClr val="FF0000"/>
                </a:solidFill>
              </a:rPr>
              <a:t>xmlns</a:t>
            </a:r>
            <a:r>
              <a:rPr lang="en-US" altLang="zh-CN" dirty="0">
                <a:solidFill>
                  <a:srgbClr val="FF0000"/>
                </a:solidFill>
              </a:rPr>
              <a:t>="http://www.w3.org/1999/xhtml"&gt;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&lt;head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&lt;title&gt;&lt;/title&gt;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&lt;/head&gt;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&lt;body&gt;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&lt;form id="form1"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&lt;div&gt;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&lt;</a:t>
            </a:r>
            <a:r>
              <a:rPr lang="en-US" altLang="zh-CN" dirty="0" err="1">
                <a:solidFill>
                  <a:srgbClr val="FF0000"/>
                </a:solidFill>
              </a:rPr>
              <a:t>asp:CheckBox</a:t>
            </a:r>
            <a:r>
              <a:rPr lang="en-US" altLang="zh-CN" dirty="0">
                <a:solidFill>
                  <a:srgbClr val="FF0000"/>
                </a:solidFill>
              </a:rPr>
              <a:t> ID="CheckBox1"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 Text="</a:t>
            </a:r>
            <a:r>
              <a:rPr lang="zh-CN" altLang="zh-CN" dirty="0">
                <a:solidFill>
                  <a:srgbClr val="FF0000"/>
                </a:solidFill>
              </a:rPr>
              <a:t>体育</a:t>
            </a:r>
            <a:r>
              <a:rPr lang="en-US" altLang="zh-CN" dirty="0">
                <a:solidFill>
                  <a:srgbClr val="FF0000"/>
                </a:solidFill>
              </a:rPr>
              <a:t>" /&gt;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&lt;</a:t>
            </a:r>
            <a:r>
              <a:rPr lang="en-US" altLang="zh-CN" dirty="0" err="1">
                <a:solidFill>
                  <a:srgbClr val="FF0000"/>
                </a:solidFill>
              </a:rPr>
              <a:t>asp:CheckBox</a:t>
            </a:r>
            <a:r>
              <a:rPr lang="en-US" altLang="zh-CN" dirty="0">
                <a:solidFill>
                  <a:srgbClr val="FF0000"/>
                </a:solidFill>
              </a:rPr>
              <a:t> ID="CheckBox2"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 Text="</a:t>
            </a:r>
            <a:r>
              <a:rPr lang="zh-CN" altLang="zh-CN" dirty="0">
                <a:solidFill>
                  <a:srgbClr val="FF0000"/>
                </a:solidFill>
              </a:rPr>
              <a:t>游戏</a:t>
            </a:r>
            <a:r>
              <a:rPr lang="en-US" altLang="zh-CN" dirty="0">
                <a:solidFill>
                  <a:srgbClr val="FF0000"/>
                </a:solidFill>
              </a:rPr>
              <a:t>" /&gt;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&lt;</a:t>
            </a:r>
            <a:r>
              <a:rPr lang="en-US" altLang="zh-CN" dirty="0" err="1">
                <a:solidFill>
                  <a:srgbClr val="FF0000"/>
                </a:solidFill>
              </a:rPr>
              <a:t>asp:CheckBox</a:t>
            </a:r>
            <a:r>
              <a:rPr lang="en-US" altLang="zh-CN" dirty="0">
                <a:solidFill>
                  <a:srgbClr val="FF0000"/>
                </a:solidFill>
              </a:rPr>
              <a:t> ID="CheckBox3"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 Text="</a:t>
            </a:r>
            <a:r>
              <a:rPr lang="zh-CN" altLang="zh-CN" dirty="0">
                <a:solidFill>
                  <a:srgbClr val="FF0000"/>
                </a:solidFill>
              </a:rPr>
              <a:t>音乐</a:t>
            </a:r>
            <a:r>
              <a:rPr lang="en-US" altLang="zh-CN" dirty="0">
                <a:solidFill>
                  <a:srgbClr val="FF0000"/>
                </a:solidFill>
              </a:rPr>
              <a:t>" /&gt;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&lt;</a:t>
            </a:r>
            <a:r>
              <a:rPr lang="en-US" altLang="zh-CN" dirty="0" err="1">
                <a:solidFill>
                  <a:srgbClr val="FF0000"/>
                </a:solidFill>
              </a:rPr>
              <a:t>br</a:t>
            </a:r>
            <a:r>
              <a:rPr lang="en-US" altLang="zh-CN" dirty="0">
                <a:solidFill>
                  <a:srgbClr val="FF0000"/>
                </a:solidFill>
              </a:rPr>
              <a:t> /&gt;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&lt;</a:t>
            </a:r>
            <a:r>
              <a:rPr lang="en-US" altLang="zh-CN" dirty="0" err="1">
                <a:solidFill>
                  <a:srgbClr val="FF0000"/>
                </a:solidFill>
              </a:rPr>
              <a:t>asp:Button</a:t>
            </a:r>
            <a:r>
              <a:rPr lang="en-US" altLang="zh-CN" dirty="0">
                <a:solidFill>
                  <a:srgbClr val="FF0000"/>
                </a:solidFill>
              </a:rPr>
              <a:t> ID="Button1"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 </a:t>
            </a:r>
            <a:r>
              <a:rPr lang="en-US" altLang="zh-CN" dirty="0" err="1">
                <a:solidFill>
                  <a:srgbClr val="FF0000"/>
                </a:solidFill>
              </a:rPr>
              <a:t>OnClick</a:t>
            </a:r>
            <a:r>
              <a:rPr lang="en-US" altLang="zh-CN" dirty="0">
                <a:solidFill>
                  <a:srgbClr val="FF0000"/>
                </a:solidFill>
              </a:rPr>
              <a:t>="Button1_Click" Text="Button" /&gt;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&lt;</a:t>
            </a:r>
            <a:r>
              <a:rPr lang="en-US" altLang="zh-CN" dirty="0" err="1">
                <a:solidFill>
                  <a:srgbClr val="FF0000"/>
                </a:solidFill>
              </a:rPr>
              <a:t>asp:Label</a:t>
            </a:r>
            <a:r>
              <a:rPr lang="en-US" altLang="zh-CN" dirty="0">
                <a:solidFill>
                  <a:srgbClr val="FF0000"/>
                </a:solidFill>
              </a:rPr>
              <a:t> ID="Label1"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 Text="Label"&gt;&lt;/</a:t>
            </a:r>
            <a:r>
              <a:rPr lang="en-US" altLang="zh-CN" dirty="0" err="1">
                <a:solidFill>
                  <a:srgbClr val="FF0000"/>
                </a:solidFill>
              </a:rPr>
              <a:t>asp:Label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&lt;/div&gt;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&lt;/form&gt;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&lt;/body&gt;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&lt;/html&gt;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99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10.4 </a:t>
            </a:r>
            <a:r>
              <a:rPr lang="zh-CN" altLang="en-US" sz="4800" dirty="0"/>
              <a:t>复选框</a:t>
            </a:r>
            <a:r>
              <a:rPr lang="en-US" altLang="zh-CN" sz="4800" dirty="0" err="1"/>
              <a:t>CheckBox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sz="4500" dirty="0" err="1"/>
              <a:t>CheckBoxForm.aspx.cs</a:t>
            </a:r>
            <a:r>
              <a:rPr lang="zh-CN" altLang="zh-CN" sz="4500" dirty="0"/>
              <a:t>文件的代码如下：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namespace </a:t>
            </a:r>
            <a:r>
              <a:rPr lang="en-US" altLang="zh-CN" dirty="0" err="1">
                <a:solidFill>
                  <a:srgbClr val="FF0000"/>
                </a:solidFill>
              </a:rPr>
              <a:t>TextBoxCode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public partial class </a:t>
            </a:r>
            <a:r>
              <a:rPr lang="en-US" altLang="zh-CN" dirty="0" err="1">
                <a:solidFill>
                  <a:srgbClr val="FF0000"/>
                </a:solidFill>
              </a:rPr>
              <a:t>CheckBoxForm</a:t>
            </a:r>
            <a:r>
              <a:rPr lang="en-US" altLang="zh-CN" dirty="0">
                <a:solidFill>
                  <a:srgbClr val="FF0000"/>
                </a:solidFill>
              </a:rPr>
              <a:t> : </a:t>
            </a:r>
            <a:r>
              <a:rPr lang="en-US" altLang="zh-CN" dirty="0" err="1">
                <a:solidFill>
                  <a:srgbClr val="FF0000"/>
                </a:solidFill>
              </a:rPr>
              <a:t>System.Web.UI.Page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{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protected void </a:t>
            </a:r>
            <a:r>
              <a:rPr lang="en-US" altLang="zh-CN" dirty="0" err="1">
                <a:solidFill>
                  <a:srgbClr val="FF0000"/>
                </a:solidFill>
              </a:rPr>
              <a:t>Page_Load</a:t>
            </a:r>
            <a:r>
              <a:rPr lang="en-US" altLang="zh-CN" dirty="0">
                <a:solidFill>
                  <a:srgbClr val="FF0000"/>
                </a:solidFill>
              </a:rPr>
              <a:t>(object sender, </a:t>
            </a:r>
            <a:r>
              <a:rPr lang="en-US" altLang="zh-CN" dirty="0" err="1">
                <a:solidFill>
                  <a:srgbClr val="FF0000"/>
                </a:solidFill>
              </a:rPr>
              <a:t>EventArgs</a:t>
            </a:r>
            <a:r>
              <a:rPr lang="en-US" altLang="zh-CN" dirty="0">
                <a:solidFill>
                  <a:srgbClr val="FF0000"/>
                </a:solidFill>
              </a:rPr>
              <a:t> e)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{}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 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protected void Button1_Click(object sender, </a:t>
            </a:r>
            <a:r>
              <a:rPr lang="en-US" altLang="zh-CN" dirty="0" err="1">
                <a:solidFill>
                  <a:srgbClr val="FF0000"/>
                </a:solidFill>
              </a:rPr>
              <a:t>EventArgs</a:t>
            </a:r>
            <a:r>
              <a:rPr lang="en-US" altLang="zh-CN" dirty="0">
                <a:solidFill>
                  <a:srgbClr val="FF0000"/>
                </a:solidFill>
              </a:rPr>
              <a:t> e)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{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Label1.Text = "</a:t>
            </a:r>
            <a:r>
              <a:rPr lang="zh-CN" altLang="zh-CN" dirty="0">
                <a:solidFill>
                  <a:srgbClr val="FF0000"/>
                </a:solidFill>
              </a:rPr>
              <a:t>你的爱好包括：</a:t>
            </a:r>
            <a:r>
              <a:rPr lang="en-US" altLang="zh-CN" dirty="0">
                <a:solidFill>
                  <a:srgbClr val="FF0000"/>
                </a:solidFill>
              </a:rPr>
              <a:t>";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if (CheckBox1.Checked)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  Label1.Text = Label1.Text + "</a:t>
            </a:r>
            <a:r>
              <a:rPr lang="zh-CN" altLang="zh-CN" dirty="0">
                <a:solidFill>
                  <a:srgbClr val="FF0000"/>
                </a:solidFill>
              </a:rPr>
              <a:t>体育；</a:t>
            </a:r>
            <a:r>
              <a:rPr lang="en-US" altLang="zh-CN" dirty="0">
                <a:solidFill>
                  <a:srgbClr val="FF0000"/>
                </a:solidFill>
              </a:rPr>
              <a:t>";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if (CheckBox2.Checked)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  Label1.Text = Label1.Text + "</a:t>
            </a:r>
            <a:r>
              <a:rPr lang="zh-CN" altLang="zh-CN" dirty="0">
                <a:solidFill>
                  <a:srgbClr val="FF0000"/>
                </a:solidFill>
              </a:rPr>
              <a:t>游戏；</a:t>
            </a:r>
            <a:r>
              <a:rPr lang="en-US" altLang="zh-CN" dirty="0">
                <a:solidFill>
                  <a:srgbClr val="FF0000"/>
                </a:solidFill>
              </a:rPr>
              <a:t>";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if (CheckBox3.Checked)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  Label1.Text = Label1.Text + "</a:t>
            </a:r>
            <a:r>
              <a:rPr lang="zh-CN" altLang="zh-CN" dirty="0">
                <a:solidFill>
                  <a:srgbClr val="FF0000"/>
                </a:solidFill>
              </a:rPr>
              <a:t>音乐；</a:t>
            </a:r>
            <a:r>
              <a:rPr lang="en-US" altLang="zh-CN" dirty="0">
                <a:solidFill>
                  <a:srgbClr val="FF0000"/>
                </a:solidFill>
              </a:rPr>
              <a:t>";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}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}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497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97882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077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10.5 </a:t>
            </a:r>
            <a:r>
              <a:rPr lang="zh-CN" altLang="en-US" sz="4800" dirty="0"/>
              <a:t>复选框组</a:t>
            </a:r>
            <a:r>
              <a:rPr lang="en-US" altLang="zh-CN" sz="4800" dirty="0" err="1"/>
              <a:t>CheckBoxList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有两种方法可以向页面中添加多个复选框：多次添加</a:t>
            </a:r>
            <a:r>
              <a:rPr lang="en-US" altLang="zh-CN" sz="1800" dirty="0" err="1"/>
              <a:t>CheckBox</a:t>
            </a:r>
            <a:r>
              <a:rPr lang="zh-CN" altLang="zh-CN" sz="1800" dirty="0"/>
              <a:t>控件；添加</a:t>
            </a:r>
            <a:r>
              <a:rPr lang="en-US" altLang="zh-CN" sz="1800" dirty="0" err="1"/>
              <a:t>CheckBoxList</a:t>
            </a:r>
            <a:r>
              <a:rPr lang="zh-CN" altLang="zh-CN" sz="1800" dirty="0"/>
              <a:t>控件，然后向该控件添加单个列表项。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CheckBoxList</a:t>
            </a:r>
            <a:r>
              <a:rPr lang="zh-CN" altLang="zh-CN" sz="1800" dirty="0"/>
              <a:t>控件更适合多个复选框的情况，并且可以方便地关联数据源中的数据。</a:t>
            </a:r>
          </a:p>
          <a:p>
            <a:endParaRPr lang="zh-CN" altLang="en-US" sz="1800" dirty="0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39702"/>
            <a:ext cx="3569568" cy="254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49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172168"/>
              </p:ext>
            </p:extLst>
          </p:nvPr>
        </p:nvGraphicFramePr>
        <p:xfrm>
          <a:off x="457200" y="1200151"/>
          <a:ext cx="476287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3478"/>
            <a:ext cx="3923928" cy="504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43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10.5 </a:t>
            </a:r>
            <a:r>
              <a:rPr lang="zh-CN" altLang="en-US" sz="4800" dirty="0"/>
              <a:t>复选框组</a:t>
            </a:r>
            <a:r>
              <a:rPr lang="en-US" altLang="zh-CN" sz="4800" dirty="0" err="1"/>
              <a:t>CheckBoxList</a:t>
            </a:r>
            <a:endParaRPr lang="zh-CN" altLang="en-US" sz="48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844202"/>
              </p:ext>
            </p:extLst>
          </p:nvPr>
        </p:nvGraphicFramePr>
        <p:xfrm>
          <a:off x="467544" y="1347614"/>
          <a:ext cx="8229600" cy="3456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8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名称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8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ID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获取或设置分配给服务器控件的标识符。（继承自</a:t>
                      </a:r>
                      <a:r>
                        <a:rPr lang="en-US" sz="1600">
                          <a:effectLst/>
                        </a:rPr>
                        <a:t>Control</a:t>
                      </a:r>
                      <a:r>
                        <a:rPr lang="zh-CN" sz="1600">
                          <a:effectLst/>
                        </a:rPr>
                        <a:t>。）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8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Enabled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获取或设置是否启用</a:t>
                      </a:r>
                      <a:r>
                        <a:rPr lang="en-US" sz="1600">
                          <a:effectLst/>
                        </a:rPr>
                        <a:t>Web</a:t>
                      </a:r>
                      <a:r>
                        <a:rPr lang="zh-CN" sz="1600">
                          <a:effectLst/>
                        </a:rPr>
                        <a:t>服务器控件。（继承自</a:t>
                      </a:r>
                      <a:r>
                        <a:rPr lang="en-US" sz="1600">
                          <a:effectLst/>
                        </a:rPr>
                        <a:t>WebControl</a:t>
                      </a:r>
                      <a:r>
                        <a:rPr lang="zh-CN" sz="1600">
                          <a:effectLst/>
                        </a:rPr>
                        <a:t>。）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8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Items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获取列表控件项的集合。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8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CellPadding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获取或设置表单元格的边框和内容之间的距离（以像素为单位）。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8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CellSpacing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获取或设置单元格之间的距离（以像素为单位）。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7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RenderWhenDataEmpty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获取或设置决定如果数据源没有数据或控件未进行数据绑定时，是否呈现控件的值。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8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RepeatColumns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获取或设置要在</a:t>
                      </a:r>
                      <a:r>
                        <a:rPr lang="en-US" sz="1600">
                          <a:effectLst/>
                        </a:rPr>
                        <a:t>CheckBoxList</a:t>
                      </a:r>
                      <a:r>
                        <a:rPr lang="zh-CN" sz="1600">
                          <a:effectLst/>
                        </a:rPr>
                        <a:t>控件中显示的列数。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8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RepeatDirection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获取或设置控件是垂直显示还是水平显示。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17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RepeatLayout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获取或设置在</a:t>
                      </a:r>
                      <a:r>
                        <a:rPr lang="en-US" sz="1600">
                          <a:effectLst/>
                        </a:rPr>
                        <a:t>HTML</a:t>
                      </a:r>
                      <a:r>
                        <a:rPr lang="zh-CN" sz="1600">
                          <a:effectLst/>
                        </a:rPr>
                        <a:t>中选项的呈现方式，可选方式包括</a:t>
                      </a:r>
                      <a:r>
                        <a:rPr lang="en-US" sz="1600">
                          <a:effectLst/>
                        </a:rPr>
                        <a:t>table</a:t>
                      </a:r>
                      <a:r>
                        <a:rPr lang="zh-CN" sz="1600">
                          <a:effectLst/>
                        </a:rPr>
                        <a:t>元素、</a:t>
                      </a:r>
                      <a:r>
                        <a:rPr lang="en-US" sz="1600">
                          <a:effectLst/>
                        </a:rPr>
                        <a:t>ul</a:t>
                      </a:r>
                      <a:r>
                        <a:rPr lang="zh-CN" sz="1600">
                          <a:effectLst/>
                        </a:rPr>
                        <a:t>元素、</a:t>
                      </a:r>
                      <a:r>
                        <a:rPr lang="en-US" sz="1600">
                          <a:effectLst/>
                        </a:rPr>
                        <a:t>ol</a:t>
                      </a:r>
                      <a:r>
                        <a:rPr lang="zh-CN" sz="1600">
                          <a:effectLst/>
                        </a:rPr>
                        <a:t>元素和</a:t>
                      </a:r>
                      <a:r>
                        <a:rPr lang="en-US" sz="1600">
                          <a:effectLst/>
                        </a:rPr>
                        <a:t>span</a:t>
                      </a:r>
                      <a:r>
                        <a:rPr lang="zh-CN" sz="1600">
                          <a:effectLst/>
                        </a:rPr>
                        <a:t>元素。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8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TextAlign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获取或设置组内复选框的文本对齐方式。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497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10.5 </a:t>
            </a:r>
            <a:r>
              <a:rPr lang="zh-CN" altLang="en-US" sz="4800" dirty="0"/>
              <a:t>复选框组</a:t>
            </a:r>
            <a:r>
              <a:rPr lang="en-US" altLang="zh-CN" sz="4800" dirty="0" err="1"/>
              <a:t>CheckBoxList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z="2900" dirty="0"/>
              <a:t>CheckBoxListForm.aspx</a:t>
            </a:r>
            <a:r>
              <a:rPr lang="zh-CN" altLang="zh-CN" sz="2900" dirty="0"/>
              <a:t>文件的代码如下：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&lt;form id="form1"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&lt;div&gt;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&lt;</a:t>
            </a:r>
            <a:r>
              <a:rPr lang="en-US" altLang="zh-CN" dirty="0" err="1">
                <a:solidFill>
                  <a:srgbClr val="FF0000"/>
                </a:solidFill>
              </a:rPr>
              <a:t>asp:CheckBoxList</a:t>
            </a:r>
            <a:r>
              <a:rPr lang="en-US" altLang="zh-CN" dirty="0">
                <a:solidFill>
                  <a:srgbClr val="FF0000"/>
                </a:solidFill>
              </a:rPr>
              <a:t> ID="CheckBoxList1"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 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</a:t>
            </a:r>
            <a:r>
              <a:rPr lang="en-US" altLang="zh-CN" dirty="0" err="1">
                <a:solidFill>
                  <a:srgbClr val="FF0000"/>
                </a:solidFill>
              </a:rPr>
              <a:t>RepeatDirection</a:t>
            </a:r>
            <a:r>
              <a:rPr lang="en-US" altLang="zh-CN" dirty="0">
                <a:solidFill>
                  <a:srgbClr val="FF0000"/>
                </a:solidFill>
              </a:rPr>
              <a:t>="Horizontal"&gt;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&lt;</a:t>
            </a:r>
            <a:r>
              <a:rPr lang="en-US" altLang="zh-CN" dirty="0" err="1">
                <a:solidFill>
                  <a:srgbClr val="FF0000"/>
                </a:solidFill>
              </a:rPr>
              <a:t>asp:ListItem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zh-CN" altLang="zh-CN" dirty="0">
                <a:solidFill>
                  <a:srgbClr val="FF0000"/>
                </a:solidFill>
              </a:rPr>
              <a:t>体育</a:t>
            </a:r>
            <a:r>
              <a:rPr lang="en-US" altLang="zh-CN" dirty="0">
                <a:solidFill>
                  <a:srgbClr val="FF0000"/>
                </a:solidFill>
              </a:rPr>
              <a:t>&lt;/</a:t>
            </a:r>
            <a:r>
              <a:rPr lang="en-US" altLang="zh-CN" dirty="0" err="1">
                <a:solidFill>
                  <a:srgbClr val="FF0000"/>
                </a:solidFill>
              </a:rPr>
              <a:t>asp:ListItem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&lt;</a:t>
            </a:r>
            <a:r>
              <a:rPr lang="en-US" altLang="zh-CN" dirty="0" err="1">
                <a:solidFill>
                  <a:srgbClr val="FF0000"/>
                </a:solidFill>
              </a:rPr>
              <a:t>asp:ListItem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zh-CN" altLang="zh-CN" dirty="0">
                <a:solidFill>
                  <a:srgbClr val="FF0000"/>
                </a:solidFill>
              </a:rPr>
              <a:t>游戏</a:t>
            </a:r>
            <a:r>
              <a:rPr lang="en-US" altLang="zh-CN" dirty="0">
                <a:solidFill>
                  <a:srgbClr val="FF0000"/>
                </a:solidFill>
              </a:rPr>
              <a:t>&lt;/</a:t>
            </a:r>
            <a:r>
              <a:rPr lang="en-US" altLang="zh-CN" dirty="0" err="1">
                <a:solidFill>
                  <a:srgbClr val="FF0000"/>
                </a:solidFill>
              </a:rPr>
              <a:t>asp:ListItem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&lt;</a:t>
            </a:r>
            <a:r>
              <a:rPr lang="en-US" altLang="zh-CN" dirty="0" err="1">
                <a:solidFill>
                  <a:srgbClr val="FF0000"/>
                </a:solidFill>
              </a:rPr>
              <a:t>asp:ListItem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zh-CN" altLang="zh-CN" dirty="0">
                <a:solidFill>
                  <a:srgbClr val="FF0000"/>
                </a:solidFill>
              </a:rPr>
              <a:t>音乐</a:t>
            </a:r>
            <a:r>
              <a:rPr lang="en-US" altLang="zh-CN" dirty="0">
                <a:solidFill>
                  <a:srgbClr val="FF0000"/>
                </a:solidFill>
              </a:rPr>
              <a:t>&lt;/</a:t>
            </a:r>
            <a:r>
              <a:rPr lang="en-US" altLang="zh-CN" dirty="0" err="1">
                <a:solidFill>
                  <a:srgbClr val="FF0000"/>
                </a:solidFill>
              </a:rPr>
              <a:t>asp:ListItem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&lt;/</a:t>
            </a:r>
            <a:r>
              <a:rPr lang="en-US" altLang="zh-CN" dirty="0" err="1">
                <a:solidFill>
                  <a:srgbClr val="FF0000"/>
                </a:solidFill>
              </a:rPr>
              <a:t>asp:CheckBoxList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&lt;</a:t>
            </a:r>
            <a:r>
              <a:rPr lang="en-US" altLang="zh-CN" dirty="0" err="1">
                <a:solidFill>
                  <a:srgbClr val="FF0000"/>
                </a:solidFill>
              </a:rPr>
              <a:t>asp:Button</a:t>
            </a:r>
            <a:r>
              <a:rPr lang="en-US" altLang="zh-CN" dirty="0">
                <a:solidFill>
                  <a:srgbClr val="FF0000"/>
                </a:solidFill>
              </a:rPr>
              <a:t> ID="Button1"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 </a:t>
            </a:r>
            <a:r>
              <a:rPr lang="en-US" altLang="zh-CN" dirty="0" err="1">
                <a:solidFill>
                  <a:srgbClr val="FF0000"/>
                </a:solidFill>
              </a:rPr>
              <a:t>OnClick</a:t>
            </a:r>
            <a:r>
              <a:rPr lang="en-US" altLang="zh-CN" dirty="0">
                <a:solidFill>
                  <a:srgbClr val="FF0000"/>
                </a:solidFill>
              </a:rPr>
              <a:t>="Button1_Click" Text="Button" /&gt;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&lt;</a:t>
            </a:r>
            <a:r>
              <a:rPr lang="en-US" altLang="zh-CN" dirty="0" err="1">
                <a:solidFill>
                  <a:srgbClr val="FF0000"/>
                </a:solidFill>
              </a:rPr>
              <a:t>asp:Label</a:t>
            </a:r>
            <a:r>
              <a:rPr lang="en-US" altLang="zh-CN" dirty="0">
                <a:solidFill>
                  <a:srgbClr val="FF0000"/>
                </a:solidFill>
              </a:rPr>
              <a:t> ID="Label1"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 Text="Label"&gt;&lt;/</a:t>
            </a:r>
            <a:r>
              <a:rPr lang="en-US" altLang="zh-CN" dirty="0" err="1">
                <a:solidFill>
                  <a:srgbClr val="FF0000"/>
                </a:solidFill>
              </a:rPr>
              <a:t>asp:Label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&lt;/div&gt;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&lt;/form&gt;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286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10.5 </a:t>
            </a:r>
            <a:r>
              <a:rPr lang="zh-CN" altLang="en-US" sz="4800" dirty="0"/>
              <a:t>复选框组</a:t>
            </a:r>
            <a:r>
              <a:rPr lang="en-US" altLang="zh-CN" sz="4800" dirty="0" err="1"/>
              <a:t>CheckBoxList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z="5500" dirty="0" err="1"/>
              <a:t>CheckBoxListForm.aspx.cs</a:t>
            </a:r>
            <a:r>
              <a:rPr lang="zh-CN" altLang="zh-CN" sz="5500" dirty="0"/>
              <a:t>文件的代码如下：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protected void Button1_Click(object sender, </a:t>
            </a:r>
            <a:r>
              <a:rPr lang="en-US" altLang="zh-CN" dirty="0" err="1">
                <a:solidFill>
                  <a:srgbClr val="FF0000"/>
                </a:solidFill>
              </a:rPr>
              <a:t>EventArgs</a:t>
            </a:r>
            <a:r>
              <a:rPr lang="en-US" altLang="zh-CN" dirty="0">
                <a:solidFill>
                  <a:srgbClr val="FF0000"/>
                </a:solidFill>
              </a:rPr>
              <a:t> e)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{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Label1.Text = "</a:t>
            </a:r>
            <a:r>
              <a:rPr lang="zh-CN" altLang="zh-CN" dirty="0">
                <a:solidFill>
                  <a:srgbClr val="FF0000"/>
                </a:solidFill>
              </a:rPr>
              <a:t>你的爱好包括：</a:t>
            </a:r>
            <a:r>
              <a:rPr lang="en-US" altLang="zh-CN" dirty="0">
                <a:solidFill>
                  <a:srgbClr val="FF0000"/>
                </a:solidFill>
              </a:rPr>
              <a:t>";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if (CheckBoxList1.Items[0].Selected)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  Label1.Text = Label1.Text + "</a:t>
            </a:r>
            <a:r>
              <a:rPr lang="zh-CN" altLang="zh-CN" dirty="0">
                <a:solidFill>
                  <a:srgbClr val="FF0000"/>
                </a:solidFill>
              </a:rPr>
              <a:t>体育；</a:t>
            </a:r>
            <a:r>
              <a:rPr lang="en-US" altLang="zh-CN" dirty="0">
                <a:solidFill>
                  <a:srgbClr val="FF0000"/>
                </a:solidFill>
              </a:rPr>
              <a:t>";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if (CheckBoxList1.Items[1].Selected)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  Label1.Text = Label1.Text + "</a:t>
            </a:r>
            <a:r>
              <a:rPr lang="zh-CN" altLang="zh-CN" dirty="0">
                <a:solidFill>
                  <a:srgbClr val="FF0000"/>
                </a:solidFill>
              </a:rPr>
              <a:t>游戏；</a:t>
            </a:r>
            <a:r>
              <a:rPr lang="en-US" altLang="zh-CN" dirty="0">
                <a:solidFill>
                  <a:srgbClr val="FF0000"/>
                </a:solidFill>
              </a:rPr>
              <a:t>";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if (CheckBoxList1.Items[2].Selected)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  Label1.Text = Label1.Text + "</a:t>
            </a:r>
            <a:r>
              <a:rPr lang="zh-CN" altLang="zh-CN" dirty="0">
                <a:solidFill>
                  <a:srgbClr val="FF0000"/>
                </a:solidFill>
              </a:rPr>
              <a:t>音乐；</a:t>
            </a:r>
            <a:r>
              <a:rPr lang="en-US" altLang="zh-CN" dirty="0">
                <a:solidFill>
                  <a:srgbClr val="FF0000"/>
                </a:solidFill>
              </a:rPr>
              <a:t>";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}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286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581352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534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10.6 </a:t>
            </a:r>
            <a:r>
              <a:rPr lang="zh-CN" altLang="en-US" sz="4800" dirty="0"/>
              <a:t>单选按钮</a:t>
            </a:r>
            <a:r>
              <a:rPr lang="en-US" altLang="zh-CN" sz="4800" dirty="0" err="1"/>
              <a:t>RadioButton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多个单选按钮控件可以组成一组，让用户在多个选项中选择其中一个作为输入。用户选择那个单选按钮，它的</a:t>
            </a:r>
            <a:r>
              <a:rPr lang="x-none" altLang="zh-CN" sz="1800" dirty="0"/>
              <a:t>Checked</a:t>
            </a:r>
            <a:r>
              <a:rPr lang="zh-CN" altLang="zh-CN" sz="1800" dirty="0"/>
              <a:t>属性就被设置为</a:t>
            </a:r>
            <a:r>
              <a:rPr lang="en-US" altLang="zh-CN" sz="1800" dirty="0"/>
              <a:t>true</a:t>
            </a:r>
            <a:r>
              <a:rPr lang="zh-CN" altLang="zh-CN" sz="1800" dirty="0"/>
              <a:t>，否则设置为</a:t>
            </a:r>
            <a:r>
              <a:rPr lang="x-none" altLang="zh-CN" sz="1800" dirty="0"/>
              <a:t>false</a:t>
            </a:r>
            <a:r>
              <a:rPr lang="zh-CN" altLang="zh-CN" sz="1800" dirty="0"/>
              <a:t>。</a:t>
            </a:r>
            <a:endParaRPr lang="en-US" altLang="zh-CN" sz="1800" dirty="0"/>
          </a:p>
          <a:p>
            <a:r>
              <a:rPr lang="zh-CN" altLang="zh-CN" sz="1800" dirty="0"/>
              <a:t>如果用户改变了选项，则原来被选择的控件自动被恢复为</a:t>
            </a:r>
            <a:r>
              <a:rPr lang="x-none" altLang="zh-CN" sz="1800" dirty="0"/>
              <a:t>false</a:t>
            </a:r>
            <a:r>
              <a:rPr lang="zh-CN" altLang="zh-CN" sz="1800" dirty="0"/>
              <a:t>，即一个组中的多个单选按钮时互相排斥的，同一时间只能有一个被选中。</a:t>
            </a:r>
            <a:endParaRPr lang="en-US" altLang="zh-CN" sz="1800" dirty="0"/>
          </a:p>
          <a:p>
            <a:r>
              <a:rPr lang="zh-CN" altLang="zh-CN" sz="1800" dirty="0"/>
              <a:t>例子中使用了两个单选按钮控件</a:t>
            </a:r>
            <a:r>
              <a:rPr lang="en-US" altLang="zh-CN" sz="1800" dirty="0"/>
              <a:t>RadioButton1</a:t>
            </a:r>
            <a:r>
              <a:rPr lang="zh-CN" altLang="zh-CN" sz="1800" dirty="0"/>
              <a:t>和</a:t>
            </a:r>
            <a:r>
              <a:rPr lang="en-US" altLang="zh-CN" sz="1800" dirty="0"/>
              <a:t>RadioButton2</a:t>
            </a:r>
            <a:r>
              <a:rPr lang="zh-CN" altLang="zh-CN" sz="1800" dirty="0"/>
              <a:t>，分别设置其</a:t>
            </a:r>
            <a:r>
              <a:rPr lang="en-US" altLang="zh-CN" sz="1800" dirty="0"/>
              <a:t>Text</a:t>
            </a:r>
            <a:r>
              <a:rPr lang="zh-CN" altLang="zh-CN" sz="1800" dirty="0"/>
              <a:t>属性为“男”和“女”。为了使其构成一组，将它们的</a:t>
            </a:r>
            <a:r>
              <a:rPr lang="en-US" altLang="zh-CN" sz="1800" dirty="0" err="1"/>
              <a:t>GroupName</a:t>
            </a:r>
            <a:r>
              <a:rPr lang="zh-CN" altLang="zh-CN" sz="1800" dirty="0"/>
              <a:t>属性设置为相同的值</a:t>
            </a:r>
            <a:r>
              <a:rPr lang="en-US" altLang="zh-CN" sz="1800" dirty="0"/>
              <a:t>“sex”</a:t>
            </a:r>
            <a:r>
              <a:rPr lang="zh-CN" altLang="zh-CN" sz="1800" dirty="0"/>
              <a:t>。如果需要，在设计时将</a:t>
            </a:r>
            <a:r>
              <a:rPr lang="en-US" altLang="zh-CN" sz="1800" dirty="0"/>
              <a:t>RadioButton1</a:t>
            </a:r>
            <a:r>
              <a:rPr lang="zh-CN" altLang="zh-CN" sz="1800" dirty="0"/>
              <a:t>的</a:t>
            </a:r>
            <a:r>
              <a:rPr lang="en-US" altLang="zh-CN" sz="1800" dirty="0"/>
              <a:t>Checked</a:t>
            </a:r>
            <a:r>
              <a:rPr lang="zh-CN" altLang="zh-CN" sz="1800" dirty="0"/>
              <a:t>设置为</a:t>
            </a:r>
            <a:r>
              <a:rPr lang="en-US" altLang="zh-CN" sz="1800" dirty="0"/>
              <a:t>true</a:t>
            </a:r>
            <a:r>
              <a:rPr lang="zh-CN" altLang="zh-CN" sz="1800" dirty="0"/>
              <a:t>，那么在网页加载时</a:t>
            </a:r>
            <a:r>
              <a:rPr lang="en-US" altLang="zh-CN" sz="1800" dirty="0"/>
              <a:t>“</a:t>
            </a:r>
            <a:r>
              <a:rPr lang="zh-CN" altLang="zh-CN" sz="1800" dirty="0"/>
              <a:t>男</a:t>
            </a:r>
            <a:r>
              <a:rPr lang="en-US" altLang="zh-CN" sz="1800" dirty="0"/>
              <a:t>”</a:t>
            </a:r>
            <a:r>
              <a:rPr lang="zh-CN" altLang="zh-CN" sz="1800" dirty="0"/>
              <a:t>的选项就会被默认地选择了。</a:t>
            </a:r>
            <a:endParaRPr lang="zh-CN" altLang="en-US" sz="1800" dirty="0"/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11910"/>
            <a:ext cx="1685925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17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10.6 </a:t>
            </a:r>
            <a:r>
              <a:rPr lang="zh-CN" altLang="en-US" sz="4800" dirty="0"/>
              <a:t>单选按钮</a:t>
            </a:r>
            <a:r>
              <a:rPr lang="en-US" altLang="zh-CN" sz="4800" dirty="0" err="1"/>
              <a:t>RadioButton</a:t>
            </a:r>
            <a:endParaRPr lang="zh-CN" altLang="en-US" sz="48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594089"/>
              </p:ext>
            </p:extLst>
          </p:nvPr>
        </p:nvGraphicFramePr>
        <p:xfrm>
          <a:off x="467544" y="1203598"/>
          <a:ext cx="8229600" cy="3600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名称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ID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获取或设置分配给服务器控件的标识符。（继承自</a:t>
                      </a:r>
                      <a:r>
                        <a:rPr lang="en-US" sz="1600">
                          <a:effectLst/>
                        </a:rPr>
                        <a:t>Control</a:t>
                      </a:r>
                      <a:r>
                        <a:rPr lang="zh-CN" sz="1600">
                          <a:effectLst/>
                        </a:rPr>
                        <a:t>。）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Enabled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获取或设置是否启用</a:t>
                      </a:r>
                      <a:r>
                        <a:rPr lang="en-US" sz="1600">
                          <a:effectLst/>
                        </a:rPr>
                        <a:t>Web</a:t>
                      </a:r>
                      <a:r>
                        <a:rPr lang="zh-CN" sz="1600">
                          <a:effectLst/>
                        </a:rPr>
                        <a:t>服务器控件。（继承自</a:t>
                      </a:r>
                      <a:r>
                        <a:rPr lang="en-US" sz="1600">
                          <a:effectLst/>
                        </a:rPr>
                        <a:t>WebControl</a:t>
                      </a:r>
                      <a:r>
                        <a:rPr lang="zh-CN" sz="1600">
                          <a:effectLst/>
                        </a:rPr>
                        <a:t>。）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Items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获取列表控件项的集合。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CellPadding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获取或设置表单元格的边框和内容之间的距离（以像素为单位）。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CellSpacing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获取或设置单元格之间的距离（以像素为单位）。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39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RenderWhenDataEmpty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获取或设置决定如果数据源没有数据或控件未进行数据绑定时，是否呈现控件的值。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RepeatColumns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获取或设置要在</a:t>
                      </a:r>
                      <a:r>
                        <a:rPr lang="en-US" sz="1600">
                          <a:effectLst/>
                        </a:rPr>
                        <a:t>CheckBoxList</a:t>
                      </a:r>
                      <a:r>
                        <a:rPr lang="zh-CN" sz="1600">
                          <a:effectLst/>
                        </a:rPr>
                        <a:t>控件中显示的列数。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RepeatDirection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获取或设置控件是垂直显示还是水平显示。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39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RepeatLayout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获取或设置在</a:t>
                      </a:r>
                      <a:r>
                        <a:rPr lang="en-US" sz="1600">
                          <a:effectLst/>
                        </a:rPr>
                        <a:t>HTML</a:t>
                      </a:r>
                      <a:r>
                        <a:rPr lang="zh-CN" sz="1600">
                          <a:effectLst/>
                        </a:rPr>
                        <a:t>中选项的呈现方式，可选方式包括</a:t>
                      </a:r>
                      <a:r>
                        <a:rPr lang="en-US" sz="1600">
                          <a:effectLst/>
                        </a:rPr>
                        <a:t>table</a:t>
                      </a:r>
                      <a:r>
                        <a:rPr lang="zh-CN" sz="1600">
                          <a:effectLst/>
                        </a:rPr>
                        <a:t>元素、</a:t>
                      </a:r>
                      <a:r>
                        <a:rPr lang="en-US" sz="1600">
                          <a:effectLst/>
                        </a:rPr>
                        <a:t>ul</a:t>
                      </a:r>
                      <a:r>
                        <a:rPr lang="zh-CN" sz="1600">
                          <a:effectLst/>
                        </a:rPr>
                        <a:t>元素、</a:t>
                      </a:r>
                      <a:r>
                        <a:rPr lang="en-US" sz="1600">
                          <a:effectLst/>
                        </a:rPr>
                        <a:t>ol</a:t>
                      </a:r>
                      <a:r>
                        <a:rPr lang="zh-CN" sz="1600">
                          <a:effectLst/>
                        </a:rPr>
                        <a:t>元素和</a:t>
                      </a:r>
                      <a:r>
                        <a:rPr lang="en-US" sz="1600">
                          <a:effectLst/>
                        </a:rPr>
                        <a:t>span</a:t>
                      </a:r>
                      <a:r>
                        <a:rPr lang="zh-CN" sz="1600">
                          <a:effectLst/>
                        </a:rPr>
                        <a:t>元素。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TextAlign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获取或设置组内复选框的文本对齐方式。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410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10.6 </a:t>
            </a:r>
            <a:r>
              <a:rPr lang="zh-CN" altLang="en-US" sz="4800" dirty="0"/>
              <a:t>单选按钮</a:t>
            </a:r>
            <a:r>
              <a:rPr lang="en-US" altLang="zh-CN" sz="4800" dirty="0" err="1"/>
              <a:t>RadioButton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900" dirty="0"/>
              <a:t>RadioButtonForm.aspx</a:t>
            </a:r>
            <a:r>
              <a:rPr lang="zh-CN" altLang="zh-CN" sz="1900" dirty="0"/>
              <a:t>文件的代码如下：</a:t>
            </a:r>
            <a:r>
              <a:rPr lang="x-none" altLang="zh-CN" sz="1900" dirty="0"/>
              <a:t> 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&lt;form id="form1" </a:t>
            </a:r>
            <a:r>
              <a:rPr lang="en-US" altLang="zh-CN" sz="1800" dirty="0" err="1">
                <a:solidFill>
                  <a:srgbClr val="FF0000"/>
                </a:solidFill>
              </a:rPr>
              <a:t>runat</a:t>
            </a:r>
            <a:r>
              <a:rPr lang="en-US" altLang="zh-CN" sz="1800" dirty="0">
                <a:solidFill>
                  <a:srgbClr val="FF0000"/>
                </a:solidFill>
              </a:rPr>
              <a:t>="server"&gt;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&lt;div&gt;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&lt;</a:t>
            </a:r>
            <a:r>
              <a:rPr lang="en-US" altLang="zh-CN" sz="1800" dirty="0" err="1">
                <a:solidFill>
                  <a:srgbClr val="FF0000"/>
                </a:solidFill>
              </a:rPr>
              <a:t>asp:RadioButton</a:t>
            </a:r>
            <a:r>
              <a:rPr lang="en-US" altLang="zh-CN" sz="1800" dirty="0">
                <a:solidFill>
                  <a:srgbClr val="FF0000"/>
                </a:solidFill>
              </a:rPr>
              <a:t> ID="RadioButton1" </a:t>
            </a:r>
            <a:r>
              <a:rPr lang="en-US" altLang="zh-CN" sz="1800" dirty="0" err="1">
                <a:solidFill>
                  <a:srgbClr val="FF0000"/>
                </a:solidFill>
              </a:rPr>
              <a:t>runat</a:t>
            </a:r>
            <a:r>
              <a:rPr lang="en-US" altLang="zh-CN" sz="1800" dirty="0">
                <a:solidFill>
                  <a:srgbClr val="FF0000"/>
                </a:solidFill>
              </a:rPr>
              <a:t>="server" Checked="True" 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GroupName</a:t>
            </a:r>
            <a:r>
              <a:rPr lang="en-US" altLang="zh-CN" sz="1800" dirty="0">
                <a:solidFill>
                  <a:srgbClr val="FF0000"/>
                </a:solidFill>
              </a:rPr>
              <a:t>="sex" Text="</a:t>
            </a:r>
            <a:r>
              <a:rPr lang="zh-CN" altLang="zh-CN" sz="1800" dirty="0">
                <a:solidFill>
                  <a:srgbClr val="FF0000"/>
                </a:solidFill>
              </a:rPr>
              <a:t>男</a:t>
            </a:r>
            <a:r>
              <a:rPr lang="en-US" altLang="zh-CN" sz="1800" dirty="0">
                <a:solidFill>
                  <a:srgbClr val="FF0000"/>
                </a:solidFill>
              </a:rPr>
              <a:t>" /&gt;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&lt;</a:t>
            </a:r>
            <a:r>
              <a:rPr lang="en-US" altLang="zh-CN" sz="1800" dirty="0" err="1">
                <a:solidFill>
                  <a:srgbClr val="FF0000"/>
                </a:solidFill>
              </a:rPr>
              <a:t>asp:RadioButton</a:t>
            </a:r>
            <a:r>
              <a:rPr lang="en-US" altLang="zh-CN" sz="1800" dirty="0">
                <a:solidFill>
                  <a:srgbClr val="FF0000"/>
                </a:solidFill>
              </a:rPr>
              <a:t> ID="RadioButton2" </a:t>
            </a:r>
            <a:r>
              <a:rPr lang="en-US" altLang="zh-CN" sz="1800" dirty="0" err="1">
                <a:solidFill>
                  <a:srgbClr val="FF0000"/>
                </a:solidFill>
              </a:rPr>
              <a:t>runat</a:t>
            </a:r>
            <a:r>
              <a:rPr lang="en-US" altLang="zh-CN" sz="1800" dirty="0">
                <a:solidFill>
                  <a:srgbClr val="FF0000"/>
                </a:solidFill>
              </a:rPr>
              <a:t>="server" </a:t>
            </a:r>
            <a:r>
              <a:rPr lang="en-US" altLang="zh-CN" sz="1800" dirty="0" err="1">
                <a:solidFill>
                  <a:srgbClr val="FF0000"/>
                </a:solidFill>
              </a:rPr>
              <a:t>GroupName</a:t>
            </a:r>
            <a:r>
              <a:rPr lang="en-US" altLang="zh-CN" sz="1800" dirty="0">
                <a:solidFill>
                  <a:srgbClr val="FF0000"/>
                </a:solidFill>
              </a:rPr>
              <a:t>="sex" Text="</a:t>
            </a:r>
            <a:r>
              <a:rPr lang="zh-CN" altLang="zh-CN" sz="1800" dirty="0">
                <a:solidFill>
                  <a:srgbClr val="FF0000"/>
                </a:solidFill>
              </a:rPr>
              <a:t>女</a:t>
            </a:r>
            <a:r>
              <a:rPr lang="en-US" altLang="zh-CN" sz="1800" dirty="0">
                <a:solidFill>
                  <a:srgbClr val="FF0000"/>
                </a:solidFill>
              </a:rPr>
              <a:t>" /&gt;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&lt;</a:t>
            </a:r>
            <a:r>
              <a:rPr lang="en-US" altLang="zh-CN" sz="1800" dirty="0" err="1">
                <a:solidFill>
                  <a:srgbClr val="FF0000"/>
                </a:solidFill>
              </a:rPr>
              <a:t>br</a:t>
            </a:r>
            <a:r>
              <a:rPr lang="en-US" altLang="zh-CN" sz="1800" dirty="0">
                <a:solidFill>
                  <a:srgbClr val="FF0000"/>
                </a:solidFill>
              </a:rPr>
              <a:t> /&gt;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&lt;</a:t>
            </a:r>
            <a:r>
              <a:rPr lang="en-US" altLang="zh-CN" sz="1800" dirty="0" err="1">
                <a:solidFill>
                  <a:srgbClr val="FF0000"/>
                </a:solidFill>
              </a:rPr>
              <a:t>asp:Button</a:t>
            </a:r>
            <a:r>
              <a:rPr lang="en-US" altLang="zh-CN" sz="1800" dirty="0">
                <a:solidFill>
                  <a:srgbClr val="FF0000"/>
                </a:solidFill>
              </a:rPr>
              <a:t> ID="Button1" </a:t>
            </a:r>
            <a:r>
              <a:rPr lang="en-US" altLang="zh-CN" sz="1800" dirty="0" err="1">
                <a:solidFill>
                  <a:srgbClr val="FF0000"/>
                </a:solidFill>
              </a:rPr>
              <a:t>runat</a:t>
            </a:r>
            <a:r>
              <a:rPr lang="en-US" altLang="zh-CN" sz="1800" dirty="0">
                <a:solidFill>
                  <a:srgbClr val="FF0000"/>
                </a:solidFill>
              </a:rPr>
              <a:t>="server" </a:t>
            </a:r>
            <a:r>
              <a:rPr lang="en-US" altLang="zh-CN" sz="1800" dirty="0" err="1">
                <a:solidFill>
                  <a:srgbClr val="FF0000"/>
                </a:solidFill>
              </a:rPr>
              <a:t>onclick</a:t>
            </a:r>
            <a:r>
              <a:rPr lang="en-US" altLang="zh-CN" sz="1800" dirty="0">
                <a:solidFill>
                  <a:srgbClr val="FF0000"/>
                </a:solidFill>
              </a:rPr>
              <a:t>="Button1_Click" Text="Button" /&gt;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&lt;</a:t>
            </a:r>
            <a:r>
              <a:rPr lang="en-US" altLang="zh-CN" sz="1800" dirty="0" err="1">
                <a:solidFill>
                  <a:srgbClr val="FF0000"/>
                </a:solidFill>
              </a:rPr>
              <a:t>asp:Label</a:t>
            </a:r>
            <a:r>
              <a:rPr lang="en-US" altLang="zh-CN" sz="1800" dirty="0">
                <a:solidFill>
                  <a:srgbClr val="FF0000"/>
                </a:solidFill>
              </a:rPr>
              <a:t> ID="Label1" </a:t>
            </a:r>
            <a:r>
              <a:rPr lang="en-US" altLang="zh-CN" sz="1800" dirty="0" err="1">
                <a:solidFill>
                  <a:srgbClr val="FF0000"/>
                </a:solidFill>
              </a:rPr>
              <a:t>runat</a:t>
            </a:r>
            <a:r>
              <a:rPr lang="en-US" altLang="zh-CN" sz="1800" dirty="0">
                <a:solidFill>
                  <a:srgbClr val="FF0000"/>
                </a:solidFill>
              </a:rPr>
              <a:t>="server" Text="Label"&gt;&lt;/</a:t>
            </a:r>
            <a:r>
              <a:rPr lang="en-US" altLang="zh-CN" sz="1800" dirty="0" err="1">
                <a:solidFill>
                  <a:srgbClr val="FF0000"/>
                </a:solidFill>
              </a:rPr>
              <a:t>asp:Label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&lt;/div&gt;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&lt;/form&gt;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305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10.6 </a:t>
            </a:r>
            <a:r>
              <a:rPr lang="zh-CN" altLang="en-US" sz="4800" dirty="0"/>
              <a:t>单选按钮</a:t>
            </a:r>
            <a:r>
              <a:rPr lang="en-US" altLang="zh-CN" sz="4800" dirty="0" err="1"/>
              <a:t>RadioButton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RadioButtonForm.aspx.cs</a:t>
            </a:r>
            <a:r>
              <a:rPr lang="zh-CN" altLang="zh-CN" sz="1800" dirty="0"/>
              <a:t>文件代码如下：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protected void Button1_Click(object sender, </a:t>
            </a:r>
            <a:r>
              <a:rPr lang="en-US" altLang="zh-CN" sz="1800" dirty="0" err="1">
                <a:solidFill>
                  <a:srgbClr val="FF0000"/>
                </a:solidFill>
              </a:rPr>
              <a:t>EventArgs</a:t>
            </a:r>
            <a:r>
              <a:rPr lang="en-US" altLang="zh-CN" sz="1800" dirty="0">
                <a:solidFill>
                  <a:srgbClr val="FF0000"/>
                </a:solidFill>
              </a:rPr>
              <a:t> e)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if (RadioButton1.Checked)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Label1.Text = "</a:t>
            </a:r>
            <a:r>
              <a:rPr lang="zh-CN" altLang="zh-CN" sz="1800" dirty="0">
                <a:solidFill>
                  <a:srgbClr val="FF0000"/>
                </a:solidFill>
              </a:rPr>
              <a:t>你的选择是男</a:t>
            </a:r>
            <a:r>
              <a:rPr lang="en-US" altLang="zh-CN" sz="1800" dirty="0">
                <a:solidFill>
                  <a:srgbClr val="FF0000"/>
                </a:solidFill>
              </a:rPr>
              <a:t>";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if (RadioButton2.Checked)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Label1.Text = "</a:t>
            </a:r>
            <a:r>
              <a:rPr lang="zh-CN" altLang="zh-CN" sz="1800" dirty="0">
                <a:solidFill>
                  <a:srgbClr val="FF0000"/>
                </a:solidFill>
              </a:rPr>
              <a:t>你的选择是女</a:t>
            </a:r>
            <a:r>
              <a:rPr lang="en-US" altLang="zh-CN" sz="1800" dirty="0">
                <a:solidFill>
                  <a:srgbClr val="FF0000"/>
                </a:solidFill>
              </a:rPr>
              <a:t>";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40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10.7 </a:t>
            </a:r>
            <a:r>
              <a:rPr lang="zh-CN" altLang="en-US" sz="4400" dirty="0"/>
              <a:t>单选按钮组</a:t>
            </a:r>
            <a:r>
              <a:rPr lang="en-US" altLang="zh-CN" sz="4400" dirty="0" err="1"/>
              <a:t>RadioButtonList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有两种方法可以向页面中添加多个单选按钮：多次添加</a:t>
            </a:r>
            <a:r>
              <a:rPr lang="en-US" altLang="zh-CN" sz="1800" dirty="0" err="1"/>
              <a:t>RadioButton</a:t>
            </a:r>
            <a:r>
              <a:rPr lang="zh-CN" altLang="zh-CN" sz="1800" dirty="0"/>
              <a:t>控件；添加</a:t>
            </a:r>
            <a:r>
              <a:rPr lang="en-US" altLang="zh-CN" sz="1800" dirty="0" err="1"/>
              <a:t>RadioButtonList</a:t>
            </a:r>
            <a:r>
              <a:rPr lang="zh-CN" altLang="zh-CN" sz="1800" dirty="0"/>
              <a:t>控件，然后向该控件添加单个列表项。前者在前文中已经介绍，而后者则在实际开发中更为常用，并且可以方便地关联数据源中的数据。</a:t>
            </a:r>
          </a:p>
          <a:p>
            <a:r>
              <a:rPr lang="zh-CN" altLang="zh-CN" sz="1800" dirty="0"/>
              <a:t>需要注意的是：虽然</a:t>
            </a:r>
            <a:r>
              <a:rPr lang="en-US" altLang="zh-CN" sz="1800" dirty="0" err="1"/>
              <a:t>RadioButtonList</a:t>
            </a:r>
            <a:r>
              <a:rPr lang="zh-CN" altLang="zh-CN" sz="1800" dirty="0"/>
              <a:t>的</a:t>
            </a:r>
            <a:r>
              <a:rPr lang="en-US" altLang="zh-CN" sz="1800" dirty="0"/>
              <a:t>Items</a:t>
            </a:r>
            <a:r>
              <a:rPr lang="zh-CN" altLang="zh-CN" sz="1800" dirty="0"/>
              <a:t>属性（集合类型）与</a:t>
            </a:r>
            <a:r>
              <a:rPr lang="en-US" altLang="zh-CN" sz="1800" dirty="0" err="1"/>
              <a:t>CheckBoxList</a:t>
            </a:r>
            <a:r>
              <a:rPr lang="zh-CN" altLang="zh-CN" sz="1800" dirty="0"/>
              <a:t>控件中的</a:t>
            </a:r>
            <a:r>
              <a:rPr lang="en-US" altLang="zh-CN" sz="1800" dirty="0"/>
              <a:t>Items</a:t>
            </a:r>
            <a:r>
              <a:rPr lang="zh-CN" altLang="zh-CN" sz="1800" dirty="0"/>
              <a:t>属性一样，其中每一个元素都具有</a:t>
            </a:r>
            <a:r>
              <a:rPr lang="en-US" altLang="zh-CN" sz="1800" dirty="0"/>
              <a:t>Selected</a:t>
            </a:r>
            <a:r>
              <a:rPr lang="zh-CN" altLang="zh-CN" sz="1800" dirty="0"/>
              <a:t>值，但</a:t>
            </a:r>
            <a:r>
              <a:rPr lang="en-US" altLang="zh-CN" sz="1800" dirty="0"/>
              <a:t>Selected</a:t>
            </a:r>
            <a:r>
              <a:rPr lang="zh-CN" altLang="zh-CN" sz="1800" dirty="0"/>
              <a:t>值并不能说明某个选项是否被选中。应该使用</a:t>
            </a:r>
            <a:r>
              <a:rPr lang="en-US" altLang="zh-CN" sz="1800" dirty="0" err="1"/>
              <a:t>RadioButtonList</a:t>
            </a:r>
            <a:r>
              <a:rPr lang="zh-CN" altLang="zh-CN" sz="1800" dirty="0"/>
              <a:t>的</a:t>
            </a:r>
            <a:r>
              <a:rPr lang="en-US" altLang="zh-CN" sz="1800" dirty="0" err="1"/>
              <a:t>SelectedIndex</a:t>
            </a:r>
            <a:r>
              <a:rPr lang="zh-CN" altLang="zh-CN" sz="1800" dirty="0"/>
              <a:t>来获取组中被选中项目的编号，如上面代码所示。如果选项较多，可以使用</a:t>
            </a:r>
            <a:r>
              <a:rPr lang="en-US" altLang="zh-CN" sz="1800" dirty="0"/>
              <a:t>C#</a:t>
            </a:r>
            <a:r>
              <a:rPr lang="zh-CN" altLang="zh-CN" sz="1800" dirty="0"/>
              <a:t>语言的</a:t>
            </a:r>
            <a:r>
              <a:rPr lang="en-US" altLang="zh-CN" sz="1800" dirty="0"/>
              <a:t>switch</a:t>
            </a:r>
            <a:r>
              <a:rPr lang="zh-CN" altLang="zh-CN" sz="1800" dirty="0"/>
              <a:t>语句来对不同的选择进行处理。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44495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10.7 </a:t>
            </a:r>
            <a:r>
              <a:rPr lang="zh-CN" altLang="en-US" sz="4400" dirty="0"/>
              <a:t>单选按钮组</a:t>
            </a:r>
            <a:r>
              <a:rPr lang="en-US" altLang="zh-CN" sz="4400" dirty="0" err="1"/>
              <a:t>RadioButtonList</a:t>
            </a:r>
            <a:endParaRPr lang="zh-CN" altLang="en-US" sz="44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092463"/>
              </p:ext>
            </p:extLst>
          </p:nvPr>
        </p:nvGraphicFramePr>
        <p:xfrm>
          <a:off x="611560" y="1252760"/>
          <a:ext cx="7848871" cy="3479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说明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获取或设置分配给服务器控件的标识符。（继承自</a:t>
                      </a:r>
                      <a:r>
                        <a:rPr lang="en-US" sz="1400">
                          <a:effectLst/>
                        </a:rPr>
                        <a:t>Control</a:t>
                      </a:r>
                      <a:r>
                        <a:rPr lang="zh-CN" sz="1400">
                          <a:effectLst/>
                        </a:rPr>
                        <a:t>。）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Enabled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获取或设置是否启用</a:t>
                      </a:r>
                      <a:r>
                        <a:rPr lang="en-US" sz="1400">
                          <a:effectLst/>
                        </a:rPr>
                        <a:t>Web</a:t>
                      </a:r>
                      <a:r>
                        <a:rPr lang="zh-CN" sz="1400">
                          <a:effectLst/>
                        </a:rPr>
                        <a:t>服务器控件。（继承自</a:t>
                      </a:r>
                      <a:r>
                        <a:rPr lang="en-US" sz="1400">
                          <a:effectLst/>
                        </a:rPr>
                        <a:t>WebControl</a:t>
                      </a:r>
                      <a:r>
                        <a:rPr lang="zh-CN" sz="1400">
                          <a:effectLst/>
                        </a:rPr>
                        <a:t>。）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Items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获取列表控件项的集合。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CellPadding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获取或设置表单元格的边框和内容之间的距离（以像素为单位）。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CellSpacing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获取或设置单元格之间的距离（以像素为单位）。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0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RenderWhenDataEmpty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获取或设置决定如果数据源没有数据或控件未进行数据绑定时，是否呈现控件的值。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RepeatColumns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获取或设置要在</a:t>
                      </a:r>
                      <a:r>
                        <a:rPr lang="en-US" sz="1400">
                          <a:effectLst/>
                        </a:rPr>
                        <a:t>CheckBoxList</a:t>
                      </a:r>
                      <a:r>
                        <a:rPr lang="zh-CN" sz="1400">
                          <a:effectLst/>
                        </a:rPr>
                        <a:t>控件中显示的列数。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RepeatDirection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获取或设置控件是垂直显示还是水平显示。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00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RepeatLayout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获取或设置在</a:t>
                      </a:r>
                      <a:r>
                        <a:rPr lang="en-US" sz="1400">
                          <a:effectLst/>
                        </a:rPr>
                        <a:t>HTML</a:t>
                      </a:r>
                      <a:r>
                        <a:rPr lang="zh-CN" sz="1400">
                          <a:effectLst/>
                        </a:rPr>
                        <a:t>中选项的呈现方式，可选方式包括</a:t>
                      </a:r>
                      <a:r>
                        <a:rPr lang="en-US" sz="1400">
                          <a:effectLst/>
                        </a:rPr>
                        <a:t>table</a:t>
                      </a:r>
                      <a:r>
                        <a:rPr lang="zh-CN" sz="1400">
                          <a:effectLst/>
                        </a:rPr>
                        <a:t>元素、</a:t>
                      </a:r>
                      <a:r>
                        <a:rPr lang="en-US" sz="1400">
                          <a:effectLst/>
                        </a:rPr>
                        <a:t>ul</a:t>
                      </a:r>
                      <a:r>
                        <a:rPr lang="zh-CN" sz="1400">
                          <a:effectLst/>
                        </a:rPr>
                        <a:t>元素、</a:t>
                      </a:r>
                      <a:r>
                        <a:rPr lang="en-US" sz="1400">
                          <a:effectLst/>
                        </a:rPr>
                        <a:t>ol</a:t>
                      </a:r>
                      <a:r>
                        <a:rPr lang="zh-CN" sz="1400">
                          <a:effectLst/>
                        </a:rPr>
                        <a:t>元素和</a:t>
                      </a:r>
                      <a:r>
                        <a:rPr lang="en-US" sz="1400">
                          <a:effectLst/>
                        </a:rPr>
                        <a:t>span</a:t>
                      </a:r>
                      <a:r>
                        <a:rPr lang="zh-CN" sz="1400">
                          <a:effectLst/>
                        </a:rPr>
                        <a:t>元素。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TextAlign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获取或设置组内复选框的文本对齐方式。</a:t>
                      </a:r>
                      <a:endParaRPr lang="zh-CN" sz="1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49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10.1 </a:t>
            </a:r>
            <a:r>
              <a:rPr lang="zh-CN" altLang="en-US" sz="4800" dirty="0"/>
              <a:t>按钮</a:t>
            </a:r>
            <a:r>
              <a:rPr lang="en-US" altLang="zh-CN" sz="4800" dirty="0"/>
              <a:t>Button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25" y="1203598"/>
            <a:ext cx="25622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203598"/>
            <a:ext cx="25622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905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735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81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10.7 </a:t>
            </a:r>
            <a:r>
              <a:rPr lang="zh-CN" altLang="en-US" sz="4400" dirty="0"/>
              <a:t>单选按钮组</a:t>
            </a:r>
            <a:r>
              <a:rPr lang="en-US" altLang="zh-CN" sz="4400" dirty="0" err="1"/>
              <a:t>RadioButtonList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900" dirty="0"/>
              <a:t>RadioButtonListForm.aspx</a:t>
            </a:r>
            <a:r>
              <a:rPr lang="zh-CN" altLang="zh-CN" sz="1900" dirty="0"/>
              <a:t>文件的代码如下；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&lt;form id="form1" </a:t>
            </a:r>
            <a:r>
              <a:rPr lang="en-US" altLang="zh-CN" sz="1800" dirty="0" err="1">
                <a:solidFill>
                  <a:srgbClr val="FF0000"/>
                </a:solidFill>
              </a:rPr>
              <a:t>runat</a:t>
            </a:r>
            <a:r>
              <a:rPr lang="en-US" altLang="zh-CN" sz="1800" dirty="0">
                <a:solidFill>
                  <a:srgbClr val="FF0000"/>
                </a:solidFill>
              </a:rPr>
              <a:t>="server"&gt;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&lt;div&gt;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&lt;</a:t>
            </a:r>
            <a:r>
              <a:rPr lang="en-US" altLang="zh-CN" sz="1800" dirty="0" err="1">
                <a:solidFill>
                  <a:srgbClr val="FF0000"/>
                </a:solidFill>
              </a:rPr>
              <a:t>asp:RadioButtonList</a:t>
            </a:r>
            <a:r>
              <a:rPr lang="en-US" altLang="zh-CN" sz="1800" dirty="0">
                <a:solidFill>
                  <a:srgbClr val="FF0000"/>
                </a:solidFill>
              </a:rPr>
              <a:t> ID="RadioButtonList1" </a:t>
            </a:r>
            <a:r>
              <a:rPr lang="en-US" altLang="zh-CN" sz="1800" dirty="0" err="1">
                <a:solidFill>
                  <a:srgbClr val="FF0000"/>
                </a:solidFill>
              </a:rPr>
              <a:t>runat</a:t>
            </a:r>
            <a:r>
              <a:rPr lang="en-US" altLang="zh-CN" sz="1800" dirty="0">
                <a:solidFill>
                  <a:srgbClr val="FF0000"/>
                </a:solidFill>
              </a:rPr>
              <a:t>="server" 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RepeatDirection</a:t>
            </a:r>
            <a:r>
              <a:rPr lang="en-US" altLang="zh-CN" sz="1800" dirty="0">
                <a:solidFill>
                  <a:srgbClr val="FF0000"/>
                </a:solidFill>
              </a:rPr>
              <a:t>="Horizontal"&gt;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&lt;</a:t>
            </a:r>
            <a:r>
              <a:rPr lang="en-US" altLang="zh-CN" sz="1800" dirty="0" err="1">
                <a:solidFill>
                  <a:srgbClr val="FF0000"/>
                </a:solidFill>
              </a:rPr>
              <a:t>asp:ListItem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r>
              <a:rPr lang="zh-CN" altLang="zh-CN" sz="1800" dirty="0">
                <a:solidFill>
                  <a:srgbClr val="FF0000"/>
                </a:solidFill>
              </a:rPr>
              <a:t>男</a:t>
            </a:r>
            <a:r>
              <a:rPr lang="en-US" altLang="zh-CN" sz="1800" dirty="0">
                <a:solidFill>
                  <a:srgbClr val="FF0000"/>
                </a:solidFill>
              </a:rPr>
              <a:t>&lt;/</a:t>
            </a:r>
            <a:r>
              <a:rPr lang="en-US" altLang="zh-CN" sz="1800" dirty="0" err="1">
                <a:solidFill>
                  <a:srgbClr val="FF0000"/>
                </a:solidFill>
              </a:rPr>
              <a:t>asp:ListItem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&lt;</a:t>
            </a:r>
            <a:r>
              <a:rPr lang="en-US" altLang="zh-CN" sz="1800" dirty="0" err="1">
                <a:solidFill>
                  <a:srgbClr val="FF0000"/>
                </a:solidFill>
              </a:rPr>
              <a:t>asp:ListItem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r>
              <a:rPr lang="zh-CN" altLang="zh-CN" sz="1800" dirty="0">
                <a:solidFill>
                  <a:srgbClr val="FF0000"/>
                </a:solidFill>
              </a:rPr>
              <a:t>女</a:t>
            </a:r>
            <a:r>
              <a:rPr lang="en-US" altLang="zh-CN" sz="1800" dirty="0">
                <a:solidFill>
                  <a:srgbClr val="FF0000"/>
                </a:solidFill>
              </a:rPr>
              <a:t>&lt;/</a:t>
            </a:r>
            <a:r>
              <a:rPr lang="en-US" altLang="zh-CN" sz="1800" dirty="0" err="1">
                <a:solidFill>
                  <a:srgbClr val="FF0000"/>
                </a:solidFill>
              </a:rPr>
              <a:t>asp:ListItem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&lt;/</a:t>
            </a:r>
            <a:r>
              <a:rPr lang="en-US" altLang="zh-CN" sz="1800" dirty="0" err="1">
                <a:solidFill>
                  <a:srgbClr val="FF0000"/>
                </a:solidFill>
              </a:rPr>
              <a:t>asp:RadioButtonList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&lt;</a:t>
            </a:r>
            <a:r>
              <a:rPr lang="en-US" altLang="zh-CN" sz="1800" dirty="0" err="1">
                <a:solidFill>
                  <a:srgbClr val="FF0000"/>
                </a:solidFill>
              </a:rPr>
              <a:t>asp:Button</a:t>
            </a:r>
            <a:r>
              <a:rPr lang="en-US" altLang="zh-CN" sz="1800" dirty="0">
                <a:solidFill>
                  <a:srgbClr val="FF0000"/>
                </a:solidFill>
              </a:rPr>
              <a:t> ID="Button1" </a:t>
            </a:r>
            <a:r>
              <a:rPr lang="en-US" altLang="zh-CN" sz="1800" dirty="0" err="1">
                <a:solidFill>
                  <a:srgbClr val="FF0000"/>
                </a:solidFill>
              </a:rPr>
              <a:t>runat</a:t>
            </a:r>
            <a:r>
              <a:rPr lang="en-US" altLang="zh-CN" sz="1800" dirty="0">
                <a:solidFill>
                  <a:srgbClr val="FF0000"/>
                </a:solidFill>
              </a:rPr>
              <a:t>="server" </a:t>
            </a:r>
            <a:r>
              <a:rPr lang="en-US" altLang="zh-CN" sz="1800" dirty="0" err="1">
                <a:solidFill>
                  <a:srgbClr val="FF0000"/>
                </a:solidFill>
              </a:rPr>
              <a:t>onclick</a:t>
            </a:r>
            <a:r>
              <a:rPr lang="en-US" altLang="zh-CN" sz="1800" dirty="0">
                <a:solidFill>
                  <a:srgbClr val="FF0000"/>
                </a:solidFill>
              </a:rPr>
              <a:t>="Button1_Click" Text="Button" /&gt;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&lt;</a:t>
            </a:r>
            <a:r>
              <a:rPr lang="en-US" altLang="zh-CN" sz="1800" dirty="0" err="1">
                <a:solidFill>
                  <a:srgbClr val="FF0000"/>
                </a:solidFill>
              </a:rPr>
              <a:t>asp:Label</a:t>
            </a:r>
            <a:r>
              <a:rPr lang="en-US" altLang="zh-CN" sz="1800" dirty="0">
                <a:solidFill>
                  <a:srgbClr val="FF0000"/>
                </a:solidFill>
              </a:rPr>
              <a:t> ID="Label1" </a:t>
            </a:r>
            <a:r>
              <a:rPr lang="en-US" altLang="zh-CN" sz="1800" dirty="0" err="1">
                <a:solidFill>
                  <a:srgbClr val="FF0000"/>
                </a:solidFill>
              </a:rPr>
              <a:t>runat</a:t>
            </a:r>
            <a:r>
              <a:rPr lang="en-US" altLang="zh-CN" sz="1800" dirty="0">
                <a:solidFill>
                  <a:srgbClr val="FF0000"/>
                </a:solidFill>
              </a:rPr>
              <a:t>="server" Text="Label"&gt;&lt;/</a:t>
            </a:r>
            <a:r>
              <a:rPr lang="en-US" altLang="zh-CN" sz="1800" dirty="0" err="1">
                <a:solidFill>
                  <a:srgbClr val="FF0000"/>
                </a:solidFill>
              </a:rPr>
              <a:t>asp:Label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&lt;/div&gt;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&lt;/form&gt;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40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10.7 </a:t>
            </a:r>
            <a:r>
              <a:rPr lang="zh-CN" altLang="en-US" sz="4400" dirty="0"/>
              <a:t>单选按钮组</a:t>
            </a:r>
            <a:r>
              <a:rPr lang="en-US" altLang="zh-CN" sz="4400" dirty="0" err="1"/>
              <a:t>RadioButtonList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RadioButtonListForm.aspx.cs</a:t>
            </a:r>
            <a:r>
              <a:rPr lang="zh-CN" altLang="zh-CN" sz="1800" dirty="0"/>
              <a:t>文件的代码如下：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protected void Button1_Click(object sender, </a:t>
            </a:r>
            <a:r>
              <a:rPr lang="en-US" altLang="zh-CN" sz="1800" dirty="0" err="1">
                <a:solidFill>
                  <a:srgbClr val="FF0000"/>
                </a:solidFill>
              </a:rPr>
              <a:t>EventArgs</a:t>
            </a:r>
            <a:r>
              <a:rPr lang="en-US" altLang="zh-CN" sz="1800" dirty="0">
                <a:solidFill>
                  <a:srgbClr val="FF0000"/>
                </a:solidFill>
              </a:rPr>
              <a:t> e)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if (RadioButtonList1.SelectedIndex == 0)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Label1.Text = "</a:t>
            </a:r>
            <a:r>
              <a:rPr lang="zh-CN" altLang="zh-CN" sz="1800" dirty="0">
                <a:solidFill>
                  <a:srgbClr val="FF0000"/>
                </a:solidFill>
              </a:rPr>
              <a:t>你的选择是男</a:t>
            </a:r>
            <a:r>
              <a:rPr lang="en-US" altLang="zh-CN" sz="1800" dirty="0">
                <a:solidFill>
                  <a:srgbClr val="FF0000"/>
                </a:solidFill>
              </a:rPr>
              <a:t>";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else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Label1.Text = "</a:t>
            </a:r>
            <a:r>
              <a:rPr lang="zh-CN" altLang="zh-CN" sz="1800" dirty="0">
                <a:solidFill>
                  <a:srgbClr val="FF0000"/>
                </a:solidFill>
              </a:rPr>
              <a:t>你的选择是女</a:t>
            </a:r>
            <a:r>
              <a:rPr lang="en-US" altLang="zh-CN" sz="1800" dirty="0">
                <a:solidFill>
                  <a:srgbClr val="FF0000"/>
                </a:solidFill>
              </a:rPr>
              <a:t>";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739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74254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7219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10.8 </a:t>
            </a:r>
            <a:r>
              <a:rPr lang="zh-CN" altLang="en-US" sz="4800" dirty="0"/>
              <a:t>超链接</a:t>
            </a:r>
            <a:r>
              <a:rPr lang="en-US" altLang="zh-CN" sz="4800" dirty="0"/>
              <a:t>Hyperlink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x-none" altLang="zh-CN" sz="1800" dirty="0"/>
              <a:t>ASP.NET</a:t>
            </a:r>
            <a:r>
              <a:rPr lang="zh-CN" altLang="zh-CN" sz="1800" dirty="0"/>
              <a:t>程序员可以通过两种方式在网页上添加超链接：一种方式是通过</a:t>
            </a:r>
            <a:r>
              <a:rPr lang="x-none" altLang="zh-CN" sz="1800" dirty="0"/>
              <a:t>HTML</a:t>
            </a:r>
            <a:r>
              <a:rPr lang="zh-CN" altLang="zh-CN" sz="1800" dirty="0"/>
              <a:t>的超链接标签</a:t>
            </a:r>
            <a:r>
              <a:rPr lang="x-none" altLang="zh-CN" sz="1800" dirty="0"/>
              <a:t>&lt;a&gt;</a:t>
            </a:r>
            <a:r>
              <a:rPr lang="zh-CN" altLang="zh-CN" sz="1800" dirty="0"/>
              <a:t>直接将超链接放在网页中；另一种方式则是在页面上放置</a:t>
            </a:r>
            <a:r>
              <a:rPr lang="en-US" altLang="zh-CN" sz="1800" dirty="0" err="1"/>
              <a:t>HyperLink</a:t>
            </a:r>
            <a:r>
              <a:rPr lang="en-US" altLang="zh-CN" sz="1800" dirty="0"/>
              <a:t> Web</a:t>
            </a:r>
            <a:r>
              <a:rPr lang="zh-CN" altLang="zh-CN" sz="1800" dirty="0"/>
              <a:t>服务器控件并将它与一个</a:t>
            </a:r>
            <a:r>
              <a:rPr lang="en-US" altLang="zh-CN" sz="1800" dirty="0"/>
              <a:t>URL</a:t>
            </a:r>
            <a:r>
              <a:rPr lang="zh-CN" altLang="zh-CN" sz="1800" dirty="0"/>
              <a:t>相关联。这两种方式最后呈现在浏览器上时效果是一样的，但使用</a:t>
            </a:r>
            <a:r>
              <a:rPr lang="en-US" altLang="zh-CN" sz="1800" dirty="0" err="1"/>
              <a:t>HyperLink</a:t>
            </a:r>
            <a:r>
              <a:rPr lang="zh-CN" altLang="zh-CN" sz="1800" dirty="0"/>
              <a:t>控件时可以在服务器代码中设置链接属性，比如可以根据不同的情况动态地更改链接文本或链接目标。</a:t>
            </a:r>
          </a:p>
          <a:p>
            <a:r>
              <a:rPr lang="en-US" altLang="zh-CN" sz="1800" dirty="0" err="1"/>
              <a:t>HyperLink</a:t>
            </a:r>
            <a:r>
              <a:rPr lang="zh-CN" altLang="zh-CN" sz="1800" dirty="0"/>
              <a:t>控件不仅可以文本方式呈现超链接，还可以图形方式呈现超链接。如果是文本链接，需要设置控件的</a:t>
            </a:r>
            <a:r>
              <a:rPr lang="en-US" altLang="zh-CN" sz="1800" dirty="0"/>
              <a:t>Text</a:t>
            </a:r>
            <a:r>
              <a:rPr lang="zh-CN" altLang="zh-CN" sz="1800" dirty="0"/>
              <a:t>属性；如果要创建一个图形链接，则要将控件的</a:t>
            </a:r>
            <a:r>
              <a:rPr lang="en-US" altLang="zh-CN" sz="1800" dirty="0" err="1"/>
              <a:t>ImageUrl</a:t>
            </a:r>
            <a:r>
              <a:rPr lang="zh-CN" altLang="zh-CN" sz="1800" dirty="0"/>
              <a:t>属性设置为一个</a:t>
            </a:r>
            <a:r>
              <a:rPr lang="en-US" altLang="zh-CN" sz="1800" dirty="0"/>
              <a:t>gif</a:t>
            </a:r>
            <a:r>
              <a:rPr lang="zh-CN" altLang="zh-CN" sz="1800" dirty="0"/>
              <a:t>、</a:t>
            </a:r>
            <a:r>
              <a:rPr lang="en-US" altLang="zh-CN" sz="1800" dirty="0"/>
              <a:t>jpg</a:t>
            </a:r>
            <a:r>
              <a:rPr lang="zh-CN" altLang="zh-CN" sz="1800" dirty="0"/>
              <a:t>或其它</a:t>
            </a:r>
            <a:r>
              <a:rPr lang="en-US" altLang="zh-CN" sz="1800" dirty="0"/>
              <a:t>Web</a:t>
            </a:r>
            <a:r>
              <a:rPr lang="zh-CN" altLang="zh-CN" sz="1800" dirty="0"/>
              <a:t>支持的图形文件的</a:t>
            </a:r>
            <a:r>
              <a:rPr lang="en-US" altLang="zh-CN" sz="1800" dirty="0"/>
              <a:t>URL</a:t>
            </a:r>
            <a:r>
              <a:rPr lang="zh-CN" altLang="zh-CN" sz="1800" dirty="0"/>
              <a:t>。如果同时设置了</a:t>
            </a:r>
            <a:r>
              <a:rPr lang="en-US" altLang="zh-CN" sz="1800" dirty="0" err="1"/>
              <a:t>ImageUrl</a:t>
            </a:r>
            <a:r>
              <a:rPr lang="zh-CN" altLang="zh-CN" sz="1800" dirty="0"/>
              <a:t>和</a:t>
            </a:r>
            <a:r>
              <a:rPr lang="en-US" altLang="zh-CN" sz="1800" dirty="0"/>
              <a:t>Text</a:t>
            </a:r>
            <a:r>
              <a:rPr lang="zh-CN" altLang="zh-CN" sz="1800" dirty="0"/>
              <a:t>属性，则</a:t>
            </a:r>
            <a:r>
              <a:rPr lang="en-US" altLang="zh-CN" sz="1800" dirty="0" err="1"/>
              <a:t>ImageUrl</a:t>
            </a:r>
            <a:r>
              <a:rPr lang="zh-CN" altLang="zh-CN" sz="1800" dirty="0"/>
              <a:t>属性优先，即优先呈现图形链接。</a:t>
            </a:r>
          </a:p>
          <a:p>
            <a:r>
              <a:rPr lang="en-US" altLang="zh-CN" sz="1800" dirty="0" err="1"/>
              <a:t>NavigateUrl</a:t>
            </a:r>
            <a:r>
              <a:rPr lang="zh-CN" altLang="zh-CN" sz="1800" dirty="0"/>
              <a:t>属性可以设置超链接的</a:t>
            </a:r>
            <a:r>
              <a:rPr lang="en-US" altLang="zh-CN" sz="1800" dirty="0"/>
              <a:t>URL</a:t>
            </a:r>
            <a:r>
              <a:rPr lang="zh-CN" altLang="zh-CN" sz="1800" dirty="0"/>
              <a:t>。</a:t>
            </a:r>
            <a:r>
              <a:rPr lang="en-US" altLang="zh-CN" sz="1800" dirty="0"/>
              <a:t>Target </a:t>
            </a:r>
            <a:r>
              <a:rPr lang="zh-CN" altLang="zh-CN" sz="1800" dirty="0"/>
              <a:t>属性可以设置链接页面的目标窗口或框架，其取值可以是窗口名称或者预定义的目标值（例如</a:t>
            </a:r>
            <a:r>
              <a:rPr lang="en-US" altLang="zh-CN" sz="1800" dirty="0"/>
              <a:t>_top</a:t>
            </a:r>
            <a:r>
              <a:rPr lang="zh-CN" altLang="zh-CN" sz="1800" dirty="0"/>
              <a:t>、</a:t>
            </a:r>
            <a:r>
              <a:rPr lang="en-US" altLang="zh-CN" sz="1800" dirty="0"/>
              <a:t>_parent</a:t>
            </a:r>
            <a:r>
              <a:rPr lang="zh-CN" altLang="zh-CN" sz="1800" dirty="0"/>
              <a:t>等）。</a:t>
            </a:r>
          </a:p>
          <a:p>
            <a:r>
              <a:rPr lang="zh-CN" altLang="zh-CN" sz="1800" dirty="0"/>
              <a:t>需要注意的是，与大多数</a:t>
            </a:r>
            <a:r>
              <a:rPr lang="en-US" altLang="zh-CN" sz="1800" dirty="0"/>
              <a:t> Web </a:t>
            </a:r>
            <a:r>
              <a:rPr lang="zh-CN" altLang="zh-CN" sz="1800" dirty="0"/>
              <a:t>服务器控件不同，当用户单击</a:t>
            </a:r>
            <a:r>
              <a:rPr lang="en-US" altLang="zh-CN" sz="1800" dirty="0" err="1"/>
              <a:t>HyperLink</a:t>
            </a:r>
            <a:r>
              <a:rPr lang="zh-CN" altLang="zh-CN" sz="1800" dirty="0"/>
              <a:t>控件时并不会在服务器代码中引发任何事件，只是按照超链接的地址进行页面切换。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9585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10.8 </a:t>
            </a:r>
            <a:r>
              <a:rPr lang="zh-CN" altLang="en-US" sz="4800" dirty="0"/>
              <a:t>超链接</a:t>
            </a:r>
            <a:r>
              <a:rPr lang="en-US" altLang="zh-CN" sz="4800" dirty="0"/>
              <a:t>Hyperlink</a:t>
            </a:r>
            <a:endParaRPr lang="zh-CN" altLang="en-US" sz="48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603206"/>
              </p:ext>
            </p:extLst>
          </p:nvPr>
        </p:nvGraphicFramePr>
        <p:xfrm>
          <a:off x="683568" y="1419622"/>
          <a:ext cx="7848872" cy="30243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7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1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名称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ID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获取或设置分配给服务器控件的标识符。（继承自</a:t>
                      </a:r>
                      <a:r>
                        <a:rPr lang="en-US" sz="1600" dirty="0">
                          <a:effectLst/>
                        </a:rPr>
                        <a:t>Control</a:t>
                      </a:r>
                      <a:r>
                        <a:rPr lang="zh-CN" sz="1600" dirty="0">
                          <a:effectLst/>
                        </a:rPr>
                        <a:t>。）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Enabled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获取或设置是否启用</a:t>
                      </a:r>
                      <a:r>
                        <a:rPr lang="en-US" sz="1600">
                          <a:effectLst/>
                        </a:rPr>
                        <a:t>Web</a:t>
                      </a:r>
                      <a:r>
                        <a:rPr lang="zh-CN" sz="1600">
                          <a:effectLst/>
                        </a:rPr>
                        <a:t>服务器控件。（继承自</a:t>
                      </a:r>
                      <a:r>
                        <a:rPr lang="en-US" sz="1600">
                          <a:effectLst/>
                        </a:rPr>
                        <a:t>WebControl</a:t>
                      </a:r>
                      <a:r>
                        <a:rPr lang="zh-CN" sz="1600">
                          <a:effectLst/>
                        </a:rPr>
                        <a:t>。）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ImageHeight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获取或设置图像超链接的高度。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ImageWidth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获取或设置图像超链接的宽度。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ImageUrl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获取或设置图像超链接中图像的路径。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NavigateUrl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获取或设置超链接的</a:t>
                      </a:r>
                      <a:r>
                        <a:rPr lang="en-US" sz="1600">
                          <a:effectLst/>
                        </a:rPr>
                        <a:t>URL</a:t>
                      </a:r>
                      <a:r>
                        <a:rPr lang="zh-CN" sz="1600">
                          <a:effectLst/>
                        </a:rPr>
                        <a:t>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Target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获取或设置超链接的目标窗口或框架。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Text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获取或设置超链接的文本。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640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10.8 </a:t>
            </a:r>
            <a:r>
              <a:rPr lang="zh-CN" altLang="en-US" sz="4800" dirty="0"/>
              <a:t>超链接</a:t>
            </a:r>
            <a:r>
              <a:rPr lang="en-US" altLang="zh-CN" sz="4800" dirty="0"/>
              <a:t>Hyperlink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800" dirty="0"/>
              <a:t>HyperLinkForm.aspx</a:t>
            </a:r>
            <a:r>
              <a:rPr lang="zh-CN" altLang="zh-CN" sz="1800" dirty="0"/>
              <a:t>文件的代码如下：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&lt;form id="form1" </a:t>
            </a:r>
            <a:r>
              <a:rPr lang="en-US" altLang="zh-CN" sz="1800" dirty="0" err="1">
                <a:solidFill>
                  <a:srgbClr val="FF0000"/>
                </a:solidFill>
              </a:rPr>
              <a:t>runat</a:t>
            </a:r>
            <a:r>
              <a:rPr lang="en-US" altLang="zh-CN" sz="1800" dirty="0">
                <a:solidFill>
                  <a:srgbClr val="FF0000"/>
                </a:solidFill>
              </a:rPr>
              <a:t>="server"&gt;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&lt;div&gt;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&lt;</a:t>
            </a:r>
            <a:r>
              <a:rPr lang="en-US" altLang="zh-CN" sz="1800" dirty="0" err="1">
                <a:solidFill>
                  <a:srgbClr val="FF0000"/>
                </a:solidFill>
              </a:rPr>
              <a:t>asp:Button</a:t>
            </a:r>
            <a:r>
              <a:rPr lang="en-US" altLang="zh-CN" sz="1800" dirty="0">
                <a:solidFill>
                  <a:srgbClr val="FF0000"/>
                </a:solidFill>
              </a:rPr>
              <a:t> ID="Button1" </a:t>
            </a:r>
            <a:r>
              <a:rPr lang="en-US" altLang="zh-CN" sz="1800" dirty="0" err="1">
                <a:solidFill>
                  <a:srgbClr val="FF0000"/>
                </a:solidFill>
              </a:rPr>
              <a:t>runat</a:t>
            </a:r>
            <a:r>
              <a:rPr lang="en-US" altLang="zh-CN" sz="1800" dirty="0">
                <a:solidFill>
                  <a:srgbClr val="FF0000"/>
                </a:solidFill>
              </a:rPr>
              <a:t>="server" </a:t>
            </a:r>
            <a:r>
              <a:rPr lang="en-US" altLang="zh-CN" sz="1800" dirty="0" err="1">
                <a:solidFill>
                  <a:srgbClr val="FF0000"/>
                </a:solidFill>
              </a:rPr>
              <a:t>onclick</a:t>
            </a:r>
            <a:r>
              <a:rPr lang="en-US" altLang="zh-CN" sz="1800" dirty="0">
                <a:solidFill>
                  <a:srgbClr val="FF0000"/>
                </a:solidFill>
              </a:rPr>
              <a:t>="Button1_Click" 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Text="Button1" /&gt;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&lt;</a:t>
            </a:r>
            <a:r>
              <a:rPr lang="en-US" altLang="zh-CN" sz="1800" dirty="0" err="1">
                <a:solidFill>
                  <a:srgbClr val="FF0000"/>
                </a:solidFill>
              </a:rPr>
              <a:t>asp:Button</a:t>
            </a:r>
            <a:r>
              <a:rPr lang="en-US" altLang="zh-CN" sz="1800" dirty="0">
                <a:solidFill>
                  <a:srgbClr val="FF0000"/>
                </a:solidFill>
              </a:rPr>
              <a:t> ID="Button2" </a:t>
            </a:r>
            <a:r>
              <a:rPr lang="en-US" altLang="zh-CN" sz="1800" dirty="0" err="1">
                <a:solidFill>
                  <a:srgbClr val="FF0000"/>
                </a:solidFill>
              </a:rPr>
              <a:t>runat</a:t>
            </a:r>
            <a:r>
              <a:rPr lang="en-US" altLang="zh-CN" sz="1800" dirty="0">
                <a:solidFill>
                  <a:srgbClr val="FF0000"/>
                </a:solidFill>
              </a:rPr>
              <a:t>="server" </a:t>
            </a:r>
            <a:r>
              <a:rPr lang="en-US" altLang="zh-CN" sz="1800" dirty="0" err="1">
                <a:solidFill>
                  <a:srgbClr val="FF0000"/>
                </a:solidFill>
              </a:rPr>
              <a:t>onclick</a:t>
            </a:r>
            <a:r>
              <a:rPr lang="en-US" altLang="zh-CN" sz="1800" dirty="0">
                <a:solidFill>
                  <a:srgbClr val="FF0000"/>
                </a:solidFill>
              </a:rPr>
              <a:t>="Button2_Click"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Text="Button2" /&gt;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&lt;</a:t>
            </a:r>
            <a:r>
              <a:rPr lang="en-US" altLang="zh-CN" sz="1800" dirty="0" err="1">
                <a:solidFill>
                  <a:srgbClr val="FF0000"/>
                </a:solidFill>
              </a:rPr>
              <a:t>asp:HyperLink</a:t>
            </a:r>
            <a:r>
              <a:rPr lang="en-US" altLang="zh-CN" sz="1800" dirty="0">
                <a:solidFill>
                  <a:srgbClr val="FF0000"/>
                </a:solidFill>
              </a:rPr>
              <a:t> ID="HyperLink1" </a:t>
            </a:r>
            <a:r>
              <a:rPr lang="en-US" altLang="zh-CN" sz="1800" dirty="0" err="1">
                <a:solidFill>
                  <a:srgbClr val="FF0000"/>
                </a:solidFill>
              </a:rPr>
              <a:t>runat</a:t>
            </a:r>
            <a:r>
              <a:rPr lang="en-US" altLang="zh-CN" sz="1800" dirty="0">
                <a:solidFill>
                  <a:srgbClr val="FF0000"/>
                </a:solidFill>
              </a:rPr>
              <a:t>="server"&gt; </a:t>
            </a:r>
            <a:r>
              <a:rPr lang="en-US" altLang="zh-CN" sz="1800" dirty="0" err="1">
                <a:solidFill>
                  <a:srgbClr val="FF0000"/>
                </a:solidFill>
              </a:rPr>
              <a:t>HyperLink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&lt;/</a:t>
            </a:r>
            <a:r>
              <a:rPr lang="en-US" altLang="zh-CN" sz="1800" dirty="0" err="1">
                <a:solidFill>
                  <a:srgbClr val="FF0000"/>
                </a:solidFill>
              </a:rPr>
              <a:t>asp:HyperLink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&lt;/div&gt;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&lt;/form&gt;</a:t>
            </a:r>
            <a:endParaRPr lang="zh-CN" altLang="zh-CN" sz="1800" dirty="0">
              <a:solidFill>
                <a:srgbClr val="FF0000"/>
              </a:solidFill>
            </a:endParaRPr>
          </a:p>
        </p:txBody>
      </p:sp>
      <p:pic>
        <p:nvPicPr>
          <p:cNvPr id="1945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867894"/>
            <a:ext cx="3094344" cy="5040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85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10.8 </a:t>
            </a:r>
            <a:r>
              <a:rPr lang="zh-CN" altLang="en-US" sz="4800" dirty="0"/>
              <a:t>超链接</a:t>
            </a:r>
            <a:r>
              <a:rPr lang="en-US" altLang="zh-CN" sz="4800" dirty="0"/>
              <a:t>Hyperlink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800" dirty="0" err="1"/>
              <a:t>HyperLinkForm.aspx.cs</a:t>
            </a:r>
            <a:r>
              <a:rPr lang="zh-CN" altLang="zh-CN" sz="1800" dirty="0"/>
              <a:t>文件的代码如下：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protected void Button1_Click(object sender, </a:t>
            </a:r>
            <a:r>
              <a:rPr lang="en-US" altLang="zh-CN" sz="1800" dirty="0" err="1">
                <a:solidFill>
                  <a:srgbClr val="FF0000"/>
                </a:solidFill>
              </a:rPr>
              <a:t>EventArgs</a:t>
            </a:r>
            <a:r>
              <a:rPr lang="en-US" altLang="zh-CN" sz="1800" dirty="0">
                <a:solidFill>
                  <a:srgbClr val="FF0000"/>
                </a:solidFill>
              </a:rPr>
              <a:t> e)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HyperLink1.Text = "</a:t>
            </a:r>
            <a:r>
              <a:rPr lang="zh-CN" altLang="zh-CN" sz="1800" dirty="0">
                <a:solidFill>
                  <a:srgbClr val="FF0000"/>
                </a:solidFill>
              </a:rPr>
              <a:t>超链接</a:t>
            </a:r>
            <a:r>
              <a:rPr lang="en-US" altLang="zh-CN" sz="1800" dirty="0">
                <a:solidFill>
                  <a:srgbClr val="FF0000"/>
                </a:solidFill>
              </a:rPr>
              <a:t>1";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HyperLink1.NavigateUrl = "HyperLink1.htm";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}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 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protected void Button2_Click(object sender, </a:t>
            </a:r>
            <a:r>
              <a:rPr lang="en-US" altLang="zh-CN" sz="1800" dirty="0" err="1">
                <a:solidFill>
                  <a:srgbClr val="FF0000"/>
                </a:solidFill>
              </a:rPr>
              <a:t>EventArgs</a:t>
            </a:r>
            <a:r>
              <a:rPr lang="en-US" altLang="zh-CN" sz="1800" dirty="0">
                <a:solidFill>
                  <a:srgbClr val="FF0000"/>
                </a:solidFill>
              </a:rPr>
              <a:t> e)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HyperLink1.Text = "</a:t>
            </a:r>
            <a:r>
              <a:rPr lang="zh-CN" altLang="zh-CN" sz="1800" dirty="0">
                <a:solidFill>
                  <a:srgbClr val="FF0000"/>
                </a:solidFill>
              </a:rPr>
              <a:t>超链接</a:t>
            </a:r>
            <a:r>
              <a:rPr lang="en-US" altLang="zh-CN" sz="1800" dirty="0">
                <a:solidFill>
                  <a:srgbClr val="FF0000"/>
                </a:solidFill>
              </a:rPr>
              <a:t>2";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HyperLink1.NavigateUrl = "HyperLink2.htm";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16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18576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1313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10.9 </a:t>
            </a:r>
            <a:r>
              <a:rPr lang="zh-CN" altLang="en-US" sz="4800" dirty="0"/>
              <a:t>下拉列表</a:t>
            </a:r>
            <a:r>
              <a:rPr lang="en-US" altLang="zh-CN" sz="4800" dirty="0" err="1"/>
              <a:t>Dropdownlist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altLang="zh-CN" sz="1800" dirty="0"/>
              <a:t>DropDownList Web</a:t>
            </a:r>
            <a:r>
              <a:rPr lang="zh-CN" altLang="zh-CN" sz="1800" dirty="0"/>
              <a:t>服务器控件可以让用户从下拉列表的多个选项中选中其中一个选项，</a:t>
            </a:r>
            <a:r>
              <a:rPr lang="x-none" altLang="zh-CN" sz="1800" dirty="0"/>
              <a:t>DropDownList</a:t>
            </a:r>
            <a:r>
              <a:rPr lang="zh-CN" altLang="zh-CN" sz="1800" dirty="0"/>
              <a:t>控件的执行结果在</a:t>
            </a:r>
            <a:r>
              <a:rPr lang="x-none" altLang="zh-CN" sz="1800" dirty="0"/>
              <a:t>HTML</a:t>
            </a:r>
            <a:r>
              <a:rPr lang="zh-CN" altLang="zh-CN" sz="1800" dirty="0"/>
              <a:t>中呈现为</a:t>
            </a:r>
            <a:r>
              <a:rPr lang="x-none" altLang="zh-CN" sz="1800" dirty="0"/>
              <a:t>&lt;select&gt;</a:t>
            </a:r>
            <a:r>
              <a:rPr lang="zh-CN" altLang="zh-CN" sz="1800" dirty="0"/>
              <a:t>标签和其中的多个</a:t>
            </a:r>
            <a:r>
              <a:rPr lang="x-none" altLang="zh-CN" sz="1800" dirty="0"/>
              <a:t>&lt;option&gt;</a:t>
            </a:r>
            <a:r>
              <a:rPr lang="zh-CN" altLang="zh-CN" sz="1800" dirty="0"/>
              <a:t>选项。</a:t>
            </a:r>
          </a:p>
          <a:p>
            <a:r>
              <a:rPr lang="zh-CN" altLang="zh-CN" sz="1800" dirty="0"/>
              <a:t>虽然开发者可以定义下拉列表控件的宽度，但当用户点击下拉时，开发者无法控制下拉列表中显示的选项数量，当选项比较多时，浏览器会在列表旁自动显示滚动条。</a:t>
            </a:r>
          </a:p>
          <a:p>
            <a:r>
              <a:rPr lang="zh-CN" altLang="zh-CN" sz="1800" dirty="0"/>
              <a:t>与复选框组</a:t>
            </a:r>
            <a:r>
              <a:rPr lang="x-none" altLang="zh-CN" sz="1800" dirty="0"/>
              <a:t>CheckBoxList</a:t>
            </a:r>
            <a:r>
              <a:rPr lang="zh-CN" altLang="zh-CN" sz="1800" dirty="0"/>
              <a:t>和单选按钮组</a:t>
            </a:r>
            <a:r>
              <a:rPr lang="x-none" altLang="zh-CN" sz="1800" dirty="0"/>
              <a:t>RadioButtonList</a:t>
            </a:r>
            <a:r>
              <a:rPr lang="zh-CN" altLang="zh-CN" sz="1800" dirty="0"/>
              <a:t>控件一样，</a:t>
            </a:r>
            <a:r>
              <a:rPr lang="x-none" altLang="zh-CN" sz="1800" dirty="0"/>
              <a:t>DropDownList</a:t>
            </a:r>
            <a:r>
              <a:rPr lang="zh-CN" altLang="zh-CN" sz="1800" dirty="0"/>
              <a:t>控件的</a:t>
            </a:r>
            <a:r>
              <a:rPr lang="x-none" altLang="zh-CN" sz="1800" dirty="0"/>
              <a:t>Items</a:t>
            </a:r>
            <a:r>
              <a:rPr lang="zh-CN" altLang="zh-CN" sz="1800" dirty="0"/>
              <a:t>属性中包含了所有的选项，可以通过可视化编辑或者编写代码来设定选项。当前所选项可在</a:t>
            </a:r>
            <a:r>
              <a:rPr lang="x-none" altLang="zh-CN" sz="1800" dirty="0"/>
              <a:t>DropDownList</a:t>
            </a:r>
            <a:r>
              <a:rPr lang="zh-CN" altLang="zh-CN" sz="1800" dirty="0"/>
              <a:t>控件的</a:t>
            </a:r>
            <a:r>
              <a:rPr lang="x-none" altLang="zh-CN" sz="1800" dirty="0"/>
              <a:t>SelectedItem</a:t>
            </a:r>
            <a:r>
              <a:rPr lang="zh-CN" altLang="zh-CN" sz="1800" dirty="0"/>
              <a:t>属性中得到。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24531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10.9 </a:t>
            </a:r>
            <a:r>
              <a:rPr lang="zh-CN" altLang="en-US" sz="4800" dirty="0"/>
              <a:t>下拉列表</a:t>
            </a:r>
            <a:r>
              <a:rPr lang="en-US" altLang="zh-CN" sz="4800" dirty="0" err="1"/>
              <a:t>Dropdownlist</a:t>
            </a:r>
            <a:endParaRPr lang="zh-CN" altLang="en-US" sz="48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429027"/>
              </p:ext>
            </p:extLst>
          </p:nvPr>
        </p:nvGraphicFramePr>
        <p:xfrm>
          <a:off x="683568" y="1563638"/>
          <a:ext cx="7848872" cy="2736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9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名称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ID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获取或设置分配给服务器控件的标识符。（继承自</a:t>
                      </a:r>
                      <a:r>
                        <a:rPr lang="en-US" sz="1600">
                          <a:effectLst/>
                        </a:rPr>
                        <a:t>Control</a:t>
                      </a:r>
                      <a:r>
                        <a:rPr lang="zh-CN" sz="1600">
                          <a:effectLst/>
                        </a:rPr>
                        <a:t>。）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Enabled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获取或设置是否启用</a:t>
                      </a:r>
                      <a:r>
                        <a:rPr lang="en-US" sz="1600">
                          <a:effectLst/>
                        </a:rPr>
                        <a:t>Web</a:t>
                      </a:r>
                      <a:r>
                        <a:rPr lang="zh-CN" sz="1600">
                          <a:effectLst/>
                        </a:rPr>
                        <a:t>服务器控件。（继承自</a:t>
                      </a:r>
                      <a:r>
                        <a:rPr lang="en-US" sz="1600">
                          <a:effectLst/>
                        </a:rPr>
                        <a:t>WebControl</a:t>
                      </a:r>
                      <a:r>
                        <a:rPr lang="zh-CN" sz="1600">
                          <a:effectLst/>
                        </a:rPr>
                        <a:t>。）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Items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获取列表控件项的集合。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SelectedIndex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获取或设置控件中的选定项的索引。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SelectedItem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获取列表控件中索引最小的选定项。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SelectedValue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获取列表控件中选定项的值，或选择列表控件中包含指定值的项。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26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10.1 </a:t>
            </a:r>
            <a:r>
              <a:rPr lang="zh-CN" altLang="en-US" sz="4800" dirty="0"/>
              <a:t>按钮</a:t>
            </a:r>
            <a:r>
              <a:rPr lang="en-US" altLang="zh-CN" sz="4800" dirty="0"/>
              <a:t>Button</a:t>
            </a:r>
            <a:endParaRPr lang="zh-CN" altLang="en-US" sz="48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605944"/>
              </p:ext>
            </p:extLst>
          </p:nvPr>
        </p:nvGraphicFramePr>
        <p:xfrm>
          <a:off x="611560" y="1242060"/>
          <a:ext cx="7920880" cy="3417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3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名称</a:t>
                      </a:r>
                      <a:endParaRPr lang="zh-CN" sz="1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获取或设置分配给服务器控件的标识符。（继承自</a:t>
                      </a:r>
                      <a:r>
                        <a:rPr lang="en-US" sz="1400">
                          <a:effectLst/>
                        </a:rPr>
                        <a:t>Control</a:t>
                      </a:r>
                      <a:r>
                        <a:rPr lang="zh-CN" sz="1400">
                          <a:effectLst/>
                        </a:rPr>
                        <a:t>。）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Enabled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获取或设置是否启用</a:t>
                      </a:r>
                      <a:r>
                        <a:rPr lang="en-US" sz="1400">
                          <a:effectLst/>
                        </a:rPr>
                        <a:t>Web</a:t>
                      </a:r>
                      <a:r>
                        <a:rPr lang="zh-CN" sz="1400">
                          <a:effectLst/>
                        </a:rPr>
                        <a:t>服务器控件，如果值为</a:t>
                      </a:r>
                      <a:r>
                        <a:rPr lang="en-US" sz="1400">
                          <a:effectLst/>
                        </a:rPr>
                        <a:t>false</a:t>
                      </a:r>
                      <a:r>
                        <a:rPr lang="zh-CN" sz="1400">
                          <a:effectLst/>
                        </a:rPr>
                        <a:t>，则按钮呈现灰色，不响应用户点击。（继承自</a:t>
                      </a:r>
                      <a:r>
                        <a:rPr lang="en-US" sz="1400">
                          <a:effectLst/>
                        </a:rPr>
                        <a:t>WebControl</a:t>
                      </a:r>
                      <a:r>
                        <a:rPr lang="zh-CN" sz="1400">
                          <a:effectLst/>
                        </a:rPr>
                        <a:t>。）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3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CausesValidation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获取或设置在单击</a:t>
                      </a:r>
                      <a:r>
                        <a:rPr lang="en-US" sz="1400">
                          <a:effectLst/>
                        </a:rPr>
                        <a:t>Button</a:t>
                      </a:r>
                      <a:r>
                        <a:rPr lang="zh-CN" sz="1400">
                          <a:effectLst/>
                        </a:rPr>
                        <a:t>控件时是否执行验证。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1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CommandArgument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获取或设置可选参数，该参数与关联的</a:t>
                      </a:r>
                      <a:r>
                        <a:rPr lang="en-US" sz="1400">
                          <a:effectLst/>
                        </a:rPr>
                        <a:t>CommandName</a:t>
                      </a:r>
                      <a:r>
                        <a:rPr lang="zh-CN" sz="1400">
                          <a:effectLst/>
                        </a:rPr>
                        <a:t>一起被传递到</a:t>
                      </a:r>
                      <a:r>
                        <a:rPr lang="en-US" sz="1400">
                          <a:effectLst/>
                        </a:rPr>
                        <a:t>Command</a:t>
                      </a:r>
                      <a:r>
                        <a:rPr lang="zh-CN" sz="1400">
                          <a:effectLst/>
                        </a:rPr>
                        <a:t>事件。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3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CommandName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获取或设置命令名，该命令名与传递给</a:t>
                      </a:r>
                      <a:r>
                        <a:rPr lang="en-US" sz="1400">
                          <a:effectLst/>
                        </a:rPr>
                        <a:t>Command</a:t>
                      </a:r>
                      <a:r>
                        <a:rPr lang="zh-CN" sz="1400">
                          <a:effectLst/>
                        </a:rPr>
                        <a:t>事件的</a:t>
                      </a:r>
                      <a:r>
                        <a:rPr lang="en-US" sz="1400">
                          <a:effectLst/>
                        </a:rPr>
                        <a:t>Button</a:t>
                      </a:r>
                      <a:r>
                        <a:rPr lang="zh-CN" sz="1400">
                          <a:effectLst/>
                        </a:rPr>
                        <a:t>控件相关联。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3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OnClientClick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获取或设置在引发</a:t>
                      </a:r>
                      <a:r>
                        <a:rPr lang="en-US" sz="1400">
                          <a:effectLst/>
                        </a:rPr>
                        <a:t>HTML</a:t>
                      </a:r>
                      <a:r>
                        <a:rPr lang="zh-CN" sz="1400">
                          <a:effectLst/>
                        </a:rPr>
                        <a:t>按钮的</a:t>
                      </a:r>
                      <a:r>
                        <a:rPr lang="en-US" sz="1400">
                          <a:effectLst/>
                        </a:rPr>
                        <a:t>Click</a:t>
                      </a:r>
                      <a:r>
                        <a:rPr lang="zh-CN" sz="1400">
                          <a:effectLst/>
                        </a:rPr>
                        <a:t>事件时所执行的客户端脚本。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3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PostBackUrl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获取或设置单击</a:t>
                      </a:r>
                      <a:r>
                        <a:rPr lang="en-US" sz="1400">
                          <a:effectLst/>
                        </a:rPr>
                        <a:t>Button</a:t>
                      </a:r>
                      <a:r>
                        <a:rPr lang="zh-CN" sz="1400">
                          <a:effectLst/>
                        </a:rPr>
                        <a:t>控件时从当前页发送到的网页的</a:t>
                      </a:r>
                      <a:r>
                        <a:rPr lang="en-US" sz="1400">
                          <a:effectLst/>
                        </a:rPr>
                        <a:t>URL</a:t>
                      </a:r>
                      <a:r>
                        <a:rPr lang="zh-CN" sz="1400">
                          <a:effectLst/>
                        </a:rPr>
                        <a:t>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3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Text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获取或设置在</a:t>
                      </a:r>
                      <a:r>
                        <a:rPr lang="en-US" sz="1400">
                          <a:effectLst/>
                        </a:rPr>
                        <a:t>Button</a:t>
                      </a:r>
                      <a:r>
                        <a:rPr lang="zh-CN" sz="1400">
                          <a:effectLst/>
                        </a:rPr>
                        <a:t>控件中显示的文本标题。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1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UseSubmitBehavior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获取或设置是否使用客户端浏览器的提交机制，否则使用</a:t>
                      </a:r>
                      <a:r>
                        <a:rPr lang="en-US" sz="1400">
                          <a:effectLst/>
                        </a:rPr>
                        <a:t>ASP.NET</a:t>
                      </a:r>
                      <a:r>
                        <a:rPr lang="zh-CN" sz="1400">
                          <a:effectLst/>
                        </a:rPr>
                        <a:t>回发机制。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3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ValidationGroup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获取或设置在</a:t>
                      </a:r>
                      <a:r>
                        <a:rPr lang="en-US" sz="1400" dirty="0">
                          <a:effectLst/>
                        </a:rPr>
                        <a:t>Button</a:t>
                      </a:r>
                      <a:r>
                        <a:rPr lang="zh-CN" sz="1400" dirty="0">
                          <a:effectLst/>
                        </a:rPr>
                        <a:t>控件回发到服务器时要进行验证的控件组。</a:t>
                      </a:r>
                      <a:endParaRPr lang="zh-CN" sz="1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353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10.9 </a:t>
            </a:r>
            <a:r>
              <a:rPr lang="zh-CN" altLang="en-US" sz="4800" dirty="0"/>
              <a:t>下拉列表</a:t>
            </a:r>
            <a:r>
              <a:rPr lang="en-US" altLang="zh-CN" sz="4800" dirty="0" err="1"/>
              <a:t>Dropdownlist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sz="2100" dirty="0"/>
              <a:t>DropDownListForm.aspx</a:t>
            </a:r>
            <a:r>
              <a:rPr lang="zh-CN" altLang="zh-CN" sz="2100" dirty="0"/>
              <a:t>文件的代码如下：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&lt;form id="form1" </a:t>
            </a:r>
            <a:r>
              <a:rPr lang="en-US" altLang="zh-CN" sz="1800" dirty="0" err="1">
                <a:solidFill>
                  <a:srgbClr val="FF0000"/>
                </a:solidFill>
              </a:rPr>
              <a:t>runat</a:t>
            </a:r>
            <a:r>
              <a:rPr lang="en-US" altLang="zh-CN" sz="1800" dirty="0">
                <a:solidFill>
                  <a:srgbClr val="FF0000"/>
                </a:solidFill>
              </a:rPr>
              <a:t>="server"&gt;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&lt;div&gt;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</a:t>
            </a:r>
            <a:r>
              <a:rPr lang="zh-CN" altLang="zh-CN" sz="1800" dirty="0">
                <a:solidFill>
                  <a:srgbClr val="FF0000"/>
                </a:solidFill>
              </a:rPr>
              <a:t>民族</a:t>
            </a:r>
            <a:r>
              <a:rPr lang="en-US" altLang="zh-CN" sz="1800" dirty="0">
                <a:solidFill>
                  <a:srgbClr val="FF0000"/>
                </a:solidFill>
              </a:rPr>
              <a:t>&lt;</a:t>
            </a:r>
            <a:r>
              <a:rPr lang="en-US" altLang="zh-CN" sz="1800" dirty="0" err="1">
                <a:solidFill>
                  <a:srgbClr val="FF0000"/>
                </a:solidFill>
              </a:rPr>
              <a:t>asp:DropDownList</a:t>
            </a:r>
            <a:r>
              <a:rPr lang="en-US" altLang="zh-CN" sz="1800" dirty="0">
                <a:solidFill>
                  <a:srgbClr val="FF0000"/>
                </a:solidFill>
              </a:rPr>
              <a:t> ID="DropDownList1" </a:t>
            </a:r>
            <a:r>
              <a:rPr lang="en-US" altLang="zh-CN" sz="1800" dirty="0" err="1">
                <a:solidFill>
                  <a:srgbClr val="FF0000"/>
                </a:solidFill>
              </a:rPr>
              <a:t>runat</a:t>
            </a:r>
            <a:r>
              <a:rPr lang="en-US" altLang="zh-CN" sz="1800" dirty="0">
                <a:solidFill>
                  <a:srgbClr val="FF0000"/>
                </a:solidFill>
              </a:rPr>
              <a:t>="server"&gt;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&lt;</a:t>
            </a:r>
            <a:r>
              <a:rPr lang="en-US" altLang="zh-CN" sz="1800" dirty="0" err="1">
                <a:solidFill>
                  <a:srgbClr val="FF0000"/>
                </a:solidFill>
              </a:rPr>
              <a:t>asp:ListItem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r>
              <a:rPr lang="zh-CN" altLang="zh-CN" sz="1800" dirty="0">
                <a:solidFill>
                  <a:srgbClr val="FF0000"/>
                </a:solidFill>
              </a:rPr>
              <a:t>汉族</a:t>
            </a:r>
            <a:r>
              <a:rPr lang="en-US" altLang="zh-CN" sz="1800" dirty="0">
                <a:solidFill>
                  <a:srgbClr val="FF0000"/>
                </a:solidFill>
              </a:rPr>
              <a:t>&lt;/</a:t>
            </a:r>
            <a:r>
              <a:rPr lang="en-US" altLang="zh-CN" sz="1800" dirty="0" err="1">
                <a:solidFill>
                  <a:srgbClr val="FF0000"/>
                </a:solidFill>
              </a:rPr>
              <a:t>asp:ListItem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&lt;</a:t>
            </a:r>
            <a:r>
              <a:rPr lang="en-US" altLang="zh-CN" sz="1800" dirty="0" err="1">
                <a:solidFill>
                  <a:srgbClr val="FF0000"/>
                </a:solidFill>
              </a:rPr>
              <a:t>asp:ListItem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r>
              <a:rPr lang="zh-CN" altLang="zh-CN" sz="1800" dirty="0">
                <a:solidFill>
                  <a:srgbClr val="FF0000"/>
                </a:solidFill>
              </a:rPr>
              <a:t>回族</a:t>
            </a:r>
            <a:r>
              <a:rPr lang="en-US" altLang="zh-CN" sz="1800" dirty="0">
                <a:solidFill>
                  <a:srgbClr val="FF0000"/>
                </a:solidFill>
              </a:rPr>
              <a:t>&lt;/</a:t>
            </a:r>
            <a:r>
              <a:rPr lang="en-US" altLang="zh-CN" sz="1800" dirty="0" err="1">
                <a:solidFill>
                  <a:srgbClr val="FF0000"/>
                </a:solidFill>
              </a:rPr>
              <a:t>asp:ListItem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&lt;</a:t>
            </a:r>
            <a:r>
              <a:rPr lang="en-US" altLang="zh-CN" sz="1800" dirty="0" err="1">
                <a:solidFill>
                  <a:srgbClr val="FF0000"/>
                </a:solidFill>
              </a:rPr>
              <a:t>asp:ListItem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r>
              <a:rPr lang="zh-CN" altLang="zh-CN" sz="1800" dirty="0">
                <a:solidFill>
                  <a:srgbClr val="FF0000"/>
                </a:solidFill>
              </a:rPr>
              <a:t>壮族</a:t>
            </a:r>
            <a:r>
              <a:rPr lang="en-US" altLang="zh-CN" sz="1800" dirty="0">
                <a:solidFill>
                  <a:srgbClr val="FF0000"/>
                </a:solidFill>
              </a:rPr>
              <a:t>&lt;/</a:t>
            </a:r>
            <a:r>
              <a:rPr lang="en-US" altLang="zh-CN" sz="1800" dirty="0" err="1">
                <a:solidFill>
                  <a:srgbClr val="FF0000"/>
                </a:solidFill>
              </a:rPr>
              <a:t>asp:ListItem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&lt;</a:t>
            </a:r>
            <a:r>
              <a:rPr lang="en-US" altLang="zh-CN" sz="1800" dirty="0" err="1">
                <a:solidFill>
                  <a:srgbClr val="FF0000"/>
                </a:solidFill>
              </a:rPr>
              <a:t>asp:ListItem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r>
              <a:rPr lang="zh-CN" altLang="zh-CN" sz="1800" dirty="0">
                <a:solidFill>
                  <a:srgbClr val="FF0000"/>
                </a:solidFill>
              </a:rPr>
              <a:t>满族</a:t>
            </a:r>
            <a:r>
              <a:rPr lang="en-US" altLang="zh-CN" sz="1800" dirty="0">
                <a:solidFill>
                  <a:srgbClr val="FF0000"/>
                </a:solidFill>
              </a:rPr>
              <a:t>&lt;/</a:t>
            </a:r>
            <a:r>
              <a:rPr lang="en-US" altLang="zh-CN" sz="1800" dirty="0" err="1">
                <a:solidFill>
                  <a:srgbClr val="FF0000"/>
                </a:solidFill>
              </a:rPr>
              <a:t>asp:ListItem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&lt;/</a:t>
            </a:r>
            <a:r>
              <a:rPr lang="en-US" altLang="zh-CN" sz="1800" dirty="0" err="1">
                <a:solidFill>
                  <a:srgbClr val="FF0000"/>
                </a:solidFill>
              </a:rPr>
              <a:t>asp:DropDownList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&lt;</a:t>
            </a:r>
            <a:r>
              <a:rPr lang="en-US" altLang="zh-CN" sz="1800" dirty="0" err="1">
                <a:solidFill>
                  <a:srgbClr val="FF0000"/>
                </a:solidFill>
              </a:rPr>
              <a:t>asp:Button</a:t>
            </a:r>
            <a:r>
              <a:rPr lang="en-US" altLang="zh-CN" sz="1800" dirty="0">
                <a:solidFill>
                  <a:srgbClr val="FF0000"/>
                </a:solidFill>
              </a:rPr>
              <a:t> ID="Button1" </a:t>
            </a:r>
            <a:r>
              <a:rPr lang="en-US" altLang="zh-CN" sz="1800" dirty="0" err="1">
                <a:solidFill>
                  <a:srgbClr val="FF0000"/>
                </a:solidFill>
              </a:rPr>
              <a:t>runat</a:t>
            </a:r>
            <a:r>
              <a:rPr lang="en-US" altLang="zh-CN" sz="1800" dirty="0">
                <a:solidFill>
                  <a:srgbClr val="FF0000"/>
                </a:solidFill>
              </a:rPr>
              <a:t>="server" </a:t>
            </a:r>
            <a:r>
              <a:rPr lang="en-US" altLang="zh-CN" sz="1800" dirty="0" err="1">
                <a:solidFill>
                  <a:srgbClr val="FF0000"/>
                </a:solidFill>
              </a:rPr>
              <a:t>onclick</a:t>
            </a:r>
            <a:r>
              <a:rPr lang="en-US" altLang="zh-CN" sz="1800" dirty="0">
                <a:solidFill>
                  <a:srgbClr val="FF0000"/>
                </a:solidFill>
              </a:rPr>
              <a:t>="Button1_Click" Text="</a:t>
            </a:r>
            <a:r>
              <a:rPr lang="zh-CN" altLang="zh-CN" sz="1800" dirty="0">
                <a:solidFill>
                  <a:srgbClr val="FF0000"/>
                </a:solidFill>
              </a:rPr>
              <a:t>提交</a:t>
            </a:r>
            <a:r>
              <a:rPr lang="en-US" altLang="zh-CN" sz="1800" dirty="0">
                <a:solidFill>
                  <a:srgbClr val="FF0000"/>
                </a:solidFill>
              </a:rPr>
              <a:t>" /&gt;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</a:t>
            </a:r>
            <a:r>
              <a:rPr lang="zh-CN" altLang="zh-CN" sz="1800" dirty="0">
                <a:solidFill>
                  <a:srgbClr val="FF0000"/>
                </a:solidFill>
              </a:rPr>
              <a:t>您选择的民族是：</a:t>
            </a:r>
            <a:r>
              <a:rPr lang="en-US" altLang="zh-CN" sz="1800" dirty="0">
                <a:solidFill>
                  <a:srgbClr val="FF0000"/>
                </a:solidFill>
              </a:rPr>
              <a:t>&lt;</a:t>
            </a:r>
            <a:r>
              <a:rPr lang="en-US" altLang="zh-CN" sz="1800" dirty="0" err="1">
                <a:solidFill>
                  <a:srgbClr val="FF0000"/>
                </a:solidFill>
              </a:rPr>
              <a:t>asp:Label</a:t>
            </a:r>
            <a:r>
              <a:rPr lang="en-US" altLang="zh-CN" sz="1800" dirty="0">
                <a:solidFill>
                  <a:srgbClr val="FF0000"/>
                </a:solidFill>
              </a:rPr>
              <a:t> ID="Label1" </a:t>
            </a:r>
            <a:r>
              <a:rPr lang="en-US" altLang="zh-CN" sz="1800" dirty="0" err="1">
                <a:solidFill>
                  <a:srgbClr val="FF0000"/>
                </a:solidFill>
              </a:rPr>
              <a:t>runat</a:t>
            </a:r>
            <a:r>
              <a:rPr lang="en-US" altLang="zh-CN" sz="1800" dirty="0">
                <a:solidFill>
                  <a:srgbClr val="FF0000"/>
                </a:solidFill>
              </a:rPr>
              <a:t>="server" Text="Label"&gt;&lt;/</a:t>
            </a:r>
            <a:r>
              <a:rPr lang="en-US" altLang="zh-CN" sz="1800" dirty="0" err="1">
                <a:solidFill>
                  <a:srgbClr val="FF0000"/>
                </a:solidFill>
              </a:rPr>
              <a:t>asp:Label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&lt;/div&gt;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&lt;/form&gt;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27734"/>
            <a:ext cx="3067050" cy="762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1509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10.9 </a:t>
            </a:r>
            <a:r>
              <a:rPr lang="zh-CN" altLang="en-US" sz="4800" dirty="0"/>
              <a:t>下拉列表</a:t>
            </a:r>
            <a:r>
              <a:rPr lang="en-US" altLang="zh-CN" sz="4800" dirty="0" err="1"/>
              <a:t>Dropdownlist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100" dirty="0" err="1"/>
              <a:t>DropDownListForm.aspx.cs</a:t>
            </a:r>
            <a:r>
              <a:rPr lang="zh-CN" altLang="zh-CN" sz="2100" dirty="0"/>
              <a:t>文件的代码如下：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namespace </a:t>
            </a:r>
            <a:r>
              <a:rPr lang="en-US" altLang="zh-CN" sz="1800" dirty="0" err="1">
                <a:solidFill>
                  <a:srgbClr val="FF0000"/>
                </a:solidFill>
              </a:rPr>
              <a:t>TextBoxCode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public partial class </a:t>
            </a:r>
            <a:r>
              <a:rPr lang="en-US" altLang="zh-CN" sz="1800" dirty="0" err="1">
                <a:solidFill>
                  <a:srgbClr val="FF0000"/>
                </a:solidFill>
              </a:rPr>
              <a:t>DropDownListForm</a:t>
            </a:r>
            <a:r>
              <a:rPr lang="en-US" altLang="zh-CN" sz="1800" dirty="0">
                <a:solidFill>
                  <a:srgbClr val="FF0000"/>
                </a:solidFill>
              </a:rPr>
              <a:t> : </a:t>
            </a:r>
            <a:r>
              <a:rPr lang="en-US" altLang="zh-CN" sz="1800" dirty="0" err="1">
                <a:solidFill>
                  <a:srgbClr val="FF0000"/>
                </a:solidFill>
              </a:rPr>
              <a:t>System.Web.UI.Page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protected void </a:t>
            </a:r>
            <a:r>
              <a:rPr lang="en-US" altLang="zh-CN" sz="1800" dirty="0" err="1">
                <a:solidFill>
                  <a:srgbClr val="FF0000"/>
                </a:solidFill>
              </a:rPr>
              <a:t>Page_Load</a:t>
            </a:r>
            <a:r>
              <a:rPr lang="en-US" altLang="zh-CN" sz="1800" dirty="0">
                <a:solidFill>
                  <a:srgbClr val="FF0000"/>
                </a:solidFill>
              </a:rPr>
              <a:t>(object sender, </a:t>
            </a:r>
            <a:r>
              <a:rPr lang="en-US" altLang="zh-CN" sz="1800" dirty="0" err="1">
                <a:solidFill>
                  <a:srgbClr val="FF0000"/>
                </a:solidFill>
              </a:rPr>
              <a:t>EventArgs</a:t>
            </a:r>
            <a:r>
              <a:rPr lang="en-US" altLang="zh-CN" sz="1800" dirty="0">
                <a:solidFill>
                  <a:srgbClr val="FF0000"/>
                </a:solidFill>
              </a:rPr>
              <a:t> e)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{}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 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protected void Button1_Click(object sender, </a:t>
            </a:r>
            <a:r>
              <a:rPr lang="en-US" altLang="zh-CN" sz="1800" dirty="0" err="1">
                <a:solidFill>
                  <a:srgbClr val="FF0000"/>
                </a:solidFill>
              </a:rPr>
              <a:t>EventArgs</a:t>
            </a:r>
            <a:r>
              <a:rPr lang="en-US" altLang="zh-CN" sz="1800" dirty="0">
                <a:solidFill>
                  <a:srgbClr val="FF0000"/>
                </a:solidFill>
              </a:rPr>
              <a:t> e)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Label1.Text = DropDownList1.SelectedValue;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}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}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603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10.10 </a:t>
            </a:r>
            <a:r>
              <a:rPr lang="zh-CN" altLang="en-US" sz="4800" dirty="0"/>
              <a:t>列表框</a:t>
            </a:r>
            <a:r>
              <a:rPr lang="en-US" altLang="zh-CN" sz="4800" dirty="0" err="1"/>
              <a:t>ListBox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x-none" altLang="zh-CN" sz="1800" dirty="0"/>
              <a:t>ListBox Web</a:t>
            </a:r>
            <a:r>
              <a:rPr lang="zh-CN" altLang="zh-CN" sz="1800" dirty="0"/>
              <a:t>服务器控件可以让户从多个选项组成的列表中选择一项或多项。与</a:t>
            </a:r>
            <a:r>
              <a:rPr lang="x-none" altLang="zh-CN" sz="1800" dirty="0"/>
              <a:t>DropDownList</a:t>
            </a:r>
            <a:r>
              <a:rPr lang="zh-CN" altLang="zh-CN" sz="1800" dirty="0"/>
              <a:t>控件的不同之处在于，</a:t>
            </a:r>
            <a:r>
              <a:rPr lang="x-none" altLang="zh-CN" sz="1800" dirty="0"/>
              <a:t>ListBox</a:t>
            </a:r>
            <a:r>
              <a:rPr lang="zh-CN" altLang="zh-CN" sz="1800" dirty="0"/>
              <a:t>控件可以一次显示多个项并使用户能够选择多个项。</a:t>
            </a:r>
          </a:p>
          <a:p>
            <a:r>
              <a:rPr lang="x-none" altLang="zh-CN" sz="1800" dirty="0"/>
              <a:t>ListBox</a:t>
            </a:r>
            <a:r>
              <a:rPr lang="zh-CN" altLang="zh-CN" sz="1800" dirty="0"/>
              <a:t>控件是一个或多个列表项的容器，</a:t>
            </a:r>
            <a:r>
              <a:rPr lang="x-none" altLang="zh-CN" sz="1800" dirty="0"/>
              <a:t>Items</a:t>
            </a:r>
            <a:r>
              <a:rPr lang="zh-CN" altLang="zh-CN" sz="1800" dirty="0"/>
              <a:t>属性中包含了所有的选项。</a:t>
            </a:r>
            <a:r>
              <a:rPr lang="x-none" altLang="zh-CN" sz="1800" dirty="0"/>
              <a:t>Items</a:t>
            </a:r>
            <a:r>
              <a:rPr lang="zh-CN" altLang="zh-CN" sz="1800" dirty="0"/>
              <a:t>属性中的每个</a:t>
            </a:r>
            <a:r>
              <a:rPr lang="x-none" altLang="zh-CN" sz="1800" dirty="0"/>
              <a:t>ListItem</a:t>
            </a:r>
            <a:r>
              <a:rPr lang="zh-CN" altLang="zh-CN" sz="1800" dirty="0"/>
              <a:t>对象列表项都是具有各自的属性的。对</a:t>
            </a:r>
            <a:r>
              <a:rPr lang="x-none" altLang="zh-CN" sz="1800" dirty="0"/>
              <a:t>Items</a:t>
            </a:r>
            <a:r>
              <a:rPr lang="zh-CN" altLang="zh-CN" sz="1800" dirty="0"/>
              <a:t>属性的操作方式与复选框组</a:t>
            </a:r>
            <a:r>
              <a:rPr lang="x-none" altLang="zh-CN" sz="1800" dirty="0"/>
              <a:t>CheckBoxList</a:t>
            </a:r>
            <a:r>
              <a:rPr lang="zh-CN" altLang="zh-CN" sz="1800" dirty="0"/>
              <a:t>、单选按钮组</a:t>
            </a:r>
            <a:r>
              <a:rPr lang="x-none" altLang="zh-CN" sz="1800" dirty="0"/>
              <a:t>RadioButtonList</a:t>
            </a:r>
            <a:r>
              <a:rPr lang="zh-CN" altLang="zh-CN" sz="1800" dirty="0"/>
              <a:t>、</a:t>
            </a:r>
            <a:r>
              <a:rPr lang="x-none" altLang="zh-CN" sz="1800" dirty="0"/>
              <a:t>DropDownList</a:t>
            </a:r>
            <a:r>
              <a:rPr lang="zh-CN" altLang="zh-CN" sz="1800" dirty="0"/>
              <a:t>控件中的操作完全一致。</a:t>
            </a:r>
          </a:p>
          <a:p>
            <a:r>
              <a:rPr lang="zh-CN" altLang="zh-CN" sz="1800" dirty="0"/>
              <a:t>如果将控件的设置为单选模式，即</a:t>
            </a:r>
            <a:r>
              <a:rPr lang="x-none" altLang="zh-CN" sz="1800" dirty="0"/>
              <a:t>SelectionMode</a:t>
            </a:r>
            <a:r>
              <a:rPr lang="zh-CN" altLang="zh-CN" sz="1800" dirty="0"/>
              <a:t>属性值为</a:t>
            </a:r>
            <a:r>
              <a:rPr lang="x-none" altLang="zh-CN" sz="1800" dirty="0"/>
              <a:t>Single</a:t>
            </a:r>
            <a:r>
              <a:rPr lang="zh-CN" altLang="zh-CN" sz="1800" dirty="0"/>
              <a:t>，则与</a:t>
            </a:r>
            <a:r>
              <a:rPr lang="x-none" altLang="zh-CN" sz="1800" dirty="0"/>
              <a:t>DropDownList</a:t>
            </a:r>
            <a:r>
              <a:rPr lang="zh-CN" altLang="zh-CN" sz="1800" dirty="0"/>
              <a:t>控件一样，当前所选项可在</a:t>
            </a:r>
            <a:r>
              <a:rPr lang="x-none" altLang="zh-CN" sz="1800" dirty="0"/>
              <a:t>ListBox</a:t>
            </a:r>
            <a:r>
              <a:rPr lang="zh-CN" altLang="zh-CN" sz="1800" dirty="0"/>
              <a:t>控件的</a:t>
            </a:r>
            <a:r>
              <a:rPr lang="x-none" altLang="zh-CN" sz="1800" dirty="0"/>
              <a:t>SelectedItem</a:t>
            </a:r>
            <a:r>
              <a:rPr lang="zh-CN" altLang="zh-CN" sz="1800" dirty="0"/>
              <a:t>属性中得到；如果将控件的设置为多选模式，即</a:t>
            </a:r>
            <a:r>
              <a:rPr lang="x-none" altLang="zh-CN" sz="1800" dirty="0"/>
              <a:t>SelectionMode</a:t>
            </a:r>
            <a:r>
              <a:rPr lang="zh-CN" altLang="zh-CN" sz="1800" dirty="0"/>
              <a:t>属性值为</a:t>
            </a:r>
            <a:r>
              <a:rPr lang="x-none" altLang="zh-CN" sz="1800" dirty="0"/>
              <a:t>Multiple</a:t>
            </a:r>
            <a:r>
              <a:rPr lang="zh-CN" altLang="zh-CN" sz="1800" dirty="0"/>
              <a:t>，则需要通过循环遍历整个</a:t>
            </a:r>
            <a:r>
              <a:rPr lang="x-none" altLang="zh-CN" sz="1800" dirty="0"/>
              <a:t>Items</a:t>
            </a:r>
            <a:r>
              <a:rPr lang="zh-CN" altLang="zh-CN" sz="1800" dirty="0"/>
              <a:t>集合并检查每个项的</a:t>
            </a:r>
            <a:r>
              <a:rPr lang="x-none" altLang="zh-CN" sz="1800" dirty="0"/>
              <a:t>Selected</a:t>
            </a:r>
            <a:r>
              <a:rPr lang="zh-CN" altLang="zh-CN" sz="1800" dirty="0"/>
              <a:t>属性来获取选定的项。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24531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10.10 </a:t>
            </a:r>
            <a:r>
              <a:rPr lang="zh-CN" altLang="en-US" sz="4800" dirty="0"/>
              <a:t>列表框</a:t>
            </a:r>
            <a:r>
              <a:rPr lang="en-US" altLang="zh-CN" sz="4800" dirty="0" err="1"/>
              <a:t>ListBox</a:t>
            </a:r>
            <a:endParaRPr lang="zh-CN" altLang="en-US" sz="48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913502"/>
              </p:ext>
            </p:extLst>
          </p:nvPr>
        </p:nvGraphicFramePr>
        <p:xfrm>
          <a:off x="611560" y="1419621"/>
          <a:ext cx="7920879" cy="324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8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1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名称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ID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获取或设置分配给服务器控件的标识符。（继承自</a:t>
                      </a:r>
                      <a:r>
                        <a:rPr lang="en-US" sz="1600">
                          <a:effectLst/>
                        </a:rPr>
                        <a:t>Control</a:t>
                      </a:r>
                      <a:r>
                        <a:rPr lang="zh-CN" sz="1600">
                          <a:effectLst/>
                        </a:rPr>
                        <a:t>。）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Enabled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获取或设置是否启用</a:t>
                      </a:r>
                      <a:r>
                        <a:rPr lang="en-US" sz="1600">
                          <a:effectLst/>
                        </a:rPr>
                        <a:t>Web</a:t>
                      </a:r>
                      <a:r>
                        <a:rPr lang="zh-CN" sz="1600">
                          <a:effectLst/>
                        </a:rPr>
                        <a:t>服务器控件。（继承自</a:t>
                      </a:r>
                      <a:r>
                        <a:rPr lang="en-US" sz="1600">
                          <a:effectLst/>
                        </a:rPr>
                        <a:t>WebControl</a:t>
                      </a:r>
                      <a:r>
                        <a:rPr lang="zh-CN" sz="1600">
                          <a:effectLst/>
                        </a:rPr>
                        <a:t>。）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Items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获取列表控件项的集合。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SelectedIndex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获取或设置控件中的选定项的索引。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SelectedItem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获取列表控件中索引最小的选定项。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SelectedValue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获取列表控件中选定项的值，或选择列表控件中包含指定值的项。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Rows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</a:t>
                      </a:r>
                      <a:r>
                        <a:rPr lang="en-US" sz="1600">
                          <a:effectLst/>
                        </a:rPr>
                        <a:t> ListBox </a:t>
                      </a:r>
                      <a:r>
                        <a:rPr lang="zh-CN" sz="1600">
                          <a:effectLst/>
                        </a:rPr>
                        <a:t>控件中显示的行数。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SelectionMode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获取或设置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ListBox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zh-CN" sz="1600" dirty="0">
                          <a:effectLst/>
                        </a:rPr>
                        <a:t>控件的选择模式。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2523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10.10 </a:t>
            </a:r>
            <a:r>
              <a:rPr lang="zh-CN" altLang="en-US" sz="4800" dirty="0"/>
              <a:t>列表框</a:t>
            </a:r>
            <a:r>
              <a:rPr lang="en-US" altLang="zh-CN" sz="4800" dirty="0" err="1"/>
              <a:t>ListBox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/>
              <a:t>ListBoxForm.aspx</a:t>
            </a:r>
            <a:r>
              <a:rPr lang="zh-CN" altLang="zh-CN" sz="1800" dirty="0"/>
              <a:t>文件的代码如下：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&lt;form id="form1" </a:t>
            </a:r>
            <a:r>
              <a:rPr lang="en-US" altLang="zh-CN" sz="1400" dirty="0" err="1">
                <a:solidFill>
                  <a:srgbClr val="FF0000"/>
                </a:solidFill>
              </a:rPr>
              <a:t>runat</a:t>
            </a:r>
            <a:r>
              <a:rPr lang="en-US" altLang="zh-CN" sz="1400" dirty="0">
                <a:solidFill>
                  <a:srgbClr val="FF0000"/>
                </a:solidFill>
              </a:rPr>
              <a:t>="server"&gt;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&lt;div&gt;    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&lt;</a:t>
            </a:r>
            <a:r>
              <a:rPr lang="en-US" altLang="zh-CN" sz="1400" dirty="0" err="1">
                <a:solidFill>
                  <a:srgbClr val="FF0000"/>
                </a:solidFill>
              </a:rPr>
              <a:t>asp:ListBox</a:t>
            </a:r>
            <a:r>
              <a:rPr lang="en-US" altLang="zh-CN" sz="1400" dirty="0">
                <a:solidFill>
                  <a:srgbClr val="FF0000"/>
                </a:solidFill>
              </a:rPr>
              <a:t> ID="ListBox1" </a:t>
            </a:r>
            <a:r>
              <a:rPr lang="en-US" altLang="zh-CN" sz="1400" dirty="0" err="1">
                <a:solidFill>
                  <a:srgbClr val="FF0000"/>
                </a:solidFill>
              </a:rPr>
              <a:t>runat</a:t>
            </a:r>
            <a:r>
              <a:rPr lang="en-US" altLang="zh-CN" sz="1400" dirty="0">
                <a:solidFill>
                  <a:srgbClr val="FF0000"/>
                </a:solidFill>
              </a:rPr>
              <a:t>="server" Rows="3" </a:t>
            </a:r>
            <a:r>
              <a:rPr lang="en-US" altLang="zh-CN" sz="1400" dirty="0" err="1">
                <a:solidFill>
                  <a:srgbClr val="FF0000"/>
                </a:solidFill>
              </a:rPr>
              <a:t>SelectionMode</a:t>
            </a:r>
            <a:r>
              <a:rPr lang="en-US" altLang="zh-CN" sz="1400" dirty="0">
                <a:solidFill>
                  <a:srgbClr val="FF0000"/>
                </a:solidFill>
              </a:rPr>
              <a:t>="Multiple"&gt;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   &lt;</a:t>
            </a:r>
            <a:r>
              <a:rPr lang="en-US" altLang="zh-CN" sz="1400" dirty="0" err="1">
                <a:solidFill>
                  <a:srgbClr val="FF0000"/>
                </a:solidFill>
              </a:rPr>
              <a:t>asp:ListItem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  <a:r>
              <a:rPr lang="zh-CN" altLang="zh-CN" sz="1400" dirty="0">
                <a:solidFill>
                  <a:srgbClr val="FF0000"/>
                </a:solidFill>
              </a:rPr>
              <a:t>体育</a:t>
            </a:r>
            <a:r>
              <a:rPr lang="en-US" altLang="zh-CN" sz="1400" dirty="0">
                <a:solidFill>
                  <a:srgbClr val="FF0000"/>
                </a:solidFill>
              </a:rPr>
              <a:t>&lt;/</a:t>
            </a:r>
            <a:r>
              <a:rPr lang="en-US" altLang="zh-CN" sz="1400" dirty="0" err="1">
                <a:solidFill>
                  <a:srgbClr val="FF0000"/>
                </a:solidFill>
              </a:rPr>
              <a:t>asp:ListItem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   &lt;</a:t>
            </a:r>
            <a:r>
              <a:rPr lang="en-US" altLang="zh-CN" sz="1400" dirty="0" err="1">
                <a:solidFill>
                  <a:srgbClr val="FF0000"/>
                </a:solidFill>
              </a:rPr>
              <a:t>asp:ListItem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  <a:r>
              <a:rPr lang="zh-CN" altLang="zh-CN" sz="1400" dirty="0">
                <a:solidFill>
                  <a:srgbClr val="FF0000"/>
                </a:solidFill>
              </a:rPr>
              <a:t>游戏</a:t>
            </a:r>
            <a:r>
              <a:rPr lang="en-US" altLang="zh-CN" sz="1400" dirty="0">
                <a:solidFill>
                  <a:srgbClr val="FF0000"/>
                </a:solidFill>
              </a:rPr>
              <a:t>&lt;/</a:t>
            </a:r>
            <a:r>
              <a:rPr lang="en-US" altLang="zh-CN" sz="1400" dirty="0" err="1">
                <a:solidFill>
                  <a:srgbClr val="FF0000"/>
                </a:solidFill>
              </a:rPr>
              <a:t>asp:ListItem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   &lt;</a:t>
            </a:r>
            <a:r>
              <a:rPr lang="en-US" altLang="zh-CN" sz="1400" dirty="0" err="1">
                <a:solidFill>
                  <a:srgbClr val="FF0000"/>
                </a:solidFill>
              </a:rPr>
              <a:t>asp:ListItem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  <a:r>
              <a:rPr lang="zh-CN" altLang="zh-CN" sz="1400" dirty="0">
                <a:solidFill>
                  <a:srgbClr val="FF0000"/>
                </a:solidFill>
              </a:rPr>
              <a:t>音乐</a:t>
            </a:r>
            <a:r>
              <a:rPr lang="en-US" altLang="zh-CN" sz="1400" dirty="0">
                <a:solidFill>
                  <a:srgbClr val="FF0000"/>
                </a:solidFill>
              </a:rPr>
              <a:t>&lt;/</a:t>
            </a:r>
            <a:r>
              <a:rPr lang="en-US" altLang="zh-CN" sz="1400" dirty="0" err="1">
                <a:solidFill>
                  <a:srgbClr val="FF0000"/>
                </a:solidFill>
              </a:rPr>
              <a:t>asp:ListItem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&lt;/</a:t>
            </a:r>
            <a:r>
              <a:rPr lang="en-US" altLang="zh-CN" sz="1400" dirty="0" err="1">
                <a:solidFill>
                  <a:srgbClr val="FF0000"/>
                </a:solidFill>
              </a:rPr>
              <a:t>asp:ListBox</a:t>
            </a:r>
            <a:r>
              <a:rPr lang="en-US" altLang="zh-CN" sz="1400" dirty="0">
                <a:solidFill>
                  <a:srgbClr val="FF0000"/>
                </a:solidFill>
              </a:rPr>
              <a:t>&gt;    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&lt;</a:t>
            </a:r>
            <a:r>
              <a:rPr lang="en-US" altLang="zh-CN" sz="1400" dirty="0" err="1">
                <a:solidFill>
                  <a:srgbClr val="FF0000"/>
                </a:solidFill>
              </a:rPr>
              <a:t>asp:Button</a:t>
            </a:r>
            <a:r>
              <a:rPr lang="en-US" altLang="zh-CN" sz="1400" dirty="0">
                <a:solidFill>
                  <a:srgbClr val="FF0000"/>
                </a:solidFill>
              </a:rPr>
              <a:t> ID="Button1" </a:t>
            </a:r>
            <a:r>
              <a:rPr lang="en-US" altLang="zh-CN" sz="1400" dirty="0" err="1">
                <a:solidFill>
                  <a:srgbClr val="FF0000"/>
                </a:solidFill>
              </a:rPr>
              <a:t>runat</a:t>
            </a:r>
            <a:r>
              <a:rPr lang="en-US" altLang="zh-CN" sz="1400" dirty="0">
                <a:solidFill>
                  <a:srgbClr val="FF0000"/>
                </a:solidFill>
              </a:rPr>
              <a:t>="server" </a:t>
            </a:r>
            <a:r>
              <a:rPr lang="en-US" altLang="zh-CN" sz="1400" dirty="0" err="1">
                <a:solidFill>
                  <a:srgbClr val="FF0000"/>
                </a:solidFill>
              </a:rPr>
              <a:t>onclick</a:t>
            </a:r>
            <a:r>
              <a:rPr lang="en-US" altLang="zh-CN" sz="1400" dirty="0">
                <a:solidFill>
                  <a:srgbClr val="FF0000"/>
                </a:solidFill>
              </a:rPr>
              <a:t>="Button1_Click" Text="</a:t>
            </a:r>
            <a:r>
              <a:rPr lang="zh-CN" altLang="zh-CN" sz="1400" dirty="0">
                <a:solidFill>
                  <a:srgbClr val="FF0000"/>
                </a:solidFill>
              </a:rPr>
              <a:t>提交</a:t>
            </a:r>
            <a:r>
              <a:rPr lang="en-US" altLang="zh-CN" sz="1400" dirty="0">
                <a:solidFill>
                  <a:srgbClr val="FF0000"/>
                </a:solidFill>
              </a:rPr>
              <a:t>" /&gt;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</a:t>
            </a:r>
            <a:r>
              <a:rPr lang="zh-CN" altLang="zh-CN" sz="1400" dirty="0">
                <a:solidFill>
                  <a:srgbClr val="FF0000"/>
                </a:solidFill>
              </a:rPr>
              <a:t>你选择的爱好包括：</a:t>
            </a:r>
            <a:r>
              <a:rPr lang="en-US" altLang="zh-CN" sz="1400" dirty="0">
                <a:solidFill>
                  <a:srgbClr val="FF0000"/>
                </a:solidFill>
              </a:rPr>
              <a:t>&lt;</a:t>
            </a:r>
            <a:r>
              <a:rPr lang="en-US" altLang="zh-CN" sz="1400" dirty="0" err="1">
                <a:solidFill>
                  <a:srgbClr val="FF0000"/>
                </a:solidFill>
              </a:rPr>
              <a:t>asp:Label</a:t>
            </a:r>
            <a:r>
              <a:rPr lang="en-US" altLang="zh-CN" sz="1400" dirty="0">
                <a:solidFill>
                  <a:srgbClr val="FF0000"/>
                </a:solidFill>
              </a:rPr>
              <a:t> ID="Label1" </a:t>
            </a:r>
            <a:r>
              <a:rPr lang="en-US" altLang="zh-CN" sz="1400" dirty="0" err="1">
                <a:solidFill>
                  <a:srgbClr val="FF0000"/>
                </a:solidFill>
              </a:rPr>
              <a:t>runat</a:t>
            </a:r>
            <a:r>
              <a:rPr lang="en-US" altLang="zh-CN" sz="1400" dirty="0">
                <a:solidFill>
                  <a:srgbClr val="FF0000"/>
                </a:solidFill>
              </a:rPr>
              <a:t>="server" Text="Label"&gt;&lt;/</a:t>
            </a:r>
            <a:r>
              <a:rPr lang="en-US" altLang="zh-CN" sz="1400" dirty="0" err="1">
                <a:solidFill>
                  <a:srgbClr val="FF0000"/>
                </a:solidFill>
              </a:rPr>
              <a:t>asp:Label</a:t>
            </a:r>
            <a:r>
              <a:rPr lang="en-US" altLang="zh-CN" sz="1400" dirty="0">
                <a:solidFill>
                  <a:srgbClr val="FF0000"/>
                </a:solidFill>
              </a:rPr>
              <a:t>&gt;    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&lt;/div&gt;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&lt;/form&gt;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pic>
        <p:nvPicPr>
          <p:cNvPr id="317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09850"/>
            <a:ext cx="321945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5214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10.10 </a:t>
            </a:r>
            <a:r>
              <a:rPr lang="zh-CN" altLang="en-US" sz="4800" dirty="0"/>
              <a:t>列表框</a:t>
            </a:r>
            <a:r>
              <a:rPr lang="en-US" altLang="zh-CN" sz="4800" dirty="0" err="1"/>
              <a:t>ListBox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ListBoxForm.aspx.cs</a:t>
            </a:r>
            <a:r>
              <a:rPr lang="zh-CN" altLang="zh-CN" sz="1800" dirty="0"/>
              <a:t>文件的代码如下：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protected void Button1_Click(object sender, </a:t>
            </a:r>
            <a:r>
              <a:rPr lang="en-US" altLang="zh-CN" sz="1800" dirty="0" err="1">
                <a:solidFill>
                  <a:srgbClr val="FF0000"/>
                </a:solidFill>
              </a:rPr>
              <a:t>EventArgs</a:t>
            </a:r>
            <a:r>
              <a:rPr lang="en-US" altLang="zh-CN" sz="1800" dirty="0">
                <a:solidFill>
                  <a:srgbClr val="FF0000"/>
                </a:solidFill>
              </a:rPr>
              <a:t> e)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Label1.Text = "";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foreach</a:t>
            </a:r>
            <a:r>
              <a:rPr lang="en-US" altLang="zh-CN" sz="1800" dirty="0">
                <a:solidFill>
                  <a:srgbClr val="FF0000"/>
                </a:solidFill>
              </a:rPr>
              <a:t> (</a:t>
            </a:r>
            <a:r>
              <a:rPr lang="en-US" altLang="zh-CN" sz="1800" dirty="0" err="1">
                <a:solidFill>
                  <a:srgbClr val="FF0000"/>
                </a:solidFill>
              </a:rPr>
              <a:t>ListItem</a:t>
            </a:r>
            <a:r>
              <a:rPr lang="en-US" altLang="zh-CN" sz="1800" dirty="0">
                <a:solidFill>
                  <a:srgbClr val="FF0000"/>
                </a:solidFill>
              </a:rPr>
              <a:t> a in ListBox1.Items)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if (</a:t>
            </a:r>
            <a:r>
              <a:rPr lang="en-US" altLang="zh-CN" sz="1800" dirty="0" err="1">
                <a:solidFill>
                  <a:srgbClr val="FF0000"/>
                </a:solidFill>
              </a:rPr>
              <a:t>a.Selected</a:t>
            </a:r>
            <a:r>
              <a:rPr lang="en-US" altLang="zh-CN" sz="1800" dirty="0">
                <a:solidFill>
                  <a:srgbClr val="FF0000"/>
                </a:solidFill>
              </a:rPr>
              <a:t>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    Label1.Text = Label1.Text + </a:t>
            </a:r>
            <a:r>
              <a:rPr lang="en-US" altLang="zh-CN" sz="1800" dirty="0" err="1">
                <a:solidFill>
                  <a:srgbClr val="FF0000"/>
                </a:solidFill>
              </a:rPr>
              <a:t>a.Value</a:t>
            </a:r>
            <a:r>
              <a:rPr lang="en-US" altLang="zh-CN" sz="1800" dirty="0">
                <a:solidFill>
                  <a:srgbClr val="FF0000"/>
                </a:solidFill>
              </a:rPr>
              <a:t>+" ";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}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2523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2336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11415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10.11 </a:t>
            </a:r>
            <a:r>
              <a:rPr lang="zh-CN" altLang="en-US" sz="4800" dirty="0"/>
              <a:t>验证控件</a:t>
            </a:r>
            <a:r>
              <a:rPr lang="en-US" altLang="zh-CN" sz="4800" dirty="0"/>
              <a:t>Validator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在</a:t>
            </a:r>
            <a:r>
              <a:rPr lang="en-US" altLang="zh-CN" sz="1800" dirty="0"/>
              <a:t>Web</a:t>
            </a:r>
            <a:r>
              <a:rPr lang="zh-CN" altLang="zh-CN" sz="1800" dirty="0"/>
              <a:t>程序与用户的交互过程中，必须允许用户出现误操作，并且可以给出相应的提示，这是改善用户体验的需要。比如，当用户提交数据时，有些必须填写的信息用户没有填写，有些固定格式的信息（比如电子邮件地址、电话号码等）用户写错了。这类错误都适合在浏览器端发现和提示，但需要使用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来编写相应的脚本程序。另外，出于系统安全的需要，后台程序还必须再次编写程序进行验证。</a:t>
            </a:r>
          </a:p>
          <a:p>
            <a:r>
              <a:rPr lang="zh-CN" altLang="zh-CN" sz="1800" dirty="0"/>
              <a:t>使用</a:t>
            </a:r>
            <a:r>
              <a:rPr lang="en-US" altLang="zh-CN" sz="1800" dirty="0"/>
              <a:t>ASP.NET</a:t>
            </a:r>
            <a:r>
              <a:rPr lang="zh-CN" altLang="zh-CN" sz="1800" dirty="0"/>
              <a:t>验证控件可以非常方便地检查网页中的用户输入，而完成许多常用的验证都无需开发者编写代码。当然，这依赖于验证控件中封装了相应的后台代码以及自动编写的前台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代码。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363757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10.11 </a:t>
            </a:r>
            <a:r>
              <a:rPr lang="zh-CN" altLang="en-US" sz="4800" dirty="0"/>
              <a:t>验证控件</a:t>
            </a:r>
            <a:r>
              <a:rPr lang="en-US" altLang="zh-CN" sz="4800" dirty="0"/>
              <a:t>Validator</a:t>
            </a:r>
            <a:endParaRPr lang="zh-CN" altLang="en-US" sz="48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304878"/>
              </p:ext>
            </p:extLst>
          </p:nvPr>
        </p:nvGraphicFramePr>
        <p:xfrm>
          <a:off x="611560" y="1419622"/>
          <a:ext cx="7848872" cy="3168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控件名称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验证类型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RequiredFieldValidator 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必填检查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确保用户必须填写某个信息，否则提示出错。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CompareValidator 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对比检查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将用户输入的两个信息进行比较，或者将用户输入与固定的值进行比较，确保小于、等于、大于或不等于，否则提示出错。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RangeValidator 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范围检查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确保用户的输入是否在指定的上下限范围内，否则提示出错。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RegularExpressionValidator 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模式匹配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确保用户输入与正则表达式定义的模式匹配，例如电子邮件地址、电话号码、邮政编码等，否则提示出错。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CustomValidator 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用户定义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使用开发者自定义的验证逻辑检查用户输入。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375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10.11 </a:t>
            </a:r>
            <a:r>
              <a:rPr lang="zh-CN" altLang="en-US" sz="4800" dirty="0"/>
              <a:t>验证控件</a:t>
            </a:r>
            <a:r>
              <a:rPr lang="en-US" altLang="zh-CN" sz="4800" dirty="0"/>
              <a:t>Validator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800" dirty="0"/>
          </a:p>
        </p:txBody>
      </p:sp>
      <p:pic>
        <p:nvPicPr>
          <p:cNvPr id="3481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635646"/>
            <a:ext cx="6665883" cy="19442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37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10.1 </a:t>
            </a:r>
            <a:r>
              <a:rPr lang="zh-CN" altLang="en-US" sz="4800" dirty="0"/>
              <a:t>按钮</a:t>
            </a:r>
            <a:r>
              <a:rPr lang="en-US" altLang="zh-CN" sz="4800" dirty="0"/>
              <a:t>Button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sz="3800" dirty="0"/>
              <a:t>ButtonForm.aspx</a:t>
            </a:r>
            <a:r>
              <a:rPr lang="zh-CN" altLang="zh-CN" sz="3800" dirty="0"/>
              <a:t>文件的代码如下：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&lt;%@ Page Language="C#" </a:t>
            </a:r>
            <a:r>
              <a:rPr lang="en-US" altLang="zh-CN" dirty="0" err="1">
                <a:solidFill>
                  <a:srgbClr val="FF0000"/>
                </a:solidFill>
              </a:rPr>
              <a:t>AutoEventWireup</a:t>
            </a:r>
            <a:r>
              <a:rPr lang="en-US" altLang="zh-CN" dirty="0">
                <a:solidFill>
                  <a:srgbClr val="FF0000"/>
                </a:solidFill>
              </a:rPr>
              <a:t>="true" </a:t>
            </a:r>
            <a:r>
              <a:rPr lang="en-US" altLang="zh-CN" dirty="0" err="1">
                <a:solidFill>
                  <a:srgbClr val="FF0000"/>
                </a:solidFill>
              </a:rPr>
              <a:t>CodeBehind</a:t>
            </a:r>
            <a:r>
              <a:rPr lang="en-US" altLang="zh-CN" dirty="0">
                <a:solidFill>
                  <a:srgbClr val="FF0000"/>
                </a:solidFill>
              </a:rPr>
              <a:t>="</a:t>
            </a:r>
            <a:r>
              <a:rPr lang="en-US" altLang="zh-CN" dirty="0" err="1">
                <a:solidFill>
                  <a:srgbClr val="FF0000"/>
                </a:solidFill>
              </a:rPr>
              <a:t>ButtonForm.aspx.cs</a:t>
            </a:r>
            <a:r>
              <a:rPr lang="en-US" altLang="zh-CN" dirty="0">
                <a:solidFill>
                  <a:srgbClr val="FF0000"/>
                </a:solidFill>
              </a:rPr>
              <a:t>" Inherits="</a:t>
            </a:r>
            <a:r>
              <a:rPr lang="en-US" altLang="zh-CN" dirty="0" err="1">
                <a:solidFill>
                  <a:srgbClr val="FF0000"/>
                </a:solidFill>
              </a:rPr>
              <a:t>TextBoxCode.ButtonForm</a:t>
            </a:r>
            <a:r>
              <a:rPr lang="en-US" altLang="zh-CN" dirty="0">
                <a:solidFill>
                  <a:srgbClr val="FF0000"/>
                </a:solidFill>
              </a:rPr>
              <a:t>" %&gt;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&lt;!DOCTYPE html PUBLIC "-//W3C//DTD XHTML 1.0 Transitional//EN" "http://www.w3.org/TR/xhtml1/DTD/xhtml1-transitional.dtd"&gt;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 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&lt;html </a:t>
            </a:r>
            <a:r>
              <a:rPr lang="en-US" altLang="zh-CN" dirty="0" err="1">
                <a:solidFill>
                  <a:srgbClr val="FF0000"/>
                </a:solidFill>
              </a:rPr>
              <a:t>xmlns</a:t>
            </a:r>
            <a:r>
              <a:rPr lang="en-US" altLang="zh-CN" dirty="0">
                <a:solidFill>
                  <a:srgbClr val="FF0000"/>
                </a:solidFill>
              </a:rPr>
              <a:t>="http://www.w3.org/1999/xhtml"&gt;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&lt;head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&lt;title&gt;&lt;/title&gt;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&lt;/head&gt;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&lt;body&gt;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&lt;form id="form1"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&lt;div&gt;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&lt;</a:t>
            </a:r>
            <a:r>
              <a:rPr lang="en-US" altLang="zh-CN" dirty="0" err="1">
                <a:solidFill>
                  <a:srgbClr val="FF0000"/>
                </a:solidFill>
              </a:rPr>
              <a:t>asp:Button</a:t>
            </a:r>
            <a:r>
              <a:rPr lang="en-US" altLang="zh-CN" dirty="0">
                <a:solidFill>
                  <a:srgbClr val="FF0000"/>
                </a:solidFill>
              </a:rPr>
              <a:t> ID="Button1"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 </a:t>
            </a:r>
            <a:r>
              <a:rPr lang="en-US" altLang="zh-CN" dirty="0" err="1">
                <a:solidFill>
                  <a:srgbClr val="FF0000"/>
                </a:solidFill>
              </a:rPr>
              <a:t>onclick</a:t>
            </a:r>
            <a:r>
              <a:rPr lang="en-US" altLang="zh-CN" dirty="0">
                <a:solidFill>
                  <a:srgbClr val="FF0000"/>
                </a:solidFill>
              </a:rPr>
              <a:t>="Button1_Click" Text="Button" /&gt;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&lt;/div&gt;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&lt;/form&gt;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&lt;/body&gt;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&lt;/html&gt;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356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10.11 </a:t>
            </a:r>
            <a:r>
              <a:rPr lang="zh-CN" altLang="en-US" sz="4800" dirty="0"/>
              <a:t>验证控件</a:t>
            </a:r>
            <a:r>
              <a:rPr lang="en-US" altLang="zh-CN" sz="4800" dirty="0"/>
              <a:t>Validator</a:t>
            </a:r>
            <a:endParaRPr lang="zh-CN" altLang="en-US" sz="48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399952"/>
              </p:ext>
            </p:extLst>
          </p:nvPr>
        </p:nvGraphicFramePr>
        <p:xfrm>
          <a:off x="457200" y="1200150"/>
          <a:ext cx="8229600" cy="3819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http://pic.cr173.com/up/2015-5/20155417255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906" y="4227934"/>
            <a:ext cx="1056431" cy="79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005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10.11 </a:t>
            </a:r>
            <a:r>
              <a:rPr lang="zh-CN" altLang="en-US" sz="4800" dirty="0"/>
              <a:t>验证控件</a:t>
            </a:r>
            <a:r>
              <a:rPr lang="en-US" altLang="zh-CN" sz="4800" dirty="0"/>
              <a:t>Validator</a:t>
            </a:r>
            <a:endParaRPr lang="zh-CN" altLang="en-US" sz="48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252697"/>
              </p:ext>
            </p:extLst>
          </p:nvPr>
        </p:nvGraphicFramePr>
        <p:xfrm>
          <a:off x="457200" y="1200150"/>
          <a:ext cx="8229600" cy="3819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http://pic.cr173.com/up/2015-5/20155417255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368" y="4083918"/>
            <a:ext cx="1056431" cy="79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6973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10.11 </a:t>
            </a:r>
            <a:r>
              <a:rPr lang="zh-CN" altLang="en-US" sz="4800" dirty="0"/>
              <a:t>验证控件</a:t>
            </a:r>
            <a:r>
              <a:rPr lang="en-US" altLang="zh-CN" sz="4800" dirty="0"/>
              <a:t>Validator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22758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正则表达式是一种文本匹配模式，它可以用来描述文本的规则，方便程序进行匹配或验证。正则表达式使用元字符的组合来描述文本模式，不同的元字符代表了某种上下文行为。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86764"/>
              </p:ext>
            </p:extLst>
          </p:nvPr>
        </p:nvGraphicFramePr>
        <p:xfrm>
          <a:off x="539552" y="2427734"/>
          <a:ext cx="7920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正则表达式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电子邮件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"\w+([-+.']\w+)*@\w+([-.]\w+)*\.\w+([-.]\w+)*"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身份证号（</a:t>
                      </a:r>
                      <a:r>
                        <a:rPr lang="en-US" altLang="zh-CN" sz="1400" dirty="0"/>
                        <a:t>15</a:t>
                      </a:r>
                      <a:r>
                        <a:rPr lang="zh-CN" altLang="en-US" sz="1400" dirty="0"/>
                        <a:t>位或</a:t>
                      </a:r>
                      <a:r>
                        <a:rPr lang="en-US" altLang="zh-CN" sz="1400" dirty="0"/>
                        <a:t>18</a:t>
                      </a:r>
                      <a:r>
                        <a:rPr lang="zh-CN" altLang="en-US" sz="1400" dirty="0"/>
                        <a:t>位数字）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"\\d{14}[[0-9],0-9xX]"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手机号码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"^1[3|4|5|7|8][0-9]\\d{8}$"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124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23188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50455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10.12 </a:t>
            </a:r>
            <a:r>
              <a:rPr lang="zh-CN" altLang="en-US" sz="4800" dirty="0"/>
              <a:t>服务器控件的继承关系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我们可以发现，</a:t>
            </a:r>
            <a:r>
              <a:rPr lang="x-none" altLang="zh-CN" sz="1800" dirty="0"/>
              <a:t>CheckBoxList</a:t>
            </a:r>
            <a:r>
              <a:rPr lang="zh-CN" altLang="zh-CN" sz="1800" dirty="0"/>
              <a:t>、</a:t>
            </a:r>
            <a:r>
              <a:rPr lang="x-none" altLang="zh-CN" sz="1800" dirty="0"/>
              <a:t>RadioButtonList</a:t>
            </a:r>
            <a:r>
              <a:rPr lang="zh-CN" altLang="zh-CN" sz="1800" dirty="0"/>
              <a:t>、</a:t>
            </a:r>
            <a:r>
              <a:rPr lang="x-none" altLang="zh-CN" sz="1800" dirty="0"/>
              <a:t>DropDownList</a:t>
            </a:r>
            <a:r>
              <a:rPr lang="zh-CN" altLang="zh-CN" sz="1800" dirty="0"/>
              <a:t>以及</a:t>
            </a:r>
            <a:r>
              <a:rPr lang="x-none" altLang="zh-CN" sz="1800" dirty="0"/>
              <a:t>ListBox</a:t>
            </a:r>
            <a:r>
              <a:rPr lang="zh-CN" altLang="zh-CN" sz="1800" dirty="0"/>
              <a:t>控件中都包含相同的</a:t>
            </a:r>
            <a:r>
              <a:rPr lang="x-none" altLang="zh-CN" sz="1800" dirty="0"/>
              <a:t>Items</a:t>
            </a:r>
            <a:r>
              <a:rPr lang="zh-CN" altLang="zh-CN" sz="1800" dirty="0"/>
              <a:t>属性，并且它们具有一些相似的行为。这不是一种巧合，而是</a:t>
            </a:r>
            <a:r>
              <a:rPr lang="x-none" altLang="zh-CN" sz="1800" dirty="0"/>
              <a:t>ASP.NET</a:t>
            </a:r>
            <a:r>
              <a:rPr lang="zh-CN" altLang="zh-CN" sz="1800" dirty="0"/>
              <a:t>类框架的刻意设计：这些控件类都继承自</a:t>
            </a:r>
            <a:r>
              <a:rPr lang="x-none" altLang="zh-CN" sz="1800" dirty="0"/>
              <a:t>ListControl</a:t>
            </a:r>
            <a:r>
              <a:rPr lang="zh-CN" altLang="zh-CN" sz="1800" dirty="0"/>
              <a:t>类。</a:t>
            </a:r>
          </a:p>
          <a:p>
            <a:r>
              <a:rPr lang="zh-CN" altLang="zh-CN" sz="1800" dirty="0"/>
              <a:t>更普遍的，我们可以看到，所有的服务器控件都具有继承自</a:t>
            </a:r>
            <a:r>
              <a:rPr lang="x-none" altLang="zh-CN" sz="1800" dirty="0"/>
              <a:t>Control</a:t>
            </a:r>
            <a:r>
              <a:rPr lang="zh-CN" altLang="zh-CN" sz="1800" dirty="0"/>
              <a:t>类的</a:t>
            </a:r>
            <a:r>
              <a:rPr lang="x-none" altLang="zh-CN" sz="1800" dirty="0"/>
              <a:t>ID</a:t>
            </a:r>
            <a:r>
              <a:rPr lang="zh-CN" altLang="zh-CN" sz="1800" dirty="0"/>
              <a:t>属性、</a:t>
            </a:r>
            <a:r>
              <a:rPr lang="x-none" altLang="zh-CN" sz="1800" dirty="0"/>
              <a:t>Visible</a:t>
            </a:r>
            <a:r>
              <a:rPr lang="zh-CN" altLang="zh-CN" sz="1800" dirty="0"/>
              <a:t>属性和继承自</a:t>
            </a:r>
            <a:r>
              <a:rPr lang="x-none" altLang="zh-CN" sz="1800" dirty="0"/>
              <a:t>WebControl</a:t>
            </a:r>
            <a:r>
              <a:rPr lang="zh-CN" altLang="zh-CN" sz="1800" dirty="0"/>
              <a:t>类的</a:t>
            </a:r>
            <a:r>
              <a:rPr lang="x-none" altLang="zh-CN" sz="1800" dirty="0"/>
              <a:t>Enabled</a:t>
            </a:r>
            <a:r>
              <a:rPr lang="zh-CN" altLang="zh-CN" sz="1800" dirty="0"/>
              <a:t>属性等。</a:t>
            </a:r>
          </a:p>
          <a:p>
            <a:r>
              <a:rPr lang="zh-CN" altLang="zh-CN" sz="1800" dirty="0"/>
              <a:t>通常来讲，所有基类中定义的公共（</a:t>
            </a:r>
            <a:r>
              <a:rPr lang="en-US" altLang="zh-CN" sz="1800" dirty="0"/>
              <a:t>Public</a:t>
            </a:r>
            <a:r>
              <a:rPr lang="zh-CN" altLang="zh-CN" sz="1800" dirty="0"/>
              <a:t>）属性、方法和事件都会被子类继承，开发者可以应用这些类的成员进行开发。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13550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10.12 </a:t>
            </a:r>
            <a:r>
              <a:rPr lang="zh-CN" altLang="en-US" sz="4800" dirty="0"/>
              <a:t>服务器控件的继承关系</a:t>
            </a:r>
          </a:p>
        </p:txBody>
      </p:sp>
      <p:sp>
        <p:nvSpPr>
          <p:cNvPr id="5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984226"/>
              </p:ext>
            </p:extLst>
          </p:nvPr>
        </p:nvGraphicFramePr>
        <p:xfrm>
          <a:off x="365125" y="1200150"/>
          <a:ext cx="5935067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30197"/>
              </p:ext>
            </p:extLst>
          </p:nvPr>
        </p:nvGraphicFramePr>
        <p:xfrm>
          <a:off x="6732240" y="1200150"/>
          <a:ext cx="195456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741659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10.13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552779"/>
              </p:ext>
            </p:extLst>
          </p:nvPr>
        </p:nvGraphicFramePr>
        <p:xfrm>
          <a:off x="527875" y="1275606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28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10.1 </a:t>
            </a:r>
            <a:r>
              <a:rPr lang="zh-CN" altLang="en-US" sz="4800" dirty="0"/>
              <a:t>按钮</a:t>
            </a:r>
            <a:r>
              <a:rPr lang="en-US" altLang="zh-CN" sz="4800" dirty="0"/>
              <a:t>Button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5500" dirty="0" err="1"/>
              <a:t>ButtonForm.aspx.cs</a:t>
            </a:r>
            <a:r>
              <a:rPr lang="zh-CN" altLang="zh-CN" sz="5500" dirty="0"/>
              <a:t>文件的代码如下：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using System;</a:t>
            </a:r>
            <a:endParaRPr lang="zh-CN" altLang="zh-CN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using </a:t>
            </a:r>
            <a:r>
              <a:rPr lang="en-US" altLang="zh-CN" sz="4400" dirty="0" err="1">
                <a:solidFill>
                  <a:srgbClr val="FF0000"/>
                </a:solidFill>
              </a:rPr>
              <a:t>System.Collections.Generic</a:t>
            </a:r>
            <a:r>
              <a:rPr lang="en-US" altLang="zh-CN" sz="4400" dirty="0">
                <a:solidFill>
                  <a:srgbClr val="FF0000"/>
                </a:solidFill>
              </a:rPr>
              <a:t>;</a:t>
            </a:r>
            <a:endParaRPr lang="zh-CN" altLang="zh-CN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using </a:t>
            </a:r>
            <a:r>
              <a:rPr lang="en-US" altLang="zh-CN" sz="4400" dirty="0" err="1">
                <a:solidFill>
                  <a:srgbClr val="FF0000"/>
                </a:solidFill>
              </a:rPr>
              <a:t>System.Linq</a:t>
            </a:r>
            <a:r>
              <a:rPr lang="en-US" altLang="zh-CN" sz="4400" dirty="0">
                <a:solidFill>
                  <a:srgbClr val="FF0000"/>
                </a:solidFill>
              </a:rPr>
              <a:t>;</a:t>
            </a:r>
            <a:endParaRPr lang="zh-CN" altLang="zh-CN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using </a:t>
            </a:r>
            <a:r>
              <a:rPr lang="en-US" altLang="zh-CN" sz="4400" dirty="0" err="1">
                <a:solidFill>
                  <a:srgbClr val="FF0000"/>
                </a:solidFill>
              </a:rPr>
              <a:t>System.Web</a:t>
            </a:r>
            <a:r>
              <a:rPr lang="en-US" altLang="zh-CN" sz="4400" dirty="0">
                <a:solidFill>
                  <a:srgbClr val="FF0000"/>
                </a:solidFill>
              </a:rPr>
              <a:t>;</a:t>
            </a:r>
            <a:endParaRPr lang="zh-CN" altLang="zh-CN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using </a:t>
            </a:r>
            <a:r>
              <a:rPr lang="en-US" altLang="zh-CN" sz="4400" dirty="0" err="1">
                <a:solidFill>
                  <a:srgbClr val="FF0000"/>
                </a:solidFill>
              </a:rPr>
              <a:t>System.Web.UI</a:t>
            </a:r>
            <a:r>
              <a:rPr lang="en-US" altLang="zh-CN" sz="4400" dirty="0">
                <a:solidFill>
                  <a:srgbClr val="FF0000"/>
                </a:solidFill>
              </a:rPr>
              <a:t>;</a:t>
            </a:r>
            <a:endParaRPr lang="zh-CN" altLang="zh-CN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using </a:t>
            </a:r>
            <a:r>
              <a:rPr lang="en-US" altLang="zh-CN" sz="4400" dirty="0" err="1">
                <a:solidFill>
                  <a:srgbClr val="FF0000"/>
                </a:solidFill>
              </a:rPr>
              <a:t>System.Web.UI.WebControls</a:t>
            </a:r>
            <a:r>
              <a:rPr lang="en-US" altLang="zh-CN" sz="4400" dirty="0">
                <a:solidFill>
                  <a:srgbClr val="FF0000"/>
                </a:solidFill>
              </a:rPr>
              <a:t>;</a:t>
            </a:r>
            <a:endParaRPr lang="zh-CN" altLang="zh-CN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 </a:t>
            </a:r>
            <a:endParaRPr lang="zh-CN" altLang="zh-CN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namespace </a:t>
            </a:r>
            <a:r>
              <a:rPr lang="en-US" altLang="zh-CN" sz="4400" dirty="0" err="1">
                <a:solidFill>
                  <a:srgbClr val="FF0000"/>
                </a:solidFill>
              </a:rPr>
              <a:t>TextBoxCode</a:t>
            </a:r>
            <a:endParaRPr lang="zh-CN" altLang="zh-CN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{</a:t>
            </a:r>
            <a:endParaRPr lang="zh-CN" altLang="zh-CN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    public partial class </a:t>
            </a:r>
            <a:r>
              <a:rPr lang="en-US" altLang="zh-CN" sz="4400" dirty="0" err="1">
                <a:solidFill>
                  <a:srgbClr val="FF0000"/>
                </a:solidFill>
              </a:rPr>
              <a:t>ButtonForm</a:t>
            </a:r>
            <a:r>
              <a:rPr lang="en-US" altLang="zh-CN" sz="4400" dirty="0">
                <a:solidFill>
                  <a:srgbClr val="FF0000"/>
                </a:solidFill>
              </a:rPr>
              <a:t> : </a:t>
            </a:r>
            <a:r>
              <a:rPr lang="en-US" altLang="zh-CN" sz="4400" dirty="0" err="1">
                <a:solidFill>
                  <a:srgbClr val="FF0000"/>
                </a:solidFill>
              </a:rPr>
              <a:t>System.Web.UI.Page</a:t>
            </a:r>
            <a:endParaRPr lang="zh-CN" altLang="zh-CN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    {</a:t>
            </a:r>
            <a:endParaRPr lang="zh-CN" altLang="zh-CN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        protected void </a:t>
            </a:r>
            <a:r>
              <a:rPr lang="en-US" altLang="zh-CN" sz="4400" dirty="0" err="1">
                <a:solidFill>
                  <a:srgbClr val="FF0000"/>
                </a:solidFill>
              </a:rPr>
              <a:t>Page_Load</a:t>
            </a:r>
            <a:r>
              <a:rPr lang="en-US" altLang="zh-CN" sz="4400" dirty="0">
                <a:solidFill>
                  <a:srgbClr val="FF0000"/>
                </a:solidFill>
              </a:rPr>
              <a:t>(object sender, </a:t>
            </a:r>
            <a:r>
              <a:rPr lang="en-US" altLang="zh-CN" sz="4400" dirty="0" err="1">
                <a:solidFill>
                  <a:srgbClr val="FF0000"/>
                </a:solidFill>
              </a:rPr>
              <a:t>EventArgs</a:t>
            </a:r>
            <a:r>
              <a:rPr lang="en-US" altLang="zh-CN" sz="4400" dirty="0">
                <a:solidFill>
                  <a:srgbClr val="FF0000"/>
                </a:solidFill>
              </a:rPr>
              <a:t> e)</a:t>
            </a:r>
            <a:endParaRPr lang="zh-CN" altLang="zh-CN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        {}</a:t>
            </a:r>
            <a:endParaRPr lang="zh-CN" altLang="zh-CN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 </a:t>
            </a:r>
            <a:endParaRPr lang="zh-CN" altLang="zh-CN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        protected void Button1_Click(object sender, </a:t>
            </a:r>
            <a:r>
              <a:rPr lang="en-US" altLang="zh-CN" sz="4400" dirty="0" err="1">
                <a:solidFill>
                  <a:srgbClr val="FF0000"/>
                </a:solidFill>
              </a:rPr>
              <a:t>EventArgs</a:t>
            </a:r>
            <a:r>
              <a:rPr lang="en-US" altLang="zh-CN" sz="4400" dirty="0">
                <a:solidFill>
                  <a:srgbClr val="FF0000"/>
                </a:solidFill>
              </a:rPr>
              <a:t> e)</a:t>
            </a:r>
            <a:endParaRPr lang="zh-CN" altLang="zh-CN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        {</a:t>
            </a:r>
            <a:endParaRPr lang="zh-CN" altLang="zh-CN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            Button1.Text = "</a:t>
            </a:r>
            <a:r>
              <a:rPr lang="zh-CN" altLang="zh-CN" sz="4400" dirty="0">
                <a:solidFill>
                  <a:srgbClr val="FF0000"/>
                </a:solidFill>
              </a:rPr>
              <a:t>我已经被点击过了</a:t>
            </a:r>
            <a:r>
              <a:rPr lang="en-US" altLang="zh-CN" sz="4400" dirty="0">
                <a:solidFill>
                  <a:srgbClr val="FF0000"/>
                </a:solidFill>
              </a:rPr>
              <a:t>";</a:t>
            </a:r>
            <a:endParaRPr lang="zh-CN" altLang="zh-CN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            Button1.Enabled = false;</a:t>
            </a:r>
            <a:endParaRPr lang="zh-CN" altLang="zh-CN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        }</a:t>
            </a:r>
            <a:endParaRPr lang="zh-CN" altLang="zh-CN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    }</a:t>
            </a:r>
            <a:endParaRPr lang="zh-CN" altLang="zh-CN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}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5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392276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20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10.2 </a:t>
            </a:r>
            <a:r>
              <a:rPr lang="zh-CN" altLang="en-US" sz="4800" dirty="0"/>
              <a:t>标签</a:t>
            </a:r>
            <a:r>
              <a:rPr lang="en-US" altLang="zh-CN" sz="4800" dirty="0"/>
              <a:t>Label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altLang="zh-CN" sz="1800" dirty="0"/>
              <a:t>Label Web</a:t>
            </a:r>
            <a:r>
              <a:rPr lang="zh-CN" altLang="zh-CN" sz="1800" dirty="0"/>
              <a:t>服务器控件为开发者提供了一种以编程方式显示网页文本的方法。与直接在</a:t>
            </a:r>
            <a:r>
              <a:rPr lang="x-none" altLang="zh-CN" sz="1800" dirty="0"/>
              <a:t>HTML</a:t>
            </a:r>
            <a:r>
              <a:rPr lang="zh-CN" altLang="zh-CN" sz="1800" dirty="0"/>
              <a:t>中写入静态文本不太，</a:t>
            </a:r>
            <a:r>
              <a:rPr lang="x-none" altLang="zh-CN" sz="1800" dirty="0"/>
              <a:t>Label</a:t>
            </a:r>
            <a:r>
              <a:rPr lang="zh-CN" altLang="zh-CN" sz="1800" dirty="0"/>
              <a:t>控件支持在服务器代码中更改文本的内容或其它特性。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2291"/>
              </p:ext>
            </p:extLst>
          </p:nvPr>
        </p:nvGraphicFramePr>
        <p:xfrm>
          <a:off x="457200" y="2497135"/>
          <a:ext cx="8229600" cy="1658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7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名称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ID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获取或设置分配给服务器控件的标识符。（继承自</a:t>
                      </a:r>
                      <a:r>
                        <a:rPr lang="en-US" sz="1600">
                          <a:effectLst/>
                        </a:rPr>
                        <a:t>Control</a:t>
                      </a:r>
                      <a:r>
                        <a:rPr lang="zh-CN" sz="1600">
                          <a:effectLst/>
                        </a:rPr>
                        <a:t>。）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Enabled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获取或设置是否启用</a:t>
                      </a:r>
                      <a:r>
                        <a:rPr lang="en-US" sz="1600">
                          <a:effectLst/>
                        </a:rPr>
                        <a:t>Web</a:t>
                      </a:r>
                      <a:r>
                        <a:rPr lang="zh-CN" sz="1600">
                          <a:effectLst/>
                        </a:rPr>
                        <a:t>服务器控件。（继承自</a:t>
                      </a:r>
                      <a:r>
                        <a:rPr lang="en-US" sz="1600">
                          <a:effectLst/>
                        </a:rPr>
                        <a:t>WebControl</a:t>
                      </a:r>
                      <a:r>
                        <a:rPr lang="zh-CN" sz="1600">
                          <a:effectLst/>
                        </a:rPr>
                        <a:t>。）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Text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获取或设置</a:t>
                      </a:r>
                      <a:r>
                        <a:rPr lang="en-US" sz="1600">
                          <a:effectLst/>
                        </a:rPr>
                        <a:t>Label</a:t>
                      </a:r>
                      <a:r>
                        <a:rPr lang="zh-CN" sz="1600">
                          <a:effectLst/>
                        </a:rPr>
                        <a:t>控件的文本内容。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Visible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获取或设置是否在网页上显示。（继承自</a:t>
                      </a:r>
                      <a:r>
                        <a:rPr lang="en-US" sz="1600" dirty="0">
                          <a:effectLst/>
                        </a:rPr>
                        <a:t>Control</a:t>
                      </a:r>
                      <a:r>
                        <a:rPr lang="zh-CN" sz="1600" dirty="0">
                          <a:effectLst/>
                        </a:rPr>
                        <a:t>。）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70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10.2 </a:t>
            </a:r>
            <a:r>
              <a:rPr lang="zh-CN" altLang="en-US" sz="4800" dirty="0"/>
              <a:t>标签</a:t>
            </a:r>
            <a:r>
              <a:rPr lang="en-US" altLang="zh-CN" sz="4800" dirty="0"/>
              <a:t>Label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zh-CN" sz="2900" dirty="0"/>
              <a:t>下面的例子中，网页中有一个文本和一个按钮，其中文本是以</a:t>
            </a:r>
            <a:r>
              <a:rPr lang="x-none" altLang="zh-CN" sz="2900" dirty="0"/>
              <a:t>Label</a:t>
            </a:r>
            <a:r>
              <a:rPr lang="zh-CN" altLang="zh-CN" sz="2900" dirty="0"/>
              <a:t>控件实现的。</a:t>
            </a:r>
            <a:endParaRPr lang="en-US" altLang="zh-CN" sz="2900" dirty="0"/>
          </a:p>
          <a:p>
            <a:r>
              <a:rPr lang="en-US" altLang="zh-CN" sz="2900" dirty="0"/>
              <a:t>LabelForm.aspx</a:t>
            </a:r>
            <a:r>
              <a:rPr lang="zh-CN" altLang="zh-CN" sz="2900" dirty="0"/>
              <a:t>文件的代码如下：</a:t>
            </a:r>
          </a:p>
          <a:p>
            <a:r>
              <a:rPr lang="en-US" altLang="zh-CN" sz="1800" dirty="0"/>
              <a:t> 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&lt;%@ Page Language="C#" </a:t>
            </a:r>
            <a:r>
              <a:rPr lang="en-US" altLang="zh-CN" sz="1800" dirty="0" err="1">
                <a:solidFill>
                  <a:srgbClr val="FF0000"/>
                </a:solidFill>
              </a:rPr>
              <a:t>AutoEventWireup</a:t>
            </a:r>
            <a:r>
              <a:rPr lang="en-US" altLang="zh-CN" sz="1800" dirty="0">
                <a:solidFill>
                  <a:srgbClr val="FF0000"/>
                </a:solidFill>
              </a:rPr>
              <a:t>="true" </a:t>
            </a:r>
            <a:r>
              <a:rPr lang="en-US" altLang="zh-CN" sz="1800" dirty="0" err="1">
                <a:solidFill>
                  <a:srgbClr val="FF0000"/>
                </a:solidFill>
              </a:rPr>
              <a:t>CodeBehind</a:t>
            </a:r>
            <a:r>
              <a:rPr lang="en-US" altLang="zh-CN" sz="1800" dirty="0">
                <a:solidFill>
                  <a:srgbClr val="FF0000"/>
                </a:solidFill>
              </a:rPr>
              <a:t>="</a:t>
            </a:r>
            <a:r>
              <a:rPr lang="en-US" altLang="zh-CN" sz="1800" dirty="0" err="1">
                <a:solidFill>
                  <a:srgbClr val="FF0000"/>
                </a:solidFill>
              </a:rPr>
              <a:t>LabelForm.aspx.cs</a:t>
            </a:r>
            <a:r>
              <a:rPr lang="en-US" altLang="zh-CN" sz="1800" dirty="0">
                <a:solidFill>
                  <a:srgbClr val="FF0000"/>
                </a:solidFill>
              </a:rPr>
              <a:t>" Inherits="</a:t>
            </a:r>
            <a:r>
              <a:rPr lang="en-US" altLang="zh-CN" sz="1800" dirty="0" err="1">
                <a:solidFill>
                  <a:srgbClr val="FF0000"/>
                </a:solidFill>
              </a:rPr>
              <a:t>TextBoxCode.LabelForm</a:t>
            </a:r>
            <a:r>
              <a:rPr lang="en-US" altLang="zh-CN" sz="1800" dirty="0">
                <a:solidFill>
                  <a:srgbClr val="FF0000"/>
                </a:solidFill>
              </a:rPr>
              <a:t>" %&gt;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 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&lt;!DOCTYPE html PUBLIC "-//W3C//DTD XHTML 1.0 Transitional//EN" "http://www.w3.org/TR/xhtml1/DTD/xhtml1-transitional.dtd"&gt;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 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&lt;html </a:t>
            </a:r>
            <a:r>
              <a:rPr lang="en-US" altLang="zh-CN" sz="1800" dirty="0" err="1">
                <a:solidFill>
                  <a:srgbClr val="FF0000"/>
                </a:solidFill>
              </a:rPr>
              <a:t>xmlns</a:t>
            </a:r>
            <a:r>
              <a:rPr lang="en-US" altLang="zh-CN" sz="1800" dirty="0">
                <a:solidFill>
                  <a:srgbClr val="FF0000"/>
                </a:solidFill>
              </a:rPr>
              <a:t>="http://www.w3.org/1999/xhtml"&gt;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&lt;head </a:t>
            </a:r>
            <a:r>
              <a:rPr lang="en-US" altLang="zh-CN" sz="1800" dirty="0" err="1">
                <a:solidFill>
                  <a:srgbClr val="FF0000"/>
                </a:solidFill>
              </a:rPr>
              <a:t>runat</a:t>
            </a:r>
            <a:r>
              <a:rPr lang="en-US" altLang="zh-CN" sz="1800" dirty="0">
                <a:solidFill>
                  <a:srgbClr val="FF0000"/>
                </a:solidFill>
              </a:rPr>
              <a:t>="server"&gt;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&lt;title&gt;&lt;/title&gt;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&lt;/head&gt;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&lt;body&gt;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&lt;form id="form1" </a:t>
            </a:r>
            <a:r>
              <a:rPr lang="en-US" altLang="zh-CN" sz="1800" dirty="0" err="1">
                <a:solidFill>
                  <a:srgbClr val="FF0000"/>
                </a:solidFill>
              </a:rPr>
              <a:t>runat</a:t>
            </a:r>
            <a:r>
              <a:rPr lang="en-US" altLang="zh-CN" sz="1800" dirty="0">
                <a:solidFill>
                  <a:srgbClr val="FF0000"/>
                </a:solidFill>
              </a:rPr>
              <a:t>="server"&gt;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&lt;</a:t>
            </a:r>
            <a:r>
              <a:rPr lang="en-US" altLang="zh-CN" sz="1800" dirty="0" err="1">
                <a:solidFill>
                  <a:srgbClr val="FF0000"/>
                </a:solidFill>
              </a:rPr>
              <a:t>asp:Label</a:t>
            </a:r>
            <a:r>
              <a:rPr lang="en-US" altLang="zh-CN" sz="1800" dirty="0">
                <a:solidFill>
                  <a:srgbClr val="FF0000"/>
                </a:solidFill>
              </a:rPr>
              <a:t> ID="Label1" </a:t>
            </a:r>
            <a:r>
              <a:rPr lang="en-US" altLang="zh-CN" sz="1800" dirty="0" err="1">
                <a:solidFill>
                  <a:srgbClr val="FF0000"/>
                </a:solidFill>
              </a:rPr>
              <a:t>runat</a:t>
            </a:r>
            <a:r>
              <a:rPr lang="en-US" altLang="zh-CN" sz="1800" dirty="0">
                <a:solidFill>
                  <a:srgbClr val="FF0000"/>
                </a:solidFill>
              </a:rPr>
              <a:t>="server" Text="Label"&gt;&lt;/</a:t>
            </a:r>
            <a:r>
              <a:rPr lang="en-US" altLang="zh-CN" sz="1800" dirty="0" err="1">
                <a:solidFill>
                  <a:srgbClr val="FF0000"/>
                </a:solidFill>
              </a:rPr>
              <a:t>asp:Label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&lt;</a:t>
            </a:r>
            <a:r>
              <a:rPr lang="en-US" altLang="zh-CN" sz="1800" dirty="0" err="1">
                <a:solidFill>
                  <a:srgbClr val="FF0000"/>
                </a:solidFill>
              </a:rPr>
              <a:t>asp:Button</a:t>
            </a:r>
            <a:r>
              <a:rPr lang="en-US" altLang="zh-CN" sz="1800" dirty="0">
                <a:solidFill>
                  <a:srgbClr val="FF0000"/>
                </a:solidFill>
              </a:rPr>
              <a:t> ID="Button1" </a:t>
            </a:r>
            <a:r>
              <a:rPr lang="en-US" altLang="zh-CN" sz="1800" dirty="0" err="1">
                <a:solidFill>
                  <a:srgbClr val="FF0000"/>
                </a:solidFill>
              </a:rPr>
              <a:t>runat</a:t>
            </a:r>
            <a:r>
              <a:rPr lang="en-US" altLang="zh-CN" sz="1800" dirty="0">
                <a:solidFill>
                  <a:srgbClr val="FF0000"/>
                </a:solidFill>
              </a:rPr>
              <a:t>="server" </a:t>
            </a:r>
            <a:r>
              <a:rPr lang="en-US" altLang="zh-CN" sz="1800" dirty="0" err="1">
                <a:solidFill>
                  <a:srgbClr val="FF0000"/>
                </a:solidFill>
              </a:rPr>
              <a:t>onclick</a:t>
            </a:r>
            <a:r>
              <a:rPr lang="en-US" altLang="zh-CN" sz="1800" dirty="0">
                <a:solidFill>
                  <a:srgbClr val="FF0000"/>
                </a:solidFill>
              </a:rPr>
              <a:t>="Button1_Click" Text="Button" /&gt;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&lt;/form&gt;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&lt;/body&gt;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&lt;/html&gt;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45622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222</TotalTime>
  <Words>5359</Words>
  <Application>Microsoft Office PowerPoint</Application>
  <PresentationFormat>全屏显示(16:9)</PresentationFormat>
  <Paragraphs>660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3" baseType="lpstr">
      <vt:lpstr>宋体</vt:lpstr>
      <vt:lpstr>幼圆</vt:lpstr>
      <vt:lpstr>Arial</vt:lpstr>
      <vt:lpstr>Century Gothic</vt:lpstr>
      <vt:lpstr>Courier New</vt:lpstr>
      <vt:lpstr>Palatino Linotype</vt:lpstr>
      <vt:lpstr>主管人员</vt:lpstr>
      <vt:lpstr>《商务网站设计与开发》</vt:lpstr>
      <vt:lpstr>内容</vt:lpstr>
      <vt:lpstr>10.1 按钮Button</vt:lpstr>
      <vt:lpstr>10.1 按钮Button</vt:lpstr>
      <vt:lpstr>10.1 按钮Button</vt:lpstr>
      <vt:lpstr>10.1 按钮Button</vt:lpstr>
      <vt:lpstr>DEMO</vt:lpstr>
      <vt:lpstr>10.2 标签Label</vt:lpstr>
      <vt:lpstr>10.2 标签Label</vt:lpstr>
      <vt:lpstr>10.2 标签Label</vt:lpstr>
      <vt:lpstr>10.3 文本框TextBox</vt:lpstr>
      <vt:lpstr>10.3 文本框TextBox</vt:lpstr>
      <vt:lpstr>10.3 文本框TextBox</vt:lpstr>
      <vt:lpstr>10.3 文本框TextBox</vt:lpstr>
      <vt:lpstr>10.4 复选框CheckBox</vt:lpstr>
      <vt:lpstr>10.4 复选框CheckBox</vt:lpstr>
      <vt:lpstr>10.4 复选框CheckBox</vt:lpstr>
      <vt:lpstr>DEMO</vt:lpstr>
      <vt:lpstr>10.5 复选框组CheckBoxList</vt:lpstr>
      <vt:lpstr>10.5 复选框组CheckBoxList</vt:lpstr>
      <vt:lpstr>10.5 复选框组CheckBoxList</vt:lpstr>
      <vt:lpstr>10.5 复选框组CheckBoxList</vt:lpstr>
      <vt:lpstr>DEMO</vt:lpstr>
      <vt:lpstr>10.6 单选按钮RadioButton</vt:lpstr>
      <vt:lpstr>10.6 单选按钮RadioButton</vt:lpstr>
      <vt:lpstr>10.6 单选按钮RadioButton</vt:lpstr>
      <vt:lpstr>10.6 单选按钮RadioButton</vt:lpstr>
      <vt:lpstr>10.7 单选按钮组RadioButtonList</vt:lpstr>
      <vt:lpstr>10.7 单选按钮组RadioButtonList</vt:lpstr>
      <vt:lpstr>10.7 单选按钮组RadioButtonList</vt:lpstr>
      <vt:lpstr>10.7 单选按钮组RadioButtonList</vt:lpstr>
      <vt:lpstr>DEMO</vt:lpstr>
      <vt:lpstr>10.8 超链接Hyperlink</vt:lpstr>
      <vt:lpstr>10.8 超链接Hyperlink</vt:lpstr>
      <vt:lpstr>10.8 超链接Hyperlink</vt:lpstr>
      <vt:lpstr>10.8 超链接Hyperlink</vt:lpstr>
      <vt:lpstr>DEMO</vt:lpstr>
      <vt:lpstr>10.9 下拉列表Dropdownlist</vt:lpstr>
      <vt:lpstr>10.9 下拉列表Dropdownlist</vt:lpstr>
      <vt:lpstr>10.9 下拉列表Dropdownlist</vt:lpstr>
      <vt:lpstr>10.9 下拉列表Dropdownlist</vt:lpstr>
      <vt:lpstr>10.10 列表框ListBox</vt:lpstr>
      <vt:lpstr>10.10 列表框ListBox</vt:lpstr>
      <vt:lpstr>10.10 列表框ListBox</vt:lpstr>
      <vt:lpstr>10.10 列表框ListBox</vt:lpstr>
      <vt:lpstr>DEMO</vt:lpstr>
      <vt:lpstr>10.11 验证控件Validator</vt:lpstr>
      <vt:lpstr>10.11 验证控件Validator</vt:lpstr>
      <vt:lpstr>10.11 验证控件Validator</vt:lpstr>
      <vt:lpstr>10.11 验证控件Validator</vt:lpstr>
      <vt:lpstr>10.11 验证控件Validator</vt:lpstr>
      <vt:lpstr>10.11 验证控件Validator</vt:lpstr>
      <vt:lpstr>DEMO</vt:lpstr>
      <vt:lpstr>10.12 服务器控件的继承关系</vt:lpstr>
      <vt:lpstr>10.12 服务器控件的继承关系</vt:lpstr>
      <vt:lpstr>10.13 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 浩宇</cp:lastModifiedBy>
  <cp:revision>34</cp:revision>
  <dcterms:created xsi:type="dcterms:W3CDTF">2015-12-06T10:13:51Z</dcterms:created>
  <dcterms:modified xsi:type="dcterms:W3CDTF">2019-06-25T14:53:17Z</dcterms:modified>
</cp:coreProperties>
</file>