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71" r:id="rId4"/>
    <p:sldId id="270" r:id="rId5"/>
    <p:sldId id="269" r:id="rId6"/>
    <p:sldId id="268" r:id="rId7"/>
    <p:sldId id="266" r:id="rId8"/>
    <p:sldId id="273" r:id="rId9"/>
    <p:sldId id="335" r:id="rId10"/>
    <p:sldId id="276" r:id="rId11"/>
    <p:sldId id="275" r:id="rId12"/>
    <p:sldId id="277" r:id="rId13"/>
    <p:sldId id="274" r:id="rId14"/>
    <p:sldId id="279" r:id="rId15"/>
    <p:sldId id="278" r:id="rId16"/>
    <p:sldId id="280" r:id="rId17"/>
    <p:sldId id="336" r:id="rId18"/>
    <p:sldId id="281" r:id="rId19"/>
    <p:sldId id="284" r:id="rId20"/>
    <p:sldId id="283" r:id="rId21"/>
    <p:sldId id="285" r:id="rId22"/>
    <p:sldId id="337" r:id="rId23"/>
    <p:sldId id="286" r:id="rId24"/>
    <p:sldId id="282" r:id="rId25"/>
    <p:sldId id="338" r:id="rId26"/>
    <p:sldId id="272" r:id="rId27"/>
    <p:sldId id="267" r:id="rId2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8" y="17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2000" dirty="0"/>
            <a:t>12.1</a:t>
          </a:r>
          <a:endParaRPr lang="zh-CN" altLang="en-US" sz="2000" dirty="0"/>
        </a:p>
      </dgm:t>
    </dgm:pt>
    <dgm:pt modelId="{C9C3A5EC-EC69-4BCA-9401-5F8FE94BFE91}" type="parTrans" cxnId="{736394EC-F449-4ED2-A006-91B7CA95C929}">
      <dgm:prSet/>
      <dgm:spPr/>
      <dgm:t>
        <a:bodyPr/>
        <a:lstStyle/>
        <a:p>
          <a:endParaRPr lang="zh-CN" altLang="en-US" sz="2000"/>
        </a:p>
      </dgm:t>
    </dgm:pt>
    <dgm:pt modelId="{208A91F6-41A3-4197-9C9F-D158E78718C5}" type="sibTrans" cxnId="{736394EC-F449-4ED2-A006-91B7CA95C929}">
      <dgm:prSet/>
      <dgm:spPr/>
      <dgm:t>
        <a:bodyPr/>
        <a:lstStyle/>
        <a:p>
          <a:endParaRPr lang="zh-CN" altLang="en-US" sz="2000"/>
        </a:p>
      </dgm:t>
    </dgm:pt>
    <dgm:pt modelId="{C9FAFCA4-2ED1-4F4D-A4D9-4171201FACF3}">
      <dgm:prSet custT="1"/>
      <dgm:spPr/>
      <dgm:t>
        <a:bodyPr/>
        <a:lstStyle/>
        <a:p>
          <a:r>
            <a:rPr lang="en-US" altLang="en-US" sz="2000" dirty="0"/>
            <a:t>12.2</a:t>
          </a:r>
          <a:endParaRPr lang="zh-CN" altLang="en-US" sz="2000" dirty="0"/>
        </a:p>
      </dgm:t>
    </dgm:pt>
    <dgm:pt modelId="{D9D48739-1FA1-434B-8241-1F76129D22D6}" type="parTrans" cxnId="{5C4A762A-D024-46B8-9B93-BEFCD82F24A4}">
      <dgm:prSet/>
      <dgm:spPr/>
      <dgm:t>
        <a:bodyPr/>
        <a:lstStyle/>
        <a:p>
          <a:endParaRPr lang="zh-CN" altLang="en-US"/>
        </a:p>
      </dgm:t>
    </dgm:pt>
    <dgm:pt modelId="{0933F411-5019-4BD9-B894-0027CE3B85AD}" type="sibTrans" cxnId="{5C4A762A-D024-46B8-9B93-BEFCD82F24A4}">
      <dgm:prSet/>
      <dgm:spPr/>
      <dgm:t>
        <a:bodyPr/>
        <a:lstStyle/>
        <a:p>
          <a:endParaRPr lang="zh-CN" altLang="en-US"/>
        </a:p>
      </dgm:t>
    </dgm:pt>
    <dgm:pt modelId="{197684F7-034A-4EB9-B3F0-44E016DEB1CE}">
      <dgm:prSet custT="1"/>
      <dgm:spPr/>
      <dgm:t>
        <a:bodyPr/>
        <a:lstStyle/>
        <a:p>
          <a:r>
            <a:rPr lang="en-US" altLang="en-US" sz="2000" dirty="0"/>
            <a:t>12.3</a:t>
          </a:r>
          <a:endParaRPr lang="zh-CN" altLang="en-US" sz="2000" dirty="0"/>
        </a:p>
      </dgm:t>
    </dgm:pt>
    <dgm:pt modelId="{BBE1F831-7546-43FF-BB6C-E97879C969F0}" type="parTrans" cxnId="{744A083F-17CD-48AE-A4D2-A568580B6A23}">
      <dgm:prSet/>
      <dgm:spPr/>
      <dgm:t>
        <a:bodyPr/>
        <a:lstStyle/>
        <a:p>
          <a:endParaRPr lang="zh-CN" altLang="en-US"/>
        </a:p>
      </dgm:t>
    </dgm:pt>
    <dgm:pt modelId="{26F1B491-6313-44EE-B537-AE8889D60F5D}" type="sibTrans" cxnId="{744A083F-17CD-48AE-A4D2-A568580B6A23}">
      <dgm:prSet/>
      <dgm:spPr/>
      <dgm:t>
        <a:bodyPr/>
        <a:lstStyle/>
        <a:p>
          <a:endParaRPr lang="zh-CN" altLang="en-US"/>
        </a:p>
      </dgm:t>
    </dgm:pt>
    <dgm:pt modelId="{6BA428EB-74E2-4598-B852-D2EAA6C12C34}">
      <dgm:prSet custT="1"/>
      <dgm:spPr/>
      <dgm:t>
        <a:bodyPr/>
        <a:lstStyle/>
        <a:p>
          <a:r>
            <a:rPr lang="en-US" altLang="en-US" sz="2000" dirty="0"/>
            <a:t>12.4</a:t>
          </a:r>
          <a:endParaRPr lang="zh-CN" altLang="en-US" sz="2000" dirty="0"/>
        </a:p>
      </dgm:t>
    </dgm:pt>
    <dgm:pt modelId="{72FD6DB6-075F-4CE0-AC19-904790C69550}" type="parTrans" cxnId="{FD67619A-1A26-461C-889F-7080D66B1055}">
      <dgm:prSet/>
      <dgm:spPr/>
      <dgm:t>
        <a:bodyPr/>
        <a:lstStyle/>
        <a:p>
          <a:endParaRPr lang="zh-CN" altLang="en-US"/>
        </a:p>
      </dgm:t>
    </dgm:pt>
    <dgm:pt modelId="{381BE411-11EF-45CA-B763-6DD40CAFD03C}" type="sibTrans" cxnId="{FD67619A-1A26-461C-889F-7080D66B1055}">
      <dgm:prSet/>
      <dgm:spPr/>
      <dgm:t>
        <a:bodyPr/>
        <a:lstStyle/>
        <a:p>
          <a:endParaRPr lang="zh-CN" altLang="en-US"/>
        </a:p>
      </dgm:t>
    </dgm:pt>
    <dgm:pt modelId="{84044B66-01A4-40D8-8F4F-A81B876C8732}">
      <dgm:prSet custT="1"/>
      <dgm:spPr/>
      <dgm:t>
        <a:bodyPr/>
        <a:lstStyle/>
        <a:p>
          <a:r>
            <a:rPr lang="en-US" altLang="en-US" sz="2000" dirty="0"/>
            <a:t>12.5</a:t>
          </a:r>
          <a:endParaRPr lang="zh-CN" altLang="en-US" sz="2000" dirty="0"/>
        </a:p>
      </dgm:t>
    </dgm:pt>
    <dgm:pt modelId="{491C6955-88FF-43C7-AABF-9EB7376AEDF7}" type="parTrans" cxnId="{BA8CD44C-155B-4BAB-A712-0734B1B9E9A3}">
      <dgm:prSet/>
      <dgm:spPr/>
      <dgm:t>
        <a:bodyPr/>
        <a:lstStyle/>
        <a:p>
          <a:endParaRPr lang="zh-CN" altLang="en-US"/>
        </a:p>
      </dgm:t>
    </dgm:pt>
    <dgm:pt modelId="{5F312F00-E24E-4225-A142-E03154BD2EAE}" type="sibTrans" cxnId="{BA8CD44C-155B-4BAB-A712-0734B1B9E9A3}">
      <dgm:prSet/>
      <dgm:spPr/>
      <dgm:t>
        <a:bodyPr/>
        <a:lstStyle/>
        <a:p>
          <a:endParaRPr lang="zh-CN" altLang="en-US"/>
        </a:p>
      </dgm:t>
    </dgm:pt>
    <dgm:pt modelId="{5A19DD4A-9048-4D17-A8A3-2E4EA08B59E0}">
      <dgm:prSet custT="1"/>
      <dgm:spPr/>
      <dgm:t>
        <a:bodyPr/>
        <a:lstStyle/>
        <a:p>
          <a:r>
            <a:rPr lang="en-US" altLang="en-US" sz="2000" dirty="0"/>
            <a:t>12.6</a:t>
          </a:r>
          <a:endParaRPr lang="zh-CN" altLang="en-US" sz="2000" dirty="0"/>
        </a:p>
      </dgm:t>
    </dgm:pt>
    <dgm:pt modelId="{383B7C2D-A61D-4104-BCA1-827E38ACFD71}" type="parTrans" cxnId="{E7523274-AD39-456A-B7DA-6A1220C5EBAD}">
      <dgm:prSet/>
      <dgm:spPr/>
      <dgm:t>
        <a:bodyPr/>
        <a:lstStyle/>
        <a:p>
          <a:endParaRPr lang="zh-CN" altLang="en-US"/>
        </a:p>
      </dgm:t>
    </dgm:pt>
    <dgm:pt modelId="{0E38D39B-3B44-45FE-AAAE-29214C4C4A4B}" type="sibTrans" cxnId="{E7523274-AD39-456A-B7DA-6A1220C5EBAD}">
      <dgm:prSet/>
      <dgm:spPr/>
      <dgm:t>
        <a:bodyPr/>
        <a:lstStyle/>
        <a:p>
          <a:endParaRPr lang="zh-CN" altLang="en-US"/>
        </a:p>
      </dgm:t>
    </dgm:pt>
    <dgm:pt modelId="{E94683AD-664B-49E1-BD30-E36B876734EA}">
      <dgm:prSet custT="1"/>
      <dgm:spPr/>
      <dgm:t>
        <a:bodyPr/>
        <a:lstStyle/>
        <a:p>
          <a:r>
            <a:rPr lang="en-US" altLang="en-US" sz="2000" dirty="0"/>
            <a:t>12.7</a:t>
          </a:r>
          <a:endParaRPr lang="zh-CN" altLang="en-US" sz="2000" dirty="0"/>
        </a:p>
      </dgm:t>
    </dgm:pt>
    <dgm:pt modelId="{8203C1DF-1D70-4CF3-A2FB-A2A1BE72B1BC}" type="parTrans" cxnId="{D7E221BA-BF65-4BA6-AD26-166E9CEEF886}">
      <dgm:prSet/>
      <dgm:spPr/>
      <dgm:t>
        <a:bodyPr/>
        <a:lstStyle/>
        <a:p>
          <a:endParaRPr lang="zh-CN" altLang="en-US"/>
        </a:p>
      </dgm:t>
    </dgm:pt>
    <dgm:pt modelId="{9770A6E8-A218-4B38-9B1A-2C0C0A7AB373}" type="sibTrans" cxnId="{D7E221BA-BF65-4BA6-AD26-166E9CEEF886}">
      <dgm:prSet/>
      <dgm:spPr/>
      <dgm:t>
        <a:bodyPr/>
        <a:lstStyle/>
        <a:p>
          <a:endParaRPr lang="zh-CN" altLang="en-US"/>
        </a:p>
      </dgm:t>
    </dgm:pt>
    <dgm:pt modelId="{40653CAC-5E07-4965-9944-576CE57E67FF}">
      <dgm:prSet custT="1"/>
      <dgm:spPr/>
      <dgm:t>
        <a:bodyPr/>
        <a:lstStyle/>
        <a:p>
          <a:r>
            <a:rPr lang="en-US" altLang="en-US" sz="2000" dirty="0"/>
            <a:t>12.8</a:t>
          </a:r>
          <a:endParaRPr lang="zh-CN" altLang="en-US" sz="2000" dirty="0"/>
        </a:p>
      </dgm:t>
    </dgm:pt>
    <dgm:pt modelId="{F7D7C694-35D0-404D-AC5F-66265BB32B70}" type="parTrans" cxnId="{0874C407-9758-42D0-9B03-6FDD9F8787F7}">
      <dgm:prSet/>
      <dgm:spPr/>
      <dgm:t>
        <a:bodyPr/>
        <a:lstStyle/>
        <a:p>
          <a:endParaRPr lang="zh-CN" altLang="en-US"/>
        </a:p>
      </dgm:t>
    </dgm:pt>
    <dgm:pt modelId="{259E1D99-42CA-45C6-B5BB-AE77EB6FFEAB}" type="sibTrans" cxnId="{0874C407-9758-42D0-9B03-6FDD9F8787F7}">
      <dgm:prSet/>
      <dgm:spPr/>
      <dgm:t>
        <a:bodyPr/>
        <a:lstStyle/>
        <a:p>
          <a:endParaRPr lang="zh-CN" altLang="en-US"/>
        </a:p>
      </dgm:t>
    </dgm:pt>
    <dgm:pt modelId="{E80369ED-267A-4830-B1F6-1CB672DBD0EA}">
      <dgm:prSet custT="1"/>
      <dgm:spPr/>
      <dgm:t>
        <a:bodyPr/>
        <a:lstStyle/>
        <a:p>
          <a:r>
            <a:rPr lang="en-US" altLang="en-US" sz="2000" dirty="0"/>
            <a:t>12.9</a:t>
          </a:r>
          <a:endParaRPr lang="zh-CN" altLang="en-US" sz="2000" dirty="0"/>
        </a:p>
      </dgm:t>
    </dgm:pt>
    <dgm:pt modelId="{43D813A1-8A3B-4880-997D-3F2EC40BCD80}" type="parTrans" cxnId="{B8DEC627-EDA8-4201-AFB0-79C0ABEF1C41}">
      <dgm:prSet/>
      <dgm:spPr/>
      <dgm:t>
        <a:bodyPr/>
        <a:lstStyle/>
        <a:p>
          <a:endParaRPr lang="zh-CN" altLang="en-US"/>
        </a:p>
      </dgm:t>
    </dgm:pt>
    <dgm:pt modelId="{39124053-A37A-4E6F-9DBA-7FECA57BE64C}" type="sibTrans" cxnId="{B8DEC627-EDA8-4201-AFB0-79C0ABEF1C41}">
      <dgm:prSet/>
      <dgm:spPr/>
      <dgm:t>
        <a:bodyPr/>
        <a:lstStyle/>
        <a:p>
          <a:endParaRPr lang="zh-CN" altLang="en-US"/>
        </a:p>
      </dgm:t>
    </dgm:pt>
    <dgm:pt modelId="{DC9C27C5-3149-48BB-9773-8ADB755B4DE9}">
      <dgm:prSet phldrT="[文本]" custT="1"/>
      <dgm:spPr/>
      <dgm:t>
        <a:bodyPr/>
        <a:lstStyle/>
        <a:p>
          <a:r>
            <a:rPr lang="zh-CN" altLang="en-US" sz="2000"/>
            <a:t>视图</a:t>
          </a:r>
          <a:r>
            <a:rPr lang="zh-CN" altLang="en-US" sz="2000" dirty="0"/>
            <a:t>状态</a:t>
          </a:r>
          <a:r>
            <a:rPr lang="en-US" altLang="en-US" sz="2000" dirty="0" err="1"/>
            <a:t>ViewState</a:t>
          </a:r>
          <a:endParaRPr lang="zh-CN" altLang="en-US" sz="2000" dirty="0"/>
        </a:p>
      </dgm:t>
    </dgm:pt>
    <dgm:pt modelId="{618FA9A8-F51E-4E57-B0BE-34FC89460595}" type="parTrans" cxnId="{9E22CCBA-9190-4445-B9D5-C4ECB1F0303E}">
      <dgm:prSet/>
      <dgm:spPr/>
      <dgm:t>
        <a:bodyPr/>
        <a:lstStyle/>
        <a:p>
          <a:endParaRPr lang="zh-CN" altLang="en-US"/>
        </a:p>
      </dgm:t>
    </dgm:pt>
    <dgm:pt modelId="{E7E714D7-1A0A-457B-997A-6836A92DEC17}" type="sibTrans" cxnId="{9E22CCBA-9190-4445-B9D5-C4ECB1F0303E}">
      <dgm:prSet/>
      <dgm:spPr/>
      <dgm:t>
        <a:bodyPr/>
        <a:lstStyle/>
        <a:p>
          <a:endParaRPr lang="zh-CN" altLang="en-US"/>
        </a:p>
      </dgm:t>
    </dgm:pt>
    <dgm:pt modelId="{948B0C68-9C37-4409-87FF-444D06AD558D}">
      <dgm:prSet custT="1"/>
      <dgm:spPr/>
      <dgm:t>
        <a:bodyPr/>
        <a:lstStyle/>
        <a:p>
          <a:r>
            <a:rPr lang="zh-CN" altLang="en-US" sz="2000"/>
            <a:t>控件</a:t>
          </a:r>
          <a:r>
            <a:rPr lang="zh-CN" altLang="en-US" sz="2000" dirty="0"/>
            <a:t>状态</a:t>
          </a:r>
          <a:r>
            <a:rPr lang="en-US" altLang="en-US" sz="2000" dirty="0"/>
            <a:t>ControlState</a:t>
          </a:r>
          <a:endParaRPr lang="zh-CN" altLang="en-US" sz="2000" dirty="0"/>
        </a:p>
      </dgm:t>
    </dgm:pt>
    <dgm:pt modelId="{BD3246A5-E703-4537-A9A3-993EC496C620}" type="parTrans" cxnId="{05897311-B4DF-445C-BA0B-D7DC1869CF94}">
      <dgm:prSet/>
      <dgm:spPr/>
      <dgm:t>
        <a:bodyPr/>
        <a:lstStyle/>
        <a:p>
          <a:endParaRPr lang="zh-CN" altLang="en-US"/>
        </a:p>
      </dgm:t>
    </dgm:pt>
    <dgm:pt modelId="{93452BB7-59FF-405B-BD8D-7EDC3025ABE8}" type="sibTrans" cxnId="{05897311-B4DF-445C-BA0B-D7DC1869CF94}">
      <dgm:prSet/>
      <dgm:spPr/>
      <dgm:t>
        <a:bodyPr/>
        <a:lstStyle/>
        <a:p>
          <a:endParaRPr lang="zh-CN" altLang="en-US"/>
        </a:p>
      </dgm:t>
    </dgm:pt>
    <dgm:pt modelId="{DDB78105-BA1C-466C-B6C3-4788473393A9}">
      <dgm:prSet custT="1"/>
      <dgm:spPr/>
      <dgm:t>
        <a:bodyPr/>
        <a:lstStyle/>
        <a:p>
          <a:r>
            <a:rPr lang="zh-CN" altLang="en-US" sz="2000"/>
            <a:t>隐藏</a:t>
          </a:r>
          <a:r>
            <a:rPr lang="zh-CN" altLang="en-US" sz="2000" dirty="0"/>
            <a:t>域</a:t>
          </a:r>
          <a:r>
            <a:rPr lang="en-US" altLang="en-US" sz="2000" dirty="0"/>
            <a:t>HiddenField</a:t>
          </a:r>
          <a:endParaRPr lang="zh-CN" altLang="en-US" sz="2000" dirty="0"/>
        </a:p>
      </dgm:t>
    </dgm:pt>
    <dgm:pt modelId="{788861DC-05AD-4C2B-93BD-E2FDE80C1586}" type="parTrans" cxnId="{0F63D631-A8C5-4536-B220-4E7C644868DF}">
      <dgm:prSet/>
      <dgm:spPr/>
      <dgm:t>
        <a:bodyPr/>
        <a:lstStyle/>
        <a:p>
          <a:endParaRPr lang="zh-CN" altLang="en-US"/>
        </a:p>
      </dgm:t>
    </dgm:pt>
    <dgm:pt modelId="{56641C8F-7BD4-449E-8F4D-8484C89F3F49}" type="sibTrans" cxnId="{0F63D631-A8C5-4536-B220-4E7C644868DF}">
      <dgm:prSet/>
      <dgm:spPr/>
      <dgm:t>
        <a:bodyPr/>
        <a:lstStyle/>
        <a:p>
          <a:endParaRPr lang="zh-CN" altLang="en-US"/>
        </a:p>
      </dgm:t>
    </dgm:pt>
    <dgm:pt modelId="{3C2F1439-DD9E-4712-8058-22A1734B1472}">
      <dgm:prSet custT="1"/>
      <dgm:spPr/>
      <dgm:t>
        <a:bodyPr/>
        <a:lstStyle/>
        <a:p>
          <a:r>
            <a:rPr lang="zh-CN" altLang="en-US" sz="2000"/>
            <a:t>查询</a:t>
          </a:r>
          <a:r>
            <a:rPr lang="zh-CN" altLang="en-US" sz="2000" dirty="0"/>
            <a:t>字符串</a:t>
          </a:r>
        </a:p>
      </dgm:t>
    </dgm:pt>
    <dgm:pt modelId="{EBDF22E6-2571-4F82-AEA8-FDA6BC705CBA}" type="parTrans" cxnId="{3E293347-8858-4E89-B7D7-5CB80F9444A5}">
      <dgm:prSet/>
      <dgm:spPr/>
      <dgm:t>
        <a:bodyPr/>
        <a:lstStyle/>
        <a:p>
          <a:endParaRPr lang="zh-CN" altLang="en-US"/>
        </a:p>
      </dgm:t>
    </dgm:pt>
    <dgm:pt modelId="{864A7990-20C1-433A-9274-902DADD08A3F}" type="sibTrans" cxnId="{3E293347-8858-4E89-B7D7-5CB80F9444A5}">
      <dgm:prSet/>
      <dgm:spPr/>
      <dgm:t>
        <a:bodyPr/>
        <a:lstStyle/>
        <a:p>
          <a:endParaRPr lang="zh-CN" altLang="en-US"/>
        </a:p>
      </dgm:t>
    </dgm:pt>
    <dgm:pt modelId="{AE809152-6C0F-4245-B4F8-5B3C7ADDA746}">
      <dgm:prSet custT="1"/>
      <dgm:spPr/>
      <dgm:t>
        <a:bodyPr/>
        <a:lstStyle/>
        <a:p>
          <a:r>
            <a:rPr lang="en-US" altLang="en-US" sz="2000"/>
            <a:t>Cookie</a:t>
          </a:r>
          <a:endParaRPr lang="zh-CN" altLang="en-US" sz="2000" dirty="0"/>
        </a:p>
      </dgm:t>
    </dgm:pt>
    <dgm:pt modelId="{52762202-9C15-4CC3-9E7B-ED4ACC016581}" type="parTrans" cxnId="{848F4EE5-FA31-4450-8766-89AF1EB5E99B}">
      <dgm:prSet/>
      <dgm:spPr/>
      <dgm:t>
        <a:bodyPr/>
        <a:lstStyle/>
        <a:p>
          <a:endParaRPr lang="zh-CN" altLang="en-US"/>
        </a:p>
      </dgm:t>
    </dgm:pt>
    <dgm:pt modelId="{FBFC5AC3-CB2D-4A60-87E1-1122FBADEF01}" type="sibTrans" cxnId="{848F4EE5-FA31-4450-8766-89AF1EB5E99B}">
      <dgm:prSet/>
      <dgm:spPr/>
      <dgm:t>
        <a:bodyPr/>
        <a:lstStyle/>
        <a:p>
          <a:endParaRPr lang="zh-CN" altLang="en-US"/>
        </a:p>
      </dgm:t>
    </dgm:pt>
    <dgm:pt modelId="{620B0565-4F63-4A09-828E-E45D37A8ACCA}">
      <dgm:prSet custT="1"/>
      <dgm:spPr/>
      <dgm:t>
        <a:bodyPr/>
        <a:lstStyle/>
        <a:p>
          <a:r>
            <a:rPr lang="zh-CN" altLang="en-US" sz="2000"/>
            <a:t>会话</a:t>
          </a:r>
          <a:r>
            <a:rPr lang="zh-CN" altLang="en-US" sz="2000" dirty="0"/>
            <a:t>状态</a:t>
          </a:r>
          <a:r>
            <a:rPr lang="en-US" altLang="en-US" sz="2000" dirty="0"/>
            <a:t>Session</a:t>
          </a:r>
          <a:endParaRPr lang="zh-CN" altLang="en-US" sz="2000" dirty="0"/>
        </a:p>
      </dgm:t>
    </dgm:pt>
    <dgm:pt modelId="{951B982C-8C18-43A7-A805-50B4D7667EAB}" type="parTrans" cxnId="{0BB15FB9-F921-4A86-8E62-6C00DD3745F9}">
      <dgm:prSet/>
      <dgm:spPr/>
      <dgm:t>
        <a:bodyPr/>
        <a:lstStyle/>
        <a:p>
          <a:endParaRPr lang="zh-CN" altLang="en-US"/>
        </a:p>
      </dgm:t>
    </dgm:pt>
    <dgm:pt modelId="{85443171-0072-4527-8EBA-BF9D904D5A54}" type="sibTrans" cxnId="{0BB15FB9-F921-4A86-8E62-6C00DD3745F9}">
      <dgm:prSet/>
      <dgm:spPr/>
      <dgm:t>
        <a:bodyPr/>
        <a:lstStyle/>
        <a:p>
          <a:endParaRPr lang="zh-CN" altLang="en-US"/>
        </a:p>
      </dgm:t>
    </dgm:pt>
    <dgm:pt modelId="{DED41DD4-D938-43B7-ACD9-82824CD92AA0}">
      <dgm:prSet custT="1"/>
      <dgm:spPr/>
      <dgm:t>
        <a:bodyPr/>
        <a:lstStyle/>
        <a:p>
          <a:r>
            <a:rPr lang="zh-CN" altLang="en-US" sz="2000"/>
            <a:t>应用程序</a:t>
          </a:r>
          <a:r>
            <a:rPr lang="zh-CN" altLang="en-US" sz="2000" dirty="0"/>
            <a:t>状态</a:t>
          </a:r>
          <a:r>
            <a:rPr lang="en-US" altLang="en-US" sz="2000" dirty="0"/>
            <a:t>Application</a:t>
          </a:r>
          <a:endParaRPr lang="zh-CN" altLang="en-US" sz="2000" dirty="0"/>
        </a:p>
      </dgm:t>
    </dgm:pt>
    <dgm:pt modelId="{B45BB2C6-2155-40AC-8728-D860164EA1DF}" type="parTrans" cxnId="{99D4B8E6-4B28-44A7-9E8C-65D7A4D9C31C}">
      <dgm:prSet/>
      <dgm:spPr/>
      <dgm:t>
        <a:bodyPr/>
        <a:lstStyle/>
        <a:p>
          <a:endParaRPr lang="zh-CN" altLang="en-US"/>
        </a:p>
      </dgm:t>
    </dgm:pt>
    <dgm:pt modelId="{688A3C3F-49B5-45BA-A009-27EFB82DBCD2}" type="sibTrans" cxnId="{99D4B8E6-4B28-44A7-9E8C-65D7A4D9C31C}">
      <dgm:prSet/>
      <dgm:spPr/>
      <dgm:t>
        <a:bodyPr/>
        <a:lstStyle/>
        <a:p>
          <a:endParaRPr lang="zh-CN" altLang="en-US"/>
        </a:p>
      </dgm:t>
    </dgm:pt>
    <dgm:pt modelId="{B32DF3D9-AB4B-4F4A-A640-74C22377703D}">
      <dgm:prSet custT="1"/>
      <dgm:spPr/>
      <dgm:t>
        <a:bodyPr/>
        <a:lstStyle/>
        <a:p>
          <a:r>
            <a:rPr lang="zh-CN" altLang="en-US" sz="2000"/>
            <a:t>配置文件</a:t>
          </a:r>
          <a:r>
            <a:rPr lang="zh-CN" altLang="en-US" sz="2000" dirty="0"/>
            <a:t>属性</a:t>
          </a:r>
          <a:r>
            <a:rPr lang="en-US" altLang="en-US" sz="2000" dirty="0"/>
            <a:t>Profile</a:t>
          </a:r>
          <a:endParaRPr lang="zh-CN" altLang="en-US" sz="2000" dirty="0"/>
        </a:p>
      </dgm:t>
    </dgm:pt>
    <dgm:pt modelId="{2110C134-376E-499B-AD2E-EE08BDA457D2}" type="parTrans" cxnId="{2F833CDD-7F1D-4B02-8AAA-B4F62B9C62A9}">
      <dgm:prSet/>
      <dgm:spPr/>
      <dgm:t>
        <a:bodyPr/>
        <a:lstStyle/>
        <a:p>
          <a:endParaRPr lang="zh-CN" altLang="en-US"/>
        </a:p>
      </dgm:t>
    </dgm:pt>
    <dgm:pt modelId="{CC91DFAD-8E3E-4ECD-ABE4-9E55C1421FFF}" type="sibTrans" cxnId="{2F833CDD-7F1D-4B02-8AAA-B4F62B9C62A9}">
      <dgm:prSet/>
      <dgm:spPr/>
      <dgm:t>
        <a:bodyPr/>
        <a:lstStyle/>
        <a:p>
          <a:endParaRPr lang="zh-CN" altLang="en-US"/>
        </a:p>
      </dgm:t>
    </dgm:pt>
    <dgm:pt modelId="{A2DABD86-08F8-480B-BCD8-59E1F95B6A4C}">
      <dgm:prSet custT="1"/>
      <dgm:spPr/>
      <dgm:t>
        <a:bodyPr/>
        <a:lstStyle/>
        <a:p>
          <a:r>
            <a:rPr lang="zh-CN" altLang="en-US" sz="2000"/>
            <a:t>思考题</a:t>
          </a:r>
          <a:endParaRPr lang="zh-CN" altLang="en-US" sz="2000" dirty="0"/>
        </a:p>
      </dgm:t>
    </dgm:pt>
    <dgm:pt modelId="{0CB5DE69-5865-48A8-B654-89F00F285ED7}" type="parTrans" cxnId="{06370354-5CBB-40A4-B40B-B0F5A53DA3EA}">
      <dgm:prSet/>
      <dgm:spPr/>
      <dgm:t>
        <a:bodyPr/>
        <a:lstStyle/>
        <a:p>
          <a:endParaRPr lang="zh-CN" altLang="en-US"/>
        </a:p>
      </dgm:t>
    </dgm:pt>
    <dgm:pt modelId="{FDE254BA-F63F-46F9-8365-316A1FEE030D}" type="sibTrans" cxnId="{06370354-5CBB-40A4-B40B-B0F5A53DA3EA}">
      <dgm:prSet/>
      <dgm:spPr/>
      <dgm:t>
        <a:bodyPr/>
        <a:lstStyle/>
        <a:p>
          <a:endParaRPr lang="zh-CN" altLang="en-US"/>
        </a:p>
      </dgm:t>
    </dgm:pt>
    <dgm:pt modelId="{09FC3EB1-8F84-4535-9FF7-07F4F55FCE21}" type="pres">
      <dgm:prSet presAssocID="{E8E26EDF-4141-49C6-B378-4DAB828C0508}" presName="Name0" presStyleCnt="0">
        <dgm:presLayoutVars>
          <dgm:dir/>
          <dgm:animLvl val="lvl"/>
          <dgm:resizeHandles val="exact"/>
        </dgm:presLayoutVars>
      </dgm:prSet>
      <dgm:spPr/>
    </dgm:pt>
    <dgm:pt modelId="{5C4F8155-B2F2-4B44-AD4A-F24CEEABD493}" type="pres">
      <dgm:prSet presAssocID="{58F708FC-8532-424A-8D9C-0A5EECA1FC6A}" presName="linNode" presStyleCnt="0"/>
      <dgm:spPr/>
    </dgm:pt>
    <dgm:pt modelId="{21827C47-2338-4C19-8C80-BA25B5266472}" type="pres">
      <dgm:prSet presAssocID="{58F708FC-8532-424A-8D9C-0A5EECA1FC6A}" presName="parentText" presStyleLbl="node1" presStyleIdx="0" presStyleCnt="9">
        <dgm:presLayoutVars>
          <dgm:chMax val="1"/>
          <dgm:bulletEnabled val="1"/>
        </dgm:presLayoutVars>
      </dgm:prSet>
      <dgm:spPr/>
    </dgm:pt>
    <dgm:pt modelId="{B8CB576C-F3AF-4E5C-9225-783E602C200F}" type="pres">
      <dgm:prSet presAssocID="{58F708FC-8532-424A-8D9C-0A5EECA1FC6A}" presName="descendantText" presStyleLbl="alignAccFollowNode1" presStyleIdx="0" presStyleCnt="9" custScaleX="242205">
        <dgm:presLayoutVars>
          <dgm:bulletEnabled val="1"/>
        </dgm:presLayoutVars>
      </dgm:prSet>
      <dgm:spPr/>
    </dgm:pt>
    <dgm:pt modelId="{69997213-B166-491A-8434-D6EBE25EF5E0}" type="pres">
      <dgm:prSet presAssocID="{208A91F6-41A3-4197-9C9F-D158E78718C5}" presName="sp" presStyleCnt="0"/>
      <dgm:spPr/>
    </dgm:pt>
    <dgm:pt modelId="{72742ECC-0339-4A4D-B60A-71A9119701F4}" type="pres">
      <dgm:prSet presAssocID="{C9FAFCA4-2ED1-4F4D-A4D9-4171201FACF3}" presName="linNode" presStyleCnt="0"/>
      <dgm:spPr/>
    </dgm:pt>
    <dgm:pt modelId="{87A76FF4-9D72-424D-A1B3-869188D5A80C}" type="pres">
      <dgm:prSet presAssocID="{C9FAFCA4-2ED1-4F4D-A4D9-4171201FACF3}" presName="parentText" presStyleLbl="node1" presStyleIdx="1" presStyleCnt="9">
        <dgm:presLayoutVars>
          <dgm:chMax val="1"/>
          <dgm:bulletEnabled val="1"/>
        </dgm:presLayoutVars>
      </dgm:prSet>
      <dgm:spPr/>
    </dgm:pt>
    <dgm:pt modelId="{5ABBA355-0E1B-4DC5-95E3-F72F94E5861E}" type="pres">
      <dgm:prSet presAssocID="{C9FAFCA4-2ED1-4F4D-A4D9-4171201FACF3}" presName="descendantText" presStyleLbl="alignAccFollowNode1" presStyleIdx="1" presStyleCnt="9" custScaleX="242205">
        <dgm:presLayoutVars>
          <dgm:bulletEnabled val="1"/>
        </dgm:presLayoutVars>
      </dgm:prSet>
      <dgm:spPr/>
    </dgm:pt>
    <dgm:pt modelId="{FD28A1C5-E868-4736-9DBF-6F04618739FA}" type="pres">
      <dgm:prSet presAssocID="{0933F411-5019-4BD9-B894-0027CE3B85AD}" presName="sp" presStyleCnt="0"/>
      <dgm:spPr/>
    </dgm:pt>
    <dgm:pt modelId="{06CAEEAF-404B-4F4C-9940-E097CE328063}" type="pres">
      <dgm:prSet presAssocID="{197684F7-034A-4EB9-B3F0-44E016DEB1CE}" presName="linNode" presStyleCnt="0"/>
      <dgm:spPr/>
    </dgm:pt>
    <dgm:pt modelId="{E5E16521-92F4-402E-A0BC-4DBDB517ED14}" type="pres">
      <dgm:prSet presAssocID="{197684F7-034A-4EB9-B3F0-44E016DEB1CE}" presName="parentText" presStyleLbl="node1" presStyleIdx="2" presStyleCnt="9">
        <dgm:presLayoutVars>
          <dgm:chMax val="1"/>
          <dgm:bulletEnabled val="1"/>
        </dgm:presLayoutVars>
      </dgm:prSet>
      <dgm:spPr/>
    </dgm:pt>
    <dgm:pt modelId="{B65C40D0-545C-4CC1-8704-516B46EB3DD0}" type="pres">
      <dgm:prSet presAssocID="{197684F7-034A-4EB9-B3F0-44E016DEB1CE}" presName="descendantText" presStyleLbl="alignAccFollowNode1" presStyleIdx="2" presStyleCnt="9" custScaleX="242205">
        <dgm:presLayoutVars>
          <dgm:bulletEnabled val="1"/>
        </dgm:presLayoutVars>
      </dgm:prSet>
      <dgm:spPr/>
    </dgm:pt>
    <dgm:pt modelId="{D2FC56D3-C92B-4B5E-8B40-58D5AF274688}" type="pres">
      <dgm:prSet presAssocID="{26F1B491-6313-44EE-B537-AE8889D60F5D}" presName="sp" presStyleCnt="0"/>
      <dgm:spPr/>
    </dgm:pt>
    <dgm:pt modelId="{A2060993-B432-4CC3-9704-158CA1B1D384}" type="pres">
      <dgm:prSet presAssocID="{6BA428EB-74E2-4598-B852-D2EAA6C12C34}" presName="linNode" presStyleCnt="0"/>
      <dgm:spPr/>
    </dgm:pt>
    <dgm:pt modelId="{8A9F3B11-B26C-4F2F-B9BE-859C355CB13B}" type="pres">
      <dgm:prSet presAssocID="{6BA428EB-74E2-4598-B852-D2EAA6C12C34}" presName="parentText" presStyleLbl="node1" presStyleIdx="3" presStyleCnt="9">
        <dgm:presLayoutVars>
          <dgm:chMax val="1"/>
          <dgm:bulletEnabled val="1"/>
        </dgm:presLayoutVars>
      </dgm:prSet>
      <dgm:spPr/>
    </dgm:pt>
    <dgm:pt modelId="{2B8300FE-0D40-434D-89E9-1C010F68C004}" type="pres">
      <dgm:prSet presAssocID="{6BA428EB-74E2-4598-B852-D2EAA6C12C34}" presName="descendantText" presStyleLbl="alignAccFollowNode1" presStyleIdx="3" presStyleCnt="9" custScaleX="242205">
        <dgm:presLayoutVars>
          <dgm:bulletEnabled val="1"/>
        </dgm:presLayoutVars>
      </dgm:prSet>
      <dgm:spPr/>
    </dgm:pt>
    <dgm:pt modelId="{F7734E27-1102-4ABD-8E80-04ED6901EF0E}" type="pres">
      <dgm:prSet presAssocID="{381BE411-11EF-45CA-B763-6DD40CAFD03C}" presName="sp" presStyleCnt="0"/>
      <dgm:spPr/>
    </dgm:pt>
    <dgm:pt modelId="{77A15008-0341-4C4A-91CC-AB5EFD0FC02E}" type="pres">
      <dgm:prSet presAssocID="{84044B66-01A4-40D8-8F4F-A81B876C8732}" presName="linNode" presStyleCnt="0"/>
      <dgm:spPr/>
    </dgm:pt>
    <dgm:pt modelId="{1AC0ADFA-A5A1-44C7-9FDC-D82ACFDBF495}" type="pres">
      <dgm:prSet presAssocID="{84044B66-01A4-40D8-8F4F-A81B876C8732}" presName="parentText" presStyleLbl="node1" presStyleIdx="4" presStyleCnt="9">
        <dgm:presLayoutVars>
          <dgm:chMax val="1"/>
          <dgm:bulletEnabled val="1"/>
        </dgm:presLayoutVars>
      </dgm:prSet>
      <dgm:spPr/>
    </dgm:pt>
    <dgm:pt modelId="{02094759-DAE9-4B97-8BBE-B3658F2063B8}" type="pres">
      <dgm:prSet presAssocID="{84044B66-01A4-40D8-8F4F-A81B876C8732}" presName="descendantText" presStyleLbl="alignAccFollowNode1" presStyleIdx="4" presStyleCnt="9" custScaleX="242205">
        <dgm:presLayoutVars>
          <dgm:bulletEnabled val="1"/>
        </dgm:presLayoutVars>
      </dgm:prSet>
      <dgm:spPr/>
    </dgm:pt>
    <dgm:pt modelId="{76E363F0-AC52-433A-BEAE-E7C67D23EBA5}" type="pres">
      <dgm:prSet presAssocID="{5F312F00-E24E-4225-A142-E03154BD2EAE}" presName="sp" presStyleCnt="0"/>
      <dgm:spPr/>
    </dgm:pt>
    <dgm:pt modelId="{91AA2376-DC48-43EA-83EA-8DA94C3B3EA9}" type="pres">
      <dgm:prSet presAssocID="{5A19DD4A-9048-4D17-A8A3-2E4EA08B59E0}" presName="linNode" presStyleCnt="0"/>
      <dgm:spPr/>
    </dgm:pt>
    <dgm:pt modelId="{782C06E1-2E33-40D4-BA90-A5A3069FE7F9}" type="pres">
      <dgm:prSet presAssocID="{5A19DD4A-9048-4D17-A8A3-2E4EA08B59E0}" presName="parentText" presStyleLbl="node1" presStyleIdx="5" presStyleCnt="9">
        <dgm:presLayoutVars>
          <dgm:chMax val="1"/>
          <dgm:bulletEnabled val="1"/>
        </dgm:presLayoutVars>
      </dgm:prSet>
      <dgm:spPr/>
    </dgm:pt>
    <dgm:pt modelId="{26949FA1-1BFC-4345-B99D-169EDF77B2CE}" type="pres">
      <dgm:prSet presAssocID="{5A19DD4A-9048-4D17-A8A3-2E4EA08B59E0}" presName="descendantText" presStyleLbl="alignAccFollowNode1" presStyleIdx="5" presStyleCnt="9" custScaleX="242205">
        <dgm:presLayoutVars>
          <dgm:bulletEnabled val="1"/>
        </dgm:presLayoutVars>
      </dgm:prSet>
      <dgm:spPr/>
    </dgm:pt>
    <dgm:pt modelId="{E2D9DDD9-BEDC-4BB1-9673-37E90577330B}" type="pres">
      <dgm:prSet presAssocID="{0E38D39B-3B44-45FE-AAAE-29214C4C4A4B}" presName="sp" presStyleCnt="0"/>
      <dgm:spPr/>
    </dgm:pt>
    <dgm:pt modelId="{7932225F-5108-4F88-AB6B-9DAA7FBB8817}" type="pres">
      <dgm:prSet presAssocID="{E94683AD-664B-49E1-BD30-E36B876734EA}" presName="linNode" presStyleCnt="0"/>
      <dgm:spPr/>
    </dgm:pt>
    <dgm:pt modelId="{CED25171-9B1B-4727-8C77-19297B63D3FF}" type="pres">
      <dgm:prSet presAssocID="{E94683AD-664B-49E1-BD30-E36B876734EA}" presName="parentText" presStyleLbl="node1" presStyleIdx="6" presStyleCnt="9">
        <dgm:presLayoutVars>
          <dgm:chMax val="1"/>
          <dgm:bulletEnabled val="1"/>
        </dgm:presLayoutVars>
      </dgm:prSet>
      <dgm:spPr/>
    </dgm:pt>
    <dgm:pt modelId="{277D37BF-4AE4-4099-93EA-B5507C4E7F09}" type="pres">
      <dgm:prSet presAssocID="{E94683AD-664B-49E1-BD30-E36B876734EA}" presName="descendantText" presStyleLbl="alignAccFollowNode1" presStyleIdx="6" presStyleCnt="9" custScaleX="242205">
        <dgm:presLayoutVars>
          <dgm:bulletEnabled val="1"/>
        </dgm:presLayoutVars>
      </dgm:prSet>
      <dgm:spPr/>
    </dgm:pt>
    <dgm:pt modelId="{A472B4BF-1671-4EEF-A17D-73368066F844}" type="pres">
      <dgm:prSet presAssocID="{9770A6E8-A218-4B38-9B1A-2C0C0A7AB373}" presName="sp" presStyleCnt="0"/>
      <dgm:spPr/>
    </dgm:pt>
    <dgm:pt modelId="{716A6579-1983-44E5-A3A8-F5B3FB39E564}" type="pres">
      <dgm:prSet presAssocID="{40653CAC-5E07-4965-9944-576CE57E67FF}" presName="linNode" presStyleCnt="0"/>
      <dgm:spPr/>
    </dgm:pt>
    <dgm:pt modelId="{A1D256B7-7205-441A-820E-D9DFF9C22EC6}" type="pres">
      <dgm:prSet presAssocID="{40653CAC-5E07-4965-9944-576CE57E67FF}" presName="parentText" presStyleLbl="node1" presStyleIdx="7" presStyleCnt="9">
        <dgm:presLayoutVars>
          <dgm:chMax val="1"/>
          <dgm:bulletEnabled val="1"/>
        </dgm:presLayoutVars>
      </dgm:prSet>
      <dgm:spPr/>
    </dgm:pt>
    <dgm:pt modelId="{3BC83BEA-1E7F-4E25-A863-5F2872463F25}" type="pres">
      <dgm:prSet presAssocID="{40653CAC-5E07-4965-9944-576CE57E67FF}" presName="descendantText" presStyleLbl="alignAccFollowNode1" presStyleIdx="7" presStyleCnt="9" custScaleX="242205">
        <dgm:presLayoutVars>
          <dgm:bulletEnabled val="1"/>
        </dgm:presLayoutVars>
      </dgm:prSet>
      <dgm:spPr/>
    </dgm:pt>
    <dgm:pt modelId="{614599DE-FE78-475D-BD0D-1B7C008E530E}" type="pres">
      <dgm:prSet presAssocID="{259E1D99-42CA-45C6-B5BB-AE77EB6FFEAB}" presName="sp" presStyleCnt="0"/>
      <dgm:spPr/>
    </dgm:pt>
    <dgm:pt modelId="{5495DB18-9E51-49C1-8596-B51C5C5DAE42}" type="pres">
      <dgm:prSet presAssocID="{E80369ED-267A-4830-B1F6-1CB672DBD0EA}" presName="linNode" presStyleCnt="0"/>
      <dgm:spPr/>
    </dgm:pt>
    <dgm:pt modelId="{AB97BC43-352A-4BD0-B11E-9F906A4FDCC3}" type="pres">
      <dgm:prSet presAssocID="{E80369ED-267A-4830-B1F6-1CB672DBD0EA}" presName="parentText" presStyleLbl="node1" presStyleIdx="8" presStyleCnt="9">
        <dgm:presLayoutVars>
          <dgm:chMax val="1"/>
          <dgm:bulletEnabled val="1"/>
        </dgm:presLayoutVars>
      </dgm:prSet>
      <dgm:spPr/>
    </dgm:pt>
    <dgm:pt modelId="{1868AD85-BE44-4999-B319-8B182312CC67}" type="pres">
      <dgm:prSet presAssocID="{E80369ED-267A-4830-B1F6-1CB672DBD0EA}" presName="descendantText" presStyleLbl="alignAccFollowNode1" presStyleIdx="8" presStyleCnt="9" custScaleX="242205">
        <dgm:presLayoutVars>
          <dgm:bulletEnabled val="1"/>
        </dgm:presLayoutVars>
      </dgm:prSet>
      <dgm:spPr/>
    </dgm:pt>
  </dgm:ptLst>
  <dgm:cxnLst>
    <dgm:cxn modelId="{B50B3C00-E6DB-443A-B84F-3D09625DD8DD}" type="presOf" srcId="{40653CAC-5E07-4965-9944-576CE57E67FF}" destId="{A1D256B7-7205-441A-820E-D9DFF9C22EC6}" srcOrd="0" destOrd="0" presId="urn:microsoft.com/office/officeart/2005/8/layout/vList5"/>
    <dgm:cxn modelId="{3721D205-C53B-4831-B6F3-14240D06FE37}" type="presOf" srcId="{620B0565-4F63-4A09-828E-E45D37A8ACCA}" destId="{26949FA1-1BFC-4345-B99D-169EDF77B2CE}" srcOrd="0" destOrd="0" presId="urn:microsoft.com/office/officeart/2005/8/layout/vList5"/>
    <dgm:cxn modelId="{0874C407-9758-42D0-9B03-6FDD9F8787F7}" srcId="{E8E26EDF-4141-49C6-B378-4DAB828C0508}" destId="{40653CAC-5E07-4965-9944-576CE57E67FF}" srcOrd="7" destOrd="0" parTransId="{F7D7C694-35D0-404D-AC5F-66265BB32B70}" sibTransId="{259E1D99-42CA-45C6-B5BB-AE77EB6FFEAB}"/>
    <dgm:cxn modelId="{05897311-B4DF-445C-BA0B-D7DC1869CF94}" srcId="{C9FAFCA4-2ED1-4F4D-A4D9-4171201FACF3}" destId="{948B0C68-9C37-4409-87FF-444D06AD558D}" srcOrd="0" destOrd="0" parTransId="{BD3246A5-E703-4537-A9A3-993EC496C620}" sibTransId="{93452BB7-59FF-405B-BD8D-7EDC3025ABE8}"/>
    <dgm:cxn modelId="{84370713-0F9A-4A4C-B5D8-15C395DA0BDE}" type="presOf" srcId="{B32DF3D9-AB4B-4F4A-A640-74C22377703D}" destId="{3BC83BEA-1E7F-4E25-A863-5F2872463F25}" srcOrd="0" destOrd="0" presId="urn:microsoft.com/office/officeart/2005/8/layout/vList5"/>
    <dgm:cxn modelId="{B8DEC627-EDA8-4201-AFB0-79C0ABEF1C41}" srcId="{E8E26EDF-4141-49C6-B378-4DAB828C0508}" destId="{E80369ED-267A-4830-B1F6-1CB672DBD0EA}" srcOrd="8" destOrd="0" parTransId="{43D813A1-8A3B-4880-997D-3F2EC40BCD80}" sibTransId="{39124053-A37A-4E6F-9DBA-7FECA57BE64C}"/>
    <dgm:cxn modelId="{5C4A762A-D024-46B8-9B93-BEFCD82F24A4}" srcId="{E8E26EDF-4141-49C6-B378-4DAB828C0508}" destId="{C9FAFCA4-2ED1-4F4D-A4D9-4171201FACF3}" srcOrd="1" destOrd="0" parTransId="{D9D48739-1FA1-434B-8241-1F76129D22D6}" sibTransId="{0933F411-5019-4BD9-B894-0027CE3B85AD}"/>
    <dgm:cxn modelId="{6819FF2E-BAEA-416B-BB77-A646676049EE}" type="presOf" srcId="{A2DABD86-08F8-480B-BCD8-59E1F95B6A4C}" destId="{1868AD85-BE44-4999-B319-8B182312CC67}" srcOrd="0" destOrd="0" presId="urn:microsoft.com/office/officeart/2005/8/layout/vList5"/>
    <dgm:cxn modelId="{0F63D631-A8C5-4536-B220-4E7C644868DF}" srcId="{197684F7-034A-4EB9-B3F0-44E016DEB1CE}" destId="{DDB78105-BA1C-466C-B6C3-4788473393A9}" srcOrd="0" destOrd="0" parTransId="{788861DC-05AD-4C2B-93BD-E2FDE80C1586}" sibTransId="{56641C8F-7BD4-449E-8F4D-8484C89F3F49}"/>
    <dgm:cxn modelId="{744A083F-17CD-48AE-A4D2-A568580B6A23}" srcId="{E8E26EDF-4141-49C6-B378-4DAB828C0508}" destId="{197684F7-034A-4EB9-B3F0-44E016DEB1CE}" srcOrd="2" destOrd="0" parTransId="{BBE1F831-7546-43FF-BB6C-E97879C969F0}" sibTransId="{26F1B491-6313-44EE-B537-AE8889D60F5D}"/>
    <dgm:cxn modelId="{E91B6A60-EAEB-4994-B1BF-DD420FC24E58}" type="presOf" srcId="{197684F7-034A-4EB9-B3F0-44E016DEB1CE}" destId="{E5E16521-92F4-402E-A0BC-4DBDB517ED14}" srcOrd="0" destOrd="0" presId="urn:microsoft.com/office/officeart/2005/8/layout/vList5"/>
    <dgm:cxn modelId="{6F9AA765-3BD6-44C7-A478-43CCC3506E95}" type="presOf" srcId="{DC9C27C5-3149-48BB-9773-8ADB755B4DE9}" destId="{B8CB576C-F3AF-4E5C-9225-783E602C200F}" srcOrd="0" destOrd="0" presId="urn:microsoft.com/office/officeart/2005/8/layout/vList5"/>
    <dgm:cxn modelId="{3E293347-8858-4E89-B7D7-5CB80F9444A5}" srcId="{6BA428EB-74E2-4598-B852-D2EAA6C12C34}" destId="{3C2F1439-DD9E-4712-8058-22A1734B1472}" srcOrd="0" destOrd="0" parTransId="{EBDF22E6-2571-4F82-AEA8-FDA6BC705CBA}" sibTransId="{864A7990-20C1-433A-9274-902DADD08A3F}"/>
    <dgm:cxn modelId="{BA8CD44C-155B-4BAB-A712-0734B1B9E9A3}" srcId="{E8E26EDF-4141-49C6-B378-4DAB828C0508}" destId="{84044B66-01A4-40D8-8F4F-A81B876C8732}" srcOrd="4" destOrd="0" parTransId="{491C6955-88FF-43C7-AABF-9EB7376AEDF7}" sibTransId="{5F312F00-E24E-4225-A142-E03154BD2EAE}"/>
    <dgm:cxn modelId="{2E5FB64E-0638-4D20-B6F2-19D491B9F3DA}" type="presOf" srcId="{5A19DD4A-9048-4D17-A8A3-2E4EA08B59E0}" destId="{782C06E1-2E33-40D4-BA90-A5A3069FE7F9}" srcOrd="0" destOrd="0" presId="urn:microsoft.com/office/officeart/2005/8/layout/vList5"/>
    <dgm:cxn modelId="{5124A870-723B-4B7B-8732-6DF11E413FFD}" type="presOf" srcId="{6BA428EB-74E2-4598-B852-D2EAA6C12C34}" destId="{8A9F3B11-B26C-4F2F-B9BE-859C355CB13B}" srcOrd="0" destOrd="0" presId="urn:microsoft.com/office/officeart/2005/8/layout/vList5"/>
    <dgm:cxn modelId="{AFD68C71-0E0C-417F-855A-EA51730A0FCD}" type="presOf" srcId="{AE809152-6C0F-4245-B4F8-5B3C7ADDA746}" destId="{02094759-DAE9-4B97-8BBE-B3658F2063B8}" srcOrd="0" destOrd="0" presId="urn:microsoft.com/office/officeart/2005/8/layout/vList5"/>
    <dgm:cxn modelId="{08494053-2D2D-4FEC-8E98-4190E2955D0D}" type="presOf" srcId="{3C2F1439-DD9E-4712-8058-22A1734B1472}" destId="{2B8300FE-0D40-434D-89E9-1C010F68C004}" srcOrd="0" destOrd="0" presId="urn:microsoft.com/office/officeart/2005/8/layout/vList5"/>
    <dgm:cxn modelId="{06370354-5CBB-40A4-B40B-B0F5A53DA3EA}" srcId="{E80369ED-267A-4830-B1F6-1CB672DBD0EA}" destId="{A2DABD86-08F8-480B-BCD8-59E1F95B6A4C}" srcOrd="0" destOrd="0" parTransId="{0CB5DE69-5865-48A8-B654-89F00F285ED7}" sibTransId="{FDE254BA-F63F-46F9-8365-316A1FEE030D}"/>
    <dgm:cxn modelId="{E7523274-AD39-456A-B7DA-6A1220C5EBAD}" srcId="{E8E26EDF-4141-49C6-B378-4DAB828C0508}" destId="{5A19DD4A-9048-4D17-A8A3-2E4EA08B59E0}" srcOrd="5" destOrd="0" parTransId="{383B7C2D-A61D-4104-BCA1-827E38ACFD71}" sibTransId="{0E38D39B-3B44-45FE-AAAE-29214C4C4A4B}"/>
    <dgm:cxn modelId="{66A48490-36DA-48F3-80BC-FC1613CF2AC1}" type="presOf" srcId="{E8E26EDF-4141-49C6-B378-4DAB828C0508}" destId="{09FC3EB1-8F84-4535-9FF7-07F4F55FCE21}" srcOrd="0" destOrd="0" presId="urn:microsoft.com/office/officeart/2005/8/layout/vList5"/>
    <dgm:cxn modelId="{88EF6793-B6A8-4A22-AAC8-6341225FE810}" type="presOf" srcId="{DDB78105-BA1C-466C-B6C3-4788473393A9}" destId="{B65C40D0-545C-4CC1-8704-516B46EB3DD0}" srcOrd="0" destOrd="0" presId="urn:microsoft.com/office/officeart/2005/8/layout/vList5"/>
    <dgm:cxn modelId="{FD67619A-1A26-461C-889F-7080D66B1055}" srcId="{E8E26EDF-4141-49C6-B378-4DAB828C0508}" destId="{6BA428EB-74E2-4598-B852-D2EAA6C12C34}" srcOrd="3" destOrd="0" parTransId="{72FD6DB6-075F-4CE0-AC19-904790C69550}" sibTransId="{381BE411-11EF-45CA-B763-6DD40CAFD03C}"/>
    <dgm:cxn modelId="{A009D4A5-2F66-40D2-AA52-DF98F5882F57}" type="presOf" srcId="{C9FAFCA4-2ED1-4F4D-A4D9-4171201FACF3}" destId="{87A76FF4-9D72-424D-A1B3-869188D5A80C}" srcOrd="0" destOrd="0" presId="urn:microsoft.com/office/officeart/2005/8/layout/vList5"/>
    <dgm:cxn modelId="{637B71B3-1208-4611-99B3-15655B4A87B6}" type="presOf" srcId="{948B0C68-9C37-4409-87FF-444D06AD558D}" destId="{5ABBA355-0E1B-4DC5-95E3-F72F94E5861E}" srcOrd="0" destOrd="0" presId="urn:microsoft.com/office/officeart/2005/8/layout/vList5"/>
    <dgm:cxn modelId="{0BB15FB9-F921-4A86-8E62-6C00DD3745F9}" srcId="{5A19DD4A-9048-4D17-A8A3-2E4EA08B59E0}" destId="{620B0565-4F63-4A09-828E-E45D37A8ACCA}" srcOrd="0" destOrd="0" parTransId="{951B982C-8C18-43A7-A805-50B4D7667EAB}" sibTransId="{85443171-0072-4527-8EBA-BF9D904D5A54}"/>
    <dgm:cxn modelId="{D7E221BA-BF65-4BA6-AD26-166E9CEEF886}" srcId="{E8E26EDF-4141-49C6-B378-4DAB828C0508}" destId="{E94683AD-664B-49E1-BD30-E36B876734EA}" srcOrd="6" destOrd="0" parTransId="{8203C1DF-1D70-4CF3-A2FB-A2A1BE72B1BC}" sibTransId="{9770A6E8-A218-4B38-9B1A-2C0C0A7AB373}"/>
    <dgm:cxn modelId="{9E22CCBA-9190-4445-B9D5-C4ECB1F0303E}" srcId="{58F708FC-8532-424A-8D9C-0A5EECA1FC6A}" destId="{DC9C27C5-3149-48BB-9773-8ADB755B4DE9}" srcOrd="0" destOrd="0" parTransId="{618FA9A8-F51E-4E57-B0BE-34FC89460595}" sibTransId="{E7E714D7-1A0A-457B-997A-6836A92DEC17}"/>
    <dgm:cxn modelId="{9ABEEFCE-DFBE-4C9C-A5FF-3BEF9050891B}" type="presOf" srcId="{E94683AD-664B-49E1-BD30-E36B876734EA}" destId="{CED25171-9B1B-4727-8C77-19297B63D3FF}" srcOrd="0" destOrd="0" presId="urn:microsoft.com/office/officeart/2005/8/layout/vList5"/>
    <dgm:cxn modelId="{2F833CDD-7F1D-4B02-8AAA-B4F62B9C62A9}" srcId="{40653CAC-5E07-4965-9944-576CE57E67FF}" destId="{B32DF3D9-AB4B-4F4A-A640-74C22377703D}" srcOrd="0" destOrd="0" parTransId="{2110C134-376E-499B-AD2E-EE08BDA457D2}" sibTransId="{CC91DFAD-8E3E-4ECD-ABE4-9E55C1421FFF}"/>
    <dgm:cxn modelId="{DB2085DD-E0A6-4040-A9A3-A6D6BE5AAA48}" type="presOf" srcId="{E80369ED-267A-4830-B1F6-1CB672DBD0EA}" destId="{AB97BC43-352A-4BD0-B11E-9F906A4FDCC3}" srcOrd="0" destOrd="0" presId="urn:microsoft.com/office/officeart/2005/8/layout/vList5"/>
    <dgm:cxn modelId="{848F4EE5-FA31-4450-8766-89AF1EB5E99B}" srcId="{84044B66-01A4-40D8-8F4F-A81B876C8732}" destId="{AE809152-6C0F-4245-B4F8-5B3C7ADDA746}" srcOrd="0" destOrd="0" parTransId="{52762202-9C15-4CC3-9E7B-ED4ACC016581}" sibTransId="{FBFC5AC3-CB2D-4A60-87E1-1122FBADEF01}"/>
    <dgm:cxn modelId="{99D4B8E6-4B28-44A7-9E8C-65D7A4D9C31C}" srcId="{E94683AD-664B-49E1-BD30-E36B876734EA}" destId="{DED41DD4-D938-43B7-ACD9-82824CD92AA0}" srcOrd="0" destOrd="0" parTransId="{B45BB2C6-2155-40AC-8728-D860164EA1DF}" sibTransId="{688A3C3F-49B5-45BA-A009-27EFB82DBCD2}"/>
    <dgm:cxn modelId="{736394EC-F449-4ED2-A006-91B7CA95C929}" srcId="{E8E26EDF-4141-49C6-B378-4DAB828C0508}" destId="{58F708FC-8532-424A-8D9C-0A5EECA1FC6A}" srcOrd="0" destOrd="0" parTransId="{C9C3A5EC-EC69-4BCA-9401-5F8FE94BFE91}" sibTransId="{208A91F6-41A3-4197-9C9F-D158E78718C5}"/>
    <dgm:cxn modelId="{DC13D9EC-4465-481C-86EB-9796E0735D2B}" type="presOf" srcId="{DED41DD4-D938-43B7-ACD9-82824CD92AA0}" destId="{277D37BF-4AE4-4099-93EA-B5507C4E7F09}" srcOrd="0" destOrd="0" presId="urn:microsoft.com/office/officeart/2005/8/layout/vList5"/>
    <dgm:cxn modelId="{5C0CBEF9-71C1-4FD2-A3F1-46B59E8E80BE}" type="presOf" srcId="{58F708FC-8532-424A-8D9C-0A5EECA1FC6A}" destId="{21827C47-2338-4C19-8C80-BA25B5266472}" srcOrd="0" destOrd="0" presId="urn:microsoft.com/office/officeart/2005/8/layout/vList5"/>
    <dgm:cxn modelId="{CB25B2FD-CAA4-4F6B-B9B2-BA1CA12307BD}" type="presOf" srcId="{84044B66-01A4-40D8-8F4F-A81B876C8732}" destId="{1AC0ADFA-A5A1-44C7-9FDC-D82ACFDBF495}" srcOrd="0" destOrd="0" presId="urn:microsoft.com/office/officeart/2005/8/layout/vList5"/>
    <dgm:cxn modelId="{8D85FFE9-E747-4339-83FB-7FE4ED3475AD}" type="presParOf" srcId="{09FC3EB1-8F84-4535-9FF7-07F4F55FCE21}" destId="{5C4F8155-B2F2-4B44-AD4A-F24CEEABD493}" srcOrd="0" destOrd="0" presId="urn:microsoft.com/office/officeart/2005/8/layout/vList5"/>
    <dgm:cxn modelId="{617EF682-A7D2-44B1-8694-BED90C5E30B2}" type="presParOf" srcId="{5C4F8155-B2F2-4B44-AD4A-F24CEEABD493}" destId="{21827C47-2338-4C19-8C80-BA25B5266472}" srcOrd="0" destOrd="0" presId="urn:microsoft.com/office/officeart/2005/8/layout/vList5"/>
    <dgm:cxn modelId="{8EF1F91A-8F1E-45D6-A3E3-643966A7D28C}" type="presParOf" srcId="{5C4F8155-B2F2-4B44-AD4A-F24CEEABD493}" destId="{B8CB576C-F3AF-4E5C-9225-783E602C200F}" srcOrd="1" destOrd="0" presId="urn:microsoft.com/office/officeart/2005/8/layout/vList5"/>
    <dgm:cxn modelId="{031C238B-5188-4442-AEC4-B941FE52CCE8}" type="presParOf" srcId="{09FC3EB1-8F84-4535-9FF7-07F4F55FCE21}" destId="{69997213-B166-491A-8434-D6EBE25EF5E0}" srcOrd="1" destOrd="0" presId="urn:microsoft.com/office/officeart/2005/8/layout/vList5"/>
    <dgm:cxn modelId="{EE2ECCE3-660F-491D-9835-7F9D6E3E8EE3}" type="presParOf" srcId="{09FC3EB1-8F84-4535-9FF7-07F4F55FCE21}" destId="{72742ECC-0339-4A4D-B60A-71A9119701F4}" srcOrd="2" destOrd="0" presId="urn:microsoft.com/office/officeart/2005/8/layout/vList5"/>
    <dgm:cxn modelId="{40CE8636-D67D-45BE-9026-506ACC8817F1}" type="presParOf" srcId="{72742ECC-0339-4A4D-B60A-71A9119701F4}" destId="{87A76FF4-9D72-424D-A1B3-869188D5A80C}" srcOrd="0" destOrd="0" presId="urn:microsoft.com/office/officeart/2005/8/layout/vList5"/>
    <dgm:cxn modelId="{9F329AB3-AEF8-415F-8C74-68652E70DF5A}" type="presParOf" srcId="{72742ECC-0339-4A4D-B60A-71A9119701F4}" destId="{5ABBA355-0E1B-4DC5-95E3-F72F94E5861E}" srcOrd="1" destOrd="0" presId="urn:microsoft.com/office/officeart/2005/8/layout/vList5"/>
    <dgm:cxn modelId="{FE0812BB-A8D7-40E8-84FA-E268EBB936D2}" type="presParOf" srcId="{09FC3EB1-8F84-4535-9FF7-07F4F55FCE21}" destId="{FD28A1C5-E868-4736-9DBF-6F04618739FA}" srcOrd="3" destOrd="0" presId="urn:microsoft.com/office/officeart/2005/8/layout/vList5"/>
    <dgm:cxn modelId="{EC870357-2ECD-446E-8A0F-F5B20E7AC335}" type="presParOf" srcId="{09FC3EB1-8F84-4535-9FF7-07F4F55FCE21}" destId="{06CAEEAF-404B-4F4C-9940-E097CE328063}" srcOrd="4" destOrd="0" presId="urn:microsoft.com/office/officeart/2005/8/layout/vList5"/>
    <dgm:cxn modelId="{1E171473-1781-4266-9D86-9F95EB832AED}" type="presParOf" srcId="{06CAEEAF-404B-4F4C-9940-E097CE328063}" destId="{E5E16521-92F4-402E-A0BC-4DBDB517ED14}" srcOrd="0" destOrd="0" presId="urn:microsoft.com/office/officeart/2005/8/layout/vList5"/>
    <dgm:cxn modelId="{E1D4DE89-D40F-410F-9D14-7E1B932294AE}" type="presParOf" srcId="{06CAEEAF-404B-4F4C-9940-E097CE328063}" destId="{B65C40D0-545C-4CC1-8704-516B46EB3DD0}" srcOrd="1" destOrd="0" presId="urn:microsoft.com/office/officeart/2005/8/layout/vList5"/>
    <dgm:cxn modelId="{470E3BC8-A738-411B-A122-5BD5CADD1ED2}" type="presParOf" srcId="{09FC3EB1-8F84-4535-9FF7-07F4F55FCE21}" destId="{D2FC56D3-C92B-4B5E-8B40-58D5AF274688}" srcOrd="5" destOrd="0" presId="urn:microsoft.com/office/officeart/2005/8/layout/vList5"/>
    <dgm:cxn modelId="{EFC38E8C-A20E-401D-8AF0-59B1777F1B06}" type="presParOf" srcId="{09FC3EB1-8F84-4535-9FF7-07F4F55FCE21}" destId="{A2060993-B432-4CC3-9704-158CA1B1D384}" srcOrd="6" destOrd="0" presId="urn:microsoft.com/office/officeart/2005/8/layout/vList5"/>
    <dgm:cxn modelId="{3042F5D0-5019-40D4-B701-41E30EFB9755}" type="presParOf" srcId="{A2060993-B432-4CC3-9704-158CA1B1D384}" destId="{8A9F3B11-B26C-4F2F-B9BE-859C355CB13B}" srcOrd="0" destOrd="0" presId="urn:microsoft.com/office/officeart/2005/8/layout/vList5"/>
    <dgm:cxn modelId="{E9A84068-CB93-4378-9EE1-48A3F70ED0E6}" type="presParOf" srcId="{A2060993-B432-4CC3-9704-158CA1B1D384}" destId="{2B8300FE-0D40-434D-89E9-1C010F68C004}" srcOrd="1" destOrd="0" presId="urn:microsoft.com/office/officeart/2005/8/layout/vList5"/>
    <dgm:cxn modelId="{920BDFE8-B6A4-43A9-8C20-7B8B25EA82BD}" type="presParOf" srcId="{09FC3EB1-8F84-4535-9FF7-07F4F55FCE21}" destId="{F7734E27-1102-4ABD-8E80-04ED6901EF0E}" srcOrd="7" destOrd="0" presId="urn:microsoft.com/office/officeart/2005/8/layout/vList5"/>
    <dgm:cxn modelId="{D1DD5505-85F1-4841-AEA6-5E5163A87AD8}" type="presParOf" srcId="{09FC3EB1-8F84-4535-9FF7-07F4F55FCE21}" destId="{77A15008-0341-4C4A-91CC-AB5EFD0FC02E}" srcOrd="8" destOrd="0" presId="urn:microsoft.com/office/officeart/2005/8/layout/vList5"/>
    <dgm:cxn modelId="{8158EE23-11D5-429F-A806-1433885342E7}" type="presParOf" srcId="{77A15008-0341-4C4A-91CC-AB5EFD0FC02E}" destId="{1AC0ADFA-A5A1-44C7-9FDC-D82ACFDBF495}" srcOrd="0" destOrd="0" presId="urn:microsoft.com/office/officeart/2005/8/layout/vList5"/>
    <dgm:cxn modelId="{A76036B6-F152-4E55-85C8-51C328408201}" type="presParOf" srcId="{77A15008-0341-4C4A-91CC-AB5EFD0FC02E}" destId="{02094759-DAE9-4B97-8BBE-B3658F2063B8}" srcOrd="1" destOrd="0" presId="urn:microsoft.com/office/officeart/2005/8/layout/vList5"/>
    <dgm:cxn modelId="{656DB27F-C8EB-44E9-80ED-D964AFB62E08}" type="presParOf" srcId="{09FC3EB1-8F84-4535-9FF7-07F4F55FCE21}" destId="{76E363F0-AC52-433A-BEAE-E7C67D23EBA5}" srcOrd="9" destOrd="0" presId="urn:microsoft.com/office/officeart/2005/8/layout/vList5"/>
    <dgm:cxn modelId="{522796C7-FE77-4B65-A59E-6974D885DB62}" type="presParOf" srcId="{09FC3EB1-8F84-4535-9FF7-07F4F55FCE21}" destId="{91AA2376-DC48-43EA-83EA-8DA94C3B3EA9}" srcOrd="10" destOrd="0" presId="urn:microsoft.com/office/officeart/2005/8/layout/vList5"/>
    <dgm:cxn modelId="{056E017F-3946-4598-8B96-047A57278940}" type="presParOf" srcId="{91AA2376-DC48-43EA-83EA-8DA94C3B3EA9}" destId="{782C06E1-2E33-40D4-BA90-A5A3069FE7F9}" srcOrd="0" destOrd="0" presId="urn:microsoft.com/office/officeart/2005/8/layout/vList5"/>
    <dgm:cxn modelId="{C87F18C5-492E-4A68-9A4A-5643D6395088}" type="presParOf" srcId="{91AA2376-DC48-43EA-83EA-8DA94C3B3EA9}" destId="{26949FA1-1BFC-4345-B99D-169EDF77B2CE}" srcOrd="1" destOrd="0" presId="urn:microsoft.com/office/officeart/2005/8/layout/vList5"/>
    <dgm:cxn modelId="{26D887F8-6DF7-45FD-B31B-77DCEE5FA70C}" type="presParOf" srcId="{09FC3EB1-8F84-4535-9FF7-07F4F55FCE21}" destId="{E2D9DDD9-BEDC-4BB1-9673-37E90577330B}" srcOrd="11" destOrd="0" presId="urn:microsoft.com/office/officeart/2005/8/layout/vList5"/>
    <dgm:cxn modelId="{AF2529A0-729D-4140-ABFA-0F4AD6DBFACB}" type="presParOf" srcId="{09FC3EB1-8F84-4535-9FF7-07F4F55FCE21}" destId="{7932225F-5108-4F88-AB6B-9DAA7FBB8817}" srcOrd="12" destOrd="0" presId="urn:microsoft.com/office/officeart/2005/8/layout/vList5"/>
    <dgm:cxn modelId="{D62C6AAA-0B61-4A71-B385-A820CF61532F}" type="presParOf" srcId="{7932225F-5108-4F88-AB6B-9DAA7FBB8817}" destId="{CED25171-9B1B-4727-8C77-19297B63D3FF}" srcOrd="0" destOrd="0" presId="urn:microsoft.com/office/officeart/2005/8/layout/vList5"/>
    <dgm:cxn modelId="{09107136-2A9C-41D2-8FE5-39B6D96943C8}" type="presParOf" srcId="{7932225F-5108-4F88-AB6B-9DAA7FBB8817}" destId="{277D37BF-4AE4-4099-93EA-B5507C4E7F09}" srcOrd="1" destOrd="0" presId="urn:microsoft.com/office/officeart/2005/8/layout/vList5"/>
    <dgm:cxn modelId="{A52BF19D-805F-49C8-BFDE-AD1035A8F2ED}" type="presParOf" srcId="{09FC3EB1-8F84-4535-9FF7-07F4F55FCE21}" destId="{A472B4BF-1671-4EEF-A17D-73368066F844}" srcOrd="13" destOrd="0" presId="urn:microsoft.com/office/officeart/2005/8/layout/vList5"/>
    <dgm:cxn modelId="{B45379BA-3AB3-4E88-A0A2-C2DF7C818D32}" type="presParOf" srcId="{09FC3EB1-8F84-4535-9FF7-07F4F55FCE21}" destId="{716A6579-1983-44E5-A3A8-F5B3FB39E564}" srcOrd="14" destOrd="0" presId="urn:microsoft.com/office/officeart/2005/8/layout/vList5"/>
    <dgm:cxn modelId="{98E08809-BFF4-4AD5-9826-806C15DEDD9A}" type="presParOf" srcId="{716A6579-1983-44E5-A3A8-F5B3FB39E564}" destId="{A1D256B7-7205-441A-820E-D9DFF9C22EC6}" srcOrd="0" destOrd="0" presId="urn:microsoft.com/office/officeart/2005/8/layout/vList5"/>
    <dgm:cxn modelId="{1F0980D0-2A7E-4344-BAFF-1277D5A1426C}" type="presParOf" srcId="{716A6579-1983-44E5-A3A8-F5B3FB39E564}" destId="{3BC83BEA-1E7F-4E25-A863-5F2872463F25}" srcOrd="1" destOrd="0" presId="urn:microsoft.com/office/officeart/2005/8/layout/vList5"/>
    <dgm:cxn modelId="{9BB6C9C3-5B86-4414-ADE2-96973D3B55CE}" type="presParOf" srcId="{09FC3EB1-8F84-4535-9FF7-07F4F55FCE21}" destId="{614599DE-FE78-475D-BD0D-1B7C008E530E}" srcOrd="15" destOrd="0" presId="urn:microsoft.com/office/officeart/2005/8/layout/vList5"/>
    <dgm:cxn modelId="{155B6D5D-6153-4B85-969C-D92B7A79D17C}" type="presParOf" srcId="{09FC3EB1-8F84-4535-9FF7-07F4F55FCE21}" destId="{5495DB18-9E51-49C1-8596-B51C5C5DAE42}" srcOrd="16" destOrd="0" presId="urn:microsoft.com/office/officeart/2005/8/layout/vList5"/>
    <dgm:cxn modelId="{48B0EF3C-EBA8-4270-99CA-A4AA20BE5A6D}" type="presParOf" srcId="{5495DB18-9E51-49C1-8596-B51C5C5DAE42}" destId="{AB97BC43-352A-4BD0-B11E-9F906A4FDCC3}" srcOrd="0" destOrd="0" presId="urn:microsoft.com/office/officeart/2005/8/layout/vList5"/>
    <dgm:cxn modelId="{4061B9AA-96BC-44AF-9B6C-74EF1DB066D2}" type="presParOf" srcId="{5495DB18-9E51-49C1-8596-B51C5C5DAE42}" destId="{1868AD85-BE44-4999-B319-8B182312CC6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视图状态</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Cookie</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会话状态</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应用程序状态</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600" dirty="0"/>
            <a:t>（</a:t>
          </a:r>
          <a:r>
            <a:rPr lang="en-US" altLang="en-US" sz="1600" dirty="0"/>
            <a:t>1</a:t>
          </a:r>
          <a:r>
            <a:rPr lang="zh-CN" altLang="en-US" sz="1600" dirty="0"/>
            <a:t>）</a:t>
          </a:r>
        </a:p>
      </dgm:t>
    </dgm:pt>
    <dgm:pt modelId="{4AC02537-1934-464B-866B-D058A33D3632}" type="parTrans" cxnId="{DB48549B-F72A-4BCF-9A97-05C3EA663FCE}">
      <dgm:prSet/>
      <dgm:spPr/>
      <dgm:t>
        <a:bodyPr/>
        <a:lstStyle/>
        <a:p>
          <a:endParaRPr lang="zh-CN" altLang="en-US" sz="1600"/>
        </a:p>
      </dgm:t>
    </dgm:pt>
    <dgm:pt modelId="{319A5170-87F3-4DD9-BBB8-E6F34D2D99D4}" type="sibTrans" cxnId="{DB48549B-F72A-4BCF-9A97-05C3EA663FCE}">
      <dgm:prSet/>
      <dgm:spPr/>
      <dgm:t>
        <a:bodyPr/>
        <a:lstStyle/>
        <a:p>
          <a:endParaRPr lang="zh-CN" altLang="en-US" sz="1600"/>
        </a:p>
      </dgm:t>
    </dgm:pt>
    <dgm:pt modelId="{2D97F6FC-9296-4A7F-B1EB-2A265CC9EEC0}">
      <dgm:prSet custT="1"/>
      <dgm:spPr/>
      <dgm:t>
        <a:bodyPr/>
        <a:lstStyle/>
        <a:p>
          <a:r>
            <a:rPr lang="zh-CN" altLang="en-US" sz="1600" dirty="0"/>
            <a:t>（</a:t>
          </a:r>
          <a:r>
            <a:rPr lang="en-US" altLang="en-US" sz="1600" dirty="0"/>
            <a:t>2</a:t>
          </a:r>
          <a:r>
            <a:rPr lang="zh-CN" altLang="en-US" sz="1600" dirty="0"/>
            <a:t>）</a:t>
          </a:r>
        </a:p>
      </dgm:t>
    </dgm:pt>
    <dgm:pt modelId="{44ACDB15-7518-4470-B9A7-6BC1703304A3}" type="parTrans" cxnId="{F4BC2F5D-412F-4885-99D0-8D4A1742919B}">
      <dgm:prSet/>
      <dgm:spPr/>
      <dgm:t>
        <a:bodyPr/>
        <a:lstStyle/>
        <a:p>
          <a:endParaRPr lang="zh-CN" altLang="en-US" sz="1600"/>
        </a:p>
      </dgm:t>
    </dgm:pt>
    <dgm:pt modelId="{FFFE2849-25ED-4345-8C8C-9E6DFB389EEF}" type="sibTrans" cxnId="{F4BC2F5D-412F-4885-99D0-8D4A1742919B}">
      <dgm:prSet/>
      <dgm:spPr/>
      <dgm:t>
        <a:bodyPr/>
        <a:lstStyle/>
        <a:p>
          <a:endParaRPr lang="zh-CN" altLang="en-US" sz="1600"/>
        </a:p>
      </dgm:t>
    </dgm:pt>
    <dgm:pt modelId="{9D91EA91-67FB-4306-9231-C727E875DCA1}">
      <dgm:prSet custT="1"/>
      <dgm:spPr/>
      <dgm:t>
        <a:bodyPr/>
        <a:lstStyle/>
        <a:p>
          <a:r>
            <a:rPr lang="zh-CN" altLang="en-US" sz="1600" dirty="0"/>
            <a:t>（</a:t>
          </a:r>
          <a:r>
            <a:rPr lang="en-US" altLang="en-US" sz="1600" dirty="0"/>
            <a:t>3</a:t>
          </a:r>
          <a:r>
            <a:rPr lang="zh-CN" altLang="en-US" sz="1600" dirty="0"/>
            <a:t>）</a:t>
          </a:r>
        </a:p>
      </dgm:t>
    </dgm:pt>
    <dgm:pt modelId="{1047913B-0395-4025-B2B5-29AA14A0A7D2}" type="parTrans" cxnId="{8BAAD642-2F9A-491D-84D1-52A465168365}">
      <dgm:prSet/>
      <dgm:spPr/>
      <dgm:t>
        <a:bodyPr/>
        <a:lstStyle/>
        <a:p>
          <a:endParaRPr lang="zh-CN" altLang="en-US" sz="1600"/>
        </a:p>
      </dgm:t>
    </dgm:pt>
    <dgm:pt modelId="{66B039E1-3711-454C-9894-15D244231E28}" type="sibTrans" cxnId="{8BAAD642-2F9A-491D-84D1-52A465168365}">
      <dgm:prSet/>
      <dgm:spPr/>
      <dgm:t>
        <a:bodyPr/>
        <a:lstStyle/>
        <a:p>
          <a:endParaRPr lang="zh-CN" altLang="en-US" sz="1600"/>
        </a:p>
      </dgm:t>
    </dgm:pt>
    <dgm:pt modelId="{E8AF0495-1058-4758-B698-C5C0756F2AFE}">
      <dgm:prSet custT="1"/>
      <dgm:spPr/>
      <dgm:t>
        <a:bodyPr/>
        <a:lstStyle/>
        <a:p>
          <a:r>
            <a:rPr lang="zh-CN" altLang="en-US" sz="1600" dirty="0"/>
            <a:t>（</a:t>
          </a:r>
          <a:r>
            <a:rPr lang="en-US" altLang="en-US" sz="1600" dirty="0"/>
            <a:t>4</a:t>
          </a:r>
          <a:r>
            <a:rPr lang="zh-CN" altLang="en-US" sz="1600" dirty="0"/>
            <a:t>）</a:t>
          </a:r>
        </a:p>
      </dgm:t>
    </dgm:pt>
    <dgm:pt modelId="{A3004B3F-511E-486E-88F3-B2D9C6A4BF21}" type="parTrans" cxnId="{1349DA6A-8E65-4F46-AACC-BE7F04864819}">
      <dgm:prSet/>
      <dgm:spPr/>
      <dgm:t>
        <a:bodyPr/>
        <a:lstStyle/>
        <a:p>
          <a:endParaRPr lang="zh-CN" altLang="en-US" sz="1600"/>
        </a:p>
      </dgm:t>
    </dgm:pt>
    <dgm:pt modelId="{F41D4DA4-BB1F-46C2-9451-632C203871B6}" type="sibTrans" cxnId="{1349DA6A-8E65-4F46-AACC-BE7F04864819}">
      <dgm:prSet/>
      <dgm:spPr/>
      <dgm:t>
        <a:bodyPr/>
        <a:lstStyle/>
        <a:p>
          <a:endParaRPr lang="zh-CN" altLang="en-US" sz="1600"/>
        </a:p>
      </dgm:t>
    </dgm:pt>
    <dgm:pt modelId="{C3B611AA-AE70-40E1-97B1-E88F00F8915E}">
      <dgm:prSet phldrT="[文本]" custT="1"/>
      <dgm:spPr/>
      <dgm:t>
        <a:bodyPr/>
        <a:lstStyle/>
        <a:p>
          <a:r>
            <a:rPr lang="en-US" sz="1600"/>
            <a:t>ASP.NET</a:t>
          </a:r>
          <a:r>
            <a:rPr lang="zh-CN" sz="1600"/>
            <a:t>提供的基于客户端的状态管理方式包括哪些方法？</a:t>
          </a:r>
          <a:endParaRPr lang="zh-CN" altLang="en-US" sz="1600" dirty="0"/>
        </a:p>
      </dgm:t>
    </dgm:pt>
    <dgm:pt modelId="{94C11006-46D7-4BCB-AE24-5EA9F9884AAB}" type="parTrans" cxnId="{FC9A997F-9A55-4813-9645-9F00BDDE822C}">
      <dgm:prSet/>
      <dgm:spPr/>
      <dgm:t>
        <a:bodyPr/>
        <a:lstStyle/>
        <a:p>
          <a:endParaRPr lang="zh-CN" altLang="en-US" sz="1600"/>
        </a:p>
      </dgm:t>
    </dgm:pt>
    <dgm:pt modelId="{AEC761C5-1CC0-4A0C-B6FC-99A663F4616C}" type="sibTrans" cxnId="{FC9A997F-9A55-4813-9645-9F00BDDE822C}">
      <dgm:prSet/>
      <dgm:spPr/>
      <dgm:t>
        <a:bodyPr/>
        <a:lstStyle/>
        <a:p>
          <a:endParaRPr lang="zh-CN" altLang="en-US" sz="1600"/>
        </a:p>
      </dgm:t>
    </dgm:pt>
    <dgm:pt modelId="{E9402BB7-1E5C-47C0-989B-6044180AF85D}">
      <dgm:prSet custT="1"/>
      <dgm:spPr/>
      <dgm:t>
        <a:bodyPr/>
        <a:lstStyle/>
        <a:p>
          <a:r>
            <a:rPr lang="en-US" sz="1600"/>
            <a:t>ASP.NET</a:t>
          </a:r>
          <a:r>
            <a:rPr lang="zh-CN" sz="1600"/>
            <a:t>提供的基于服务器的状态管理方式包括哪些方法？</a:t>
          </a:r>
          <a:endParaRPr lang="zh-CN" altLang="en-US" sz="1600" dirty="0"/>
        </a:p>
      </dgm:t>
    </dgm:pt>
    <dgm:pt modelId="{A93F28D2-E116-4216-89F8-E345E67C923D}" type="parTrans" cxnId="{2210F927-AECB-449D-92E8-7300BDCECFD4}">
      <dgm:prSet/>
      <dgm:spPr/>
      <dgm:t>
        <a:bodyPr/>
        <a:lstStyle/>
        <a:p>
          <a:endParaRPr lang="zh-CN" altLang="en-US" sz="1600"/>
        </a:p>
      </dgm:t>
    </dgm:pt>
    <dgm:pt modelId="{04770434-0460-4044-93FA-D31BF5669665}" type="sibTrans" cxnId="{2210F927-AECB-449D-92E8-7300BDCECFD4}">
      <dgm:prSet/>
      <dgm:spPr/>
      <dgm:t>
        <a:bodyPr/>
        <a:lstStyle/>
        <a:p>
          <a:endParaRPr lang="zh-CN" altLang="en-US" sz="1600"/>
        </a:p>
      </dgm:t>
    </dgm:pt>
    <dgm:pt modelId="{D6578DA0-0760-4912-8735-05BFA9CB1F3C}">
      <dgm:prSet custT="1"/>
      <dgm:spPr/>
      <dgm:t>
        <a:bodyPr/>
        <a:lstStyle/>
        <a:p>
          <a:r>
            <a:rPr lang="zh-CN" sz="1600"/>
            <a:t>简述视图状态（</a:t>
          </a:r>
          <a:r>
            <a:rPr lang="x-none" sz="1600"/>
            <a:t>ViewState</a:t>
          </a:r>
          <a:r>
            <a:rPr lang="zh-CN" sz="1600"/>
            <a:t>）的工作机理。</a:t>
          </a:r>
          <a:endParaRPr lang="zh-CN" altLang="en-US" sz="1600" dirty="0"/>
        </a:p>
      </dgm:t>
    </dgm:pt>
    <dgm:pt modelId="{0971E4A9-0700-4F67-B148-9B66157A2160}" type="parTrans" cxnId="{70A24652-2389-4D98-A928-3322612379F8}">
      <dgm:prSet/>
      <dgm:spPr/>
      <dgm:t>
        <a:bodyPr/>
        <a:lstStyle/>
        <a:p>
          <a:endParaRPr lang="zh-CN" altLang="en-US" sz="1600"/>
        </a:p>
      </dgm:t>
    </dgm:pt>
    <dgm:pt modelId="{3D8EFA80-D2A0-40C7-8648-C20ADE7354B3}" type="sibTrans" cxnId="{70A24652-2389-4D98-A928-3322612379F8}">
      <dgm:prSet/>
      <dgm:spPr/>
      <dgm:t>
        <a:bodyPr/>
        <a:lstStyle/>
        <a:p>
          <a:endParaRPr lang="zh-CN" altLang="en-US" sz="1600"/>
        </a:p>
      </dgm:t>
    </dgm:pt>
    <dgm:pt modelId="{9A4E69D0-CC9D-4A0B-8A98-28895C02FA85}">
      <dgm:prSet custT="1"/>
      <dgm:spPr/>
      <dgm:t>
        <a:bodyPr/>
        <a:lstStyle/>
        <a:p>
          <a:r>
            <a:rPr lang="zh-CN" sz="1600" dirty="0"/>
            <a:t>简述</a:t>
          </a:r>
          <a:r>
            <a:rPr lang="x-none" sz="1600" dirty="0"/>
            <a:t>Cookie</a:t>
          </a:r>
          <a:r>
            <a:rPr lang="zh-CN" sz="1600" dirty="0"/>
            <a:t>的工作机理。</a:t>
          </a:r>
          <a:endParaRPr lang="zh-CN" altLang="en-US" sz="1600" dirty="0"/>
        </a:p>
      </dgm:t>
    </dgm:pt>
    <dgm:pt modelId="{21DA6A65-9C08-49C6-A450-BC36FD776ACB}" type="parTrans" cxnId="{DD556586-0B75-453A-B5A4-6C729EE3693E}">
      <dgm:prSet/>
      <dgm:spPr/>
      <dgm:t>
        <a:bodyPr/>
        <a:lstStyle/>
        <a:p>
          <a:endParaRPr lang="zh-CN" altLang="en-US" sz="1600"/>
        </a:p>
      </dgm:t>
    </dgm:pt>
    <dgm:pt modelId="{914F54CA-8004-4B10-8369-1F0B24353B59}" type="sibTrans" cxnId="{DD556586-0B75-453A-B5A4-6C729EE3693E}">
      <dgm:prSet/>
      <dgm:spPr/>
      <dgm:t>
        <a:bodyPr/>
        <a:lstStyle/>
        <a:p>
          <a:endParaRPr lang="zh-CN" altLang="en-US" sz="1600"/>
        </a:p>
      </dgm:t>
    </dgm:pt>
    <dgm:pt modelId="{FF294EF3-59E1-488B-892F-AFA4B1AC84C0}">
      <dgm:prSet custT="1"/>
      <dgm:spPr/>
      <dgm:t>
        <a:bodyPr/>
        <a:lstStyle/>
        <a:p>
          <a:r>
            <a:rPr lang="zh-CN" sz="1600" dirty="0"/>
            <a:t>（</a:t>
          </a:r>
          <a:r>
            <a:rPr lang="x-none" sz="1600" dirty="0"/>
            <a:t>5</a:t>
          </a:r>
          <a:r>
            <a:rPr lang="zh-CN" sz="1600" dirty="0"/>
            <a:t>）</a:t>
          </a:r>
        </a:p>
      </dgm:t>
    </dgm:pt>
    <dgm:pt modelId="{376413B3-7F85-45DA-BFB7-9186431438C6}" type="parTrans" cxnId="{09D6278D-A9DB-49C3-A1E5-0D4D71D489BA}">
      <dgm:prSet/>
      <dgm:spPr/>
      <dgm:t>
        <a:bodyPr/>
        <a:lstStyle/>
        <a:p>
          <a:endParaRPr lang="zh-CN" altLang="en-US" sz="1600"/>
        </a:p>
      </dgm:t>
    </dgm:pt>
    <dgm:pt modelId="{2A85EBBC-42BE-47FB-81DA-A6EA9FA53D75}" type="sibTrans" cxnId="{09D6278D-A9DB-49C3-A1E5-0D4D71D489BA}">
      <dgm:prSet/>
      <dgm:spPr/>
      <dgm:t>
        <a:bodyPr/>
        <a:lstStyle/>
        <a:p>
          <a:endParaRPr lang="zh-CN" altLang="en-US" sz="1600"/>
        </a:p>
      </dgm:t>
    </dgm:pt>
    <dgm:pt modelId="{A522BBAD-C0CF-47BD-96B3-9CA7620167C3}">
      <dgm:prSet custT="1"/>
      <dgm:spPr/>
      <dgm:t>
        <a:bodyPr/>
        <a:lstStyle/>
        <a:p>
          <a:r>
            <a:rPr lang="zh-CN" sz="1600"/>
            <a:t>简述</a:t>
          </a:r>
          <a:r>
            <a:rPr lang="zh-CN" sz="1600" dirty="0"/>
            <a:t>会话状态（</a:t>
          </a:r>
          <a:r>
            <a:rPr lang="x-none" sz="1600" dirty="0"/>
            <a:t>Session</a:t>
          </a:r>
          <a:r>
            <a:rPr lang="zh-CN" sz="1600" dirty="0"/>
            <a:t>）和应用程序状态（</a:t>
          </a:r>
          <a:r>
            <a:rPr lang="x-none" sz="1600" dirty="0"/>
            <a:t>Application</a:t>
          </a:r>
          <a:r>
            <a:rPr lang="zh-CN" sz="1600" dirty="0"/>
            <a:t>）的异同。</a:t>
          </a:r>
        </a:p>
      </dgm:t>
    </dgm:pt>
    <dgm:pt modelId="{B1D6F953-1032-4265-9196-463CE3D1F9B9}" type="parTrans" cxnId="{FFF611A0-2110-426A-A5A1-BA2E6A5E6F63}">
      <dgm:prSet/>
      <dgm:spPr/>
      <dgm:t>
        <a:bodyPr/>
        <a:lstStyle/>
        <a:p>
          <a:endParaRPr lang="zh-CN" altLang="en-US" sz="1600"/>
        </a:p>
      </dgm:t>
    </dgm:pt>
    <dgm:pt modelId="{4FFEC312-C645-440F-AE83-76557644340C}" type="sibTrans" cxnId="{FFF611A0-2110-426A-A5A1-BA2E6A5E6F63}">
      <dgm:prSet/>
      <dgm:spPr/>
      <dgm:t>
        <a:bodyPr/>
        <a:lstStyle/>
        <a:p>
          <a:endParaRPr lang="zh-CN" altLang="en-US" sz="1600"/>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5">
        <dgm:presLayoutVars>
          <dgm:chMax val="1"/>
          <dgm:bulletEnabled val="1"/>
        </dgm:presLayoutVars>
      </dgm:prSet>
      <dgm:spPr/>
    </dgm:pt>
    <dgm:pt modelId="{43EEFC3A-8F94-457E-82F4-DAB369B5789A}" type="pres">
      <dgm:prSet presAssocID="{9419A75F-B6F7-41CF-9F94-993691EBD35F}" presName="descendantText" presStyleLbl="alignAcc1" presStyleIdx="0" presStyleCnt="5">
        <dgm:presLayoutVars>
          <dgm:bulletEnabled val="1"/>
        </dgm:presLayoutVars>
      </dgm:prSet>
      <dgm:spPr/>
    </dgm:pt>
    <dgm:pt modelId="{208BE8CF-8F69-485C-A108-44B1724C0746}" type="pres">
      <dgm:prSet presAssocID="{319A5170-87F3-4DD9-BBB8-E6F34D2D99D4}" presName="sp" presStyleCnt="0"/>
      <dgm:spPr/>
    </dgm:pt>
    <dgm:pt modelId="{401DF444-191E-480B-AC93-09626EBDC421}" type="pres">
      <dgm:prSet presAssocID="{2D97F6FC-9296-4A7F-B1EB-2A265CC9EEC0}" presName="composite" presStyleCnt="0"/>
      <dgm:spPr/>
    </dgm:pt>
    <dgm:pt modelId="{EB397AB6-AC8E-46F1-8C26-985C70A5517D}" type="pres">
      <dgm:prSet presAssocID="{2D97F6FC-9296-4A7F-B1EB-2A265CC9EEC0}" presName="parentText" presStyleLbl="alignNode1" presStyleIdx="1" presStyleCnt="5">
        <dgm:presLayoutVars>
          <dgm:chMax val="1"/>
          <dgm:bulletEnabled val="1"/>
        </dgm:presLayoutVars>
      </dgm:prSet>
      <dgm:spPr/>
    </dgm:pt>
    <dgm:pt modelId="{9CC6DB5E-7C5D-4A05-A823-E4B1310150B1}" type="pres">
      <dgm:prSet presAssocID="{2D97F6FC-9296-4A7F-B1EB-2A265CC9EEC0}" presName="descendantText" presStyleLbl="alignAcc1" presStyleIdx="1" presStyleCnt="5">
        <dgm:presLayoutVars>
          <dgm:bulletEnabled val="1"/>
        </dgm:presLayoutVars>
      </dgm:prSet>
      <dgm:spPr/>
    </dgm:pt>
    <dgm:pt modelId="{FDBD1013-9F8A-417C-8727-4364D688D51A}" type="pres">
      <dgm:prSet presAssocID="{FFFE2849-25ED-4345-8C8C-9E6DFB389EEF}" presName="sp" presStyleCnt="0"/>
      <dgm:spPr/>
    </dgm:pt>
    <dgm:pt modelId="{55F68A10-A038-45D9-B20C-E3E92CE3390F}" type="pres">
      <dgm:prSet presAssocID="{9D91EA91-67FB-4306-9231-C727E875DCA1}" presName="composite" presStyleCnt="0"/>
      <dgm:spPr/>
    </dgm:pt>
    <dgm:pt modelId="{F84D23BC-59F7-4BFC-8F92-77D4EF65A751}" type="pres">
      <dgm:prSet presAssocID="{9D91EA91-67FB-4306-9231-C727E875DCA1}" presName="parentText" presStyleLbl="alignNode1" presStyleIdx="2" presStyleCnt="5">
        <dgm:presLayoutVars>
          <dgm:chMax val="1"/>
          <dgm:bulletEnabled val="1"/>
        </dgm:presLayoutVars>
      </dgm:prSet>
      <dgm:spPr/>
    </dgm:pt>
    <dgm:pt modelId="{45B2D73A-6A97-43A3-AF7C-7CFF0FE2EF54}" type="pres">
      <dgm:prSet presAssocID="{9D91EA91-67FB-4306-9231-C727E875DCA1}" presName="descendantText" presStyleLbl="alignAcc1" presStyleIdx="2" presStyleCnt="5">
        <dgm:presLayoutVars>
          <dgm:bulletEnabled val="1"/>
        </dgm:presLayoutVars>
      </dgm:prSet>
      <dgm:spPr/>
    </dgm:pt>
    <dgm:pt modelId="{2B227D8D-8B0F-478A-B822-535CEB55AB4E}" type="pres">
      <dgm:prSet presAssocID="{66B039E1-3711-454C-9894-15D244231E28}" presName="sp" presStyleCnt="0"/>
      <dgm:spPr/>
    </dgm:pt>
    <dgm:pt modelId="{08F27A9B-8710-4875-8991-4451CAB8A16D}" type="pres">
      <dgm:prSet presAssocID="{E8AF0495-1058-4758-B698-C5C0756F2AFE}" presName="composite" presStyleCnt="0"/>
      <dgm:spPr/>
    </dgm:pt>
    <dgm:pt modelId="{7DA9376E-77BD-4399-AB31-EE21AE6F90E7}" type="pres">
      <dgm:prSet presAssocID="{E8AF0495-1058-4758-B698-C5C0756F2AFE}" presName="parentText" presStyleLbl="alignNode1" presStyleIdx="3" presStyleCnt="5">
        <dgm:presLayoutVars>
          <dgm:chMax val="1"/>
          <dgm:bulletEnabled val="1"/>
        </dgm:presLayoutVars>
      </dgm:prSet>
      <dgm:spPr/>
    </dgm:pt>
    <dgm:pt modelId="{539F0CB1-7445-465F-8AFB-02A2B8563227}" type="pres">
      <dgm:prSet presAssocID="{E8AF0495-1058-4758-B698-C5C0756F2AFE}" presName="descendantText" presStyleLbl="alignAcc1" presStyleIdx="3" presStyleCnt="5">
        <dgm:presLayoutVars>
          <dgm:bulletEnabled val="1"/>
        </dgm:presLayoutVars>
      </dgm:prSet>
      <dgm:spPr/>
    </dgm:pt>
    <dgm:pt modelId="{8AB96440-3EA8-45CF-9E99-E0BFD11B5ACD}" type="pres">
      <dgm:prSet presAssocID="{F41D4DA4-BB1F-46C2-9451-632C203871B6}" presName="sp" presStyleCnt="0"/>
      <dgm:spPr/>
    </dgm:pt>
    <dgm:pt modelId="{D733CC62-8DD1-467B-B94E-BD58F83D8ACE}" type="pres">
      <dgm:prSet presAssocID="{FF294EF3-59E1-488B-892F-AFA4B1AC84C0}" presName="composite" presStyleCnt="0"/>
      <dgm:spPr/>
    </dgm:pt>
    <dgm:pt modelId="{AA1EBC02-3F55-4B3D-A11B-B84CFE9134A4}" type="pres">
      <dgm:prSet presAssocID="{FF294EF3-59E1-488B-892F-AFA4B1AC84C0}" presName="parentText" presStyleLbl="alignNode1" presStyleIdx="4" presStyleCnt="5">
        <dgm:presLayoutVars>
          <dgm:chMax val="1"/>
          <dgm:bulletEnabled val="1"/>
        </dgm:presLayoutVars>
      </dgm:prSet>
      <dgm:spPr/>
    </dgm:pt>
    <dgm:pt modelId="{0BB80754-BD4B-447F-9F03-1214BD7BEADD}" type="pres">
      <dgm:prSet presAssocID="{FF294EF3-59E1-488B-892F-AFA4B1AC84C0}" presName="descendantText" presStyleLbl="alignAcc1" presStyleIdx="4" presStyleCnt="5">
        <dgm:presLayoutVars>
          <dgm:bulletEnabled val="1"/>
        </dgm:presLayoutVars>
      </dgm:prSet>
      <dgm:spPr/>
    </dgm:pt>
  </dgm:ptLst>
  <dgm:cxnLst>
    <dgm:cxn modelId="{28030906-A384-45FF-95BF-C4A71EA6D4FB}" type="presOf" srcId="{B180879B-94D4-4073-8F12-8D8EAE59EFF8}" destId="{71D37719-A4DF-4669-B8E3-76CB9B3DF9C8}" srcOrd="0" destOrd="0" presId="urn:microsoft.com/office/officeart/2005/8/layout/chevron2"/>
    <dgm:cxn modelId="{2210F927-AECB-449D-92E8-7300BDCECFD4}" srcId="{2D97F6FC-9296-4A7F-B1EB-2A265CC9EEC0}" destId="{E9402BB7-1E5C-47C0-989B-6044180AF85D}" srcOrd="0" destOrd="0" parTransId="{A93F28D2-E116-4216-89F8-E345E67C923D}" sibTransId="{04770434-0460-4044-93FA-D31BF5669665}"/>
    <dgm:cxn modelId="{F08B6E2A-24AA-4004-8C5B-DDBC1C6D2C90}" type="presOf" srcId="{D6578DA0-0760-4912-8735-05BFA9CB1F3C}" destId="{45B2D73A-6A97-43A3-AF7C-7CFF0FE2EF54}" srcOrd="0" destOrd="0" presId="urn:microsoft.com/office/officeart/2005/8/layout/chevron2"/>
    <dgm:cxn modelId="{9D3E2D31-A2B1-4799-970B-98DCADFDCE91}" type="presOf" srcId="{9A4E69D0-CC9D-4A0B-8A98-28895C02FA85}" destId="{539F0CB1-7445-465F-8AFB-02A2B8563227}" srcOrd="0" destOrd="0" presId="urn:microsoft.com/office/officeart/2005/8/layout/chevron2"/>
    <dgm:cxn modelId="{F4BC2F5D-412F-4885-99D0-8D4A1742919B}" srcId="{B180879B-94D4-4073-8F12-8D8EAE59EFF8}" destId="{2D97F6FC-9296-4A7F-B1EB-2A265CC9EEC0}" srcOrd="1" destOrd="0" parTransId="{44ACDB15-7518-4470-B9A7-6BC1703304A3}" sibTransId="{FFFE2849-25ED-4345-8C8C-9E6DFB389EEF}"/>
    <dgm:cxn modelId="{3424B45F-CB2F-4ADC-9BDC-5616F2369A2F}" type="presOf" srcId="{A522BBAD-C0CF-47BD-96B3-9CA7620167C3}" destId="{0BB80754-BD4B-447F-9F03-1214BD7BEADD}" srcOrd="0" destOrd="0" presId="urn:microsoft.com/office/officeart/2005/8/layout/chevron2"/>
    <dgm:cxn modelId="{8BAAD642-2F9A-491D-84D1-52A465168365}" srcId="{B180879B-94D4-4073-8F12-8D8EAE59EFF8}" destId="{9D91EA91-67FB-4306-9231-C727E875DCA1}" srcOrd="2" destOrd="0" parTransId="{1047913B-0395-4025-B2B5-29AA14A0A7D2}" sibTransId="{66B039E1-3711-454C-9894-15D244231E28}"/>
    <dgm:cxn modelId="{80827169-4D42-4A73-817A-1D6A4E19BB8E}" type="presOf" srcId="{9419A75F-B6F7-41CF-9F94-993691EBD35F}" destId="{C2A54C91-1D53-4AE0-96D7-9EF1EC6127E4}" srcOrd="0" destOrd="0" presId="urn:microsoft.com/office/officeart/2005/8/layout/chevron2"/>
    <dgm:cxn modelId="{1349DA6A-8E65-4F46-AACC-BE7F04864819}" srcId="{B180879B-94D4-4073-8F12-8D8EAE59EFF8}" destId="{E8AF0495-1058-4758-B698-C5C0756F2AFE}" srcOrd="3" destOrd="0" parTransId="{A3004B3F-511E-486E-88F3-B2D9C6A4BF21}" sibTransId="{F41D4DA4-BB1F-46C2-9451-632C203871B6}"/>
    <dgm:cxn modelId="{70A24652-2389-4D98-A928-3322612379F8}" srcId="{9D91EA91-67FB-4306-9231-C727E875DCA1}" destId="{D6578DA0-0760-4912-8735-05BFA9CB1F3C}" srcOrd="0" destOrd="0" parTransId="{0971E4A9-0700-4F67-B148-9B66157A2160}" sibTransId="{3D8EFA80-D2A0-40C7-8648-C20ADE7354B3}"/>
    <dgm:cxn modelId="{FF294774-468B-4074-9A37-322BEFD65EC9}" type="presOf" srcId="{E8AF0495-1058-4758-B698-C5C0756F2AFE}" destId="{7DA9376E-77BD-4399-AB31-EE21AE6F90E7}" srcOrd="0" destOrd="0" presId="urn:microsoft.com/office/officeart/2005/8/layout/chevron2"/>
    <dgm:cxn modelId="{FC9A997F-9A55-4813-9645-9F00BDDE822C}" srcId="{9419A75F-B6F7-41CF-9F94-993691EBD35F}" destId="{C3B611AA-AE70-40E1-97B1-E88F00F8915E}" srcOrd="0" destOrd="0" parTransId="{94C11006-46D7-4BCB-AE24-5EA9F9884AAB}" sibTransId="{AEC761C5-1CC0-4A0C-B6FC-99A663F4616C}"/>
    <dgm:cxn modelId="{B63B3186-CF68-4DA7-8A13-C5651E0AA769}" type="presOf" srcId="{FF294EF3-59E1-488B-892F-AFA4B1AC84C0}" destId="{AA1EBC02-3F55-4B3D-A11B-B84CFE9134A4}" srcOrd="0" destOrd="0" presId="urn:microsoft.com/office/officeart/2005/8/layout/chevron2"/>
    <dgm:cxn modelId="{DD556586-0B75-453A-B5A4-6C729EE3693E}" srcId="{E8AF0495-1058-4758-B698-C5C0756F2AFE}" destId="{9A4E69D0-CC9D-4A0B-8A98-28895C02FA85}" srcOrd="0" destOrd="0" parTransId="{21DA6A65-9C08-49C6-A450-BC36FD776ACB}" sibTransId="{914F54CA-8004-4B10-8369-1F0B24353B59}"/>
    <dgm:cxn modelId="{09D6278D-A9DB-49C3-A1E5-0D4D71D489BA}" srcId="{B180879B-94D4-4073-8F12-8D8EAE59EFF8}" destId="{FF294EF3-59E1-488B-892F-AFA4B1AC84C0}" srcOrd="4" destOrd="0" parTransId="{376413B3-7F85-45DA-BFB7-9186431438C6}" sibTransId="{2A85EBBC-42BE-47FB-81DA-A6EA9FA53D75}"/>
    <dgm:cxn modelId="{DB48549B-F72A-4BCF-9A97-05C3EA663FCE}" srcId="{B180879B-94D4-4073-8F12-8D8EAE59EFF8}" destId="{9419A75F-B6F7-41CF-9F94-993691EBD35F}" srcOrd="0" destOrd="0" parTransId="{4AC02537-1934-464B-866B-D058A33D3632}" sibTransId="{319A5170-87F3-4DD9-BBB8-E6F34D2D99D4}"/>
    <dgm:cxn modelId="{FFF611A0-2110-426A-A5A1-BA2E6A5E6F63}" srcId="{FF294EF3-59E1-488B-892F-AFA4B1AC84C0}" destId="{A522BBAD-C0CF-47BD-96B3-9CA7620167C3}" srcOrd="0" destOrd="0" parTransId="{B1D6F953-1032-4265-9196-463CE3D1F9B9}" sibTransId="{4FFEC312-C645-440F-AE83-76557644340C}"/>
    <dgm:cxn modelId="{9CDCA7C4-3FBC-454E-AC41-D62AA4FE88EA}" type="presOf" srcId="{E9402BB7-1E5C-47C0-989B-6044180AF85D}" destId="{9CC6DB5E-7C5D-4A05-A823-E4B1310150B1}" srcOrd="0" destOrd="0" presId="urn:microsoft.com/office/officeart/2005/8/layout/chevron2"/>
    <dgm:cxn modelId="{CAEF53DB-FF2A-49AA-8BC4-A9A97F6733F0}" type="presOf" srcId="{C3B611AA-AE70-40E1-97B1-E88F00F8915E}" destId="{43EEFC3A-8F94-457E-82F4-DAB369B5789A}" srcOrd="0" destOrd="0" presId="urn:microsoft.com/office/officeart/2005/8/layout/chevron2"/>
    <dgm:cxn modelId="{C50211EE-29B7-4011-8A90-8273CBC8272B}" type="presOf" srcId="{2D97F6FC-9296-4A7F-B1EB-2A265CC9EEC0}" destId="{EB397AB6-AC8E-46F1-8C26-985C70A5517D}" srcOrd="0" destOrd="0" presId="urn:microsoft.com/office/officeart/2005/8/layout/chevron2"/>
    <dgm:cxn modelId="{3AF5CAF5-995D-4B1E-BFA2-B86045C51B9C}" type="presOf" srcId="{9D91EA91-67FB-4306-9231-C727E875DCA1}" destId="{F84D23BC-59F7-4BFC-8F92-77D4EF65A751}" srcOrd="0" destOrd="0" presId="urn:microsoft.com/office/officeart/2005/8/layout/chevron2"/>
    <dgm:cxn modelId="{5253319B-CCB1-4CBB-AAFB-02437FC1583F}" type="presParOf" srcId="{71D37719-A4DF-4669-B8E3-76CB9B3DF9C8}" destId="{47BCF49A-0C4A-4881-A712-37049CA04ED3}" srcOrd="0" destOrd="0" presId="urn:microsoft.com/office/officeart/2005/8/layout/chevron2"/>
    <dgm:cxn modelId="{813CA969-C015-4691-A19B-0E56A1CDB24A}" type="presParOf" srcId="{47BCF49A-0C4A-4881-A712-37049CA04ED3}" destId="{C2A54C91-1D53-4AE0-96D7-9EF1EC6127E4}" srcOrd="0" destOrd="0" presId="urn:microsoft.com/office/officeart/2005/8/layout/chevron2"/>
    <dgm:cxn modelId="{967B6A1D-37F0-48CC-9521-26196A79F20F}" type="presParOf" srcId="{47BCF49A-0C4A-4881-A712-37049CA04ED3}" destId="{43EEFC3A-8F94-457E-82F4-DAB369B5789A}" srcOrd="1" destOrd="0" presId="urn:microsoft.com/office/officeart/2005/8/layout/chevron2"/>
    <dgm:cxn modelId="{6A7CE50A-7E49-4565-A7D4-DF81884C799E}" type="presParOf" srcId="{71D37719-A4DF-4669-B8E3-76CB9B3DF9C8}" destId="{208BE8CF-8F69-485C-A108-44B1724C0746}" srcOrd="1" destOrd="0" presId="urn:microsoft.com/office/officeart/2005/8/layout/chevron2"/>
    <dgm:cxn modelId="{7EA0C750-C1E7-421C-8CB5-A2EDC094EBB2}" type="presParOf" srcId="{71D37719-A4DF-4669-B8E3-76CB9B3DF9C8}" destId="{401DF444-191E-480B-AC93-09626EBDC421}" srcOrd="2" destOrd="0" presId="urn:microsoft.com/office/officeart/2005/8/layout/chevron2"/>
    <dgm:cxn modelId="{49AB67B7-8CA2-4DD1-B663-B0E62E694413}" type="presParOf" srcId="{401DF444-191E-480B-AC93-09626EBDC421}" destId="{EB397AB6-AC8E-46F1-8C26-985C70A5517D}" srcOrd="0" destOrd="0" presId="urn:microsoft.com/office/officeart/2005/8/layout/chevron2"/>
    <dgm:cxn modelId="{AEEA5184-6356-4E58-BE21-645380A588B0}" type="presParOf" srcId="{401DF444-191E-480B-AC93-09626EBDC421}" destId="{9CC6DB5E-7C5D-4A05-A823-E4B1310150B1}" srcOrd="1" destOrd="0" presId="urn:microsoft.com/office/officeart/2005/8/layout/chevron2"/>
    <dgm:cxn modelId="{B29A522C-49C3-4293-B0D9-92903184879D}" type="presParOf" srcId="{71D37719-A4DF-4669-B8E3-76CB9B3DF9C8}" destId="{FDBD1013-9F8A-417C-8727-4364D688D51A}" srcOrd="3" destOrd="0" presId="urn:microsoft.com/office/officeart/2005/8/layout/chevron2"/>
    <dgm:cxn modelId="{2EB2A39F-62A3-4A54-A47B-A769C2862231}" type="presParOf" srcId="{71D37719-A4DF-4669-B8E3-76CB9B3DF9C8}" destId="{55F68A10-A038-45D9-B20C-E3E92CE3390F}" srcOrd="4" destOrd="0" presId="urn:microsoft.com/office/officeart/2005/8/layout/chevron2"/>
    <dgm:cxn modelId="{616BE5E7-43F3-402C-964D-7C8C6D77A52F}" type="presParOf" srcId="{55F68A10-A038-45D9-B20C-E3E92CE3390F}" destId="{F84D23BC-59F7-4BFC-8F92-77D4EF65A751}" srcOrd="0" destOrd="0" presId="urn:microsoft.com/office/officeart/2005/8/layout/chevron2"/>
    <dgm:cxn modelId="{BC0E752B-6C65-414B-B812-AF2E4361FB86}" type="presParOf" srcId="{55F68A10-A038-45D9-B20C-E3E92CE3390F}" destId="{45B2D73A-6A97-43A3-AF7C-7CFF0FE2EF54}" srcOrd="1" destOrd="0" presId="urn:microsoft.com/office/officeart/2005/8/layout/chevron2"/>
    <dgm:cxn modelId="{43DA0A66-D44C-4446-B9FE-0B7D812F3B4C}" type="presParOf" srcId="{71D37719-A4DF-4669-B8E3-76CB9B3DF9C8}" destId="{2B227D8D-8B0F-478A-B822-535CEB55AB4E}" srcOrd="5" destOrd="0" presId="urn:microsoft.com/office/officeart/2005/8/layout/chevron2"/>
    <dgm:cxn modelId="{63B7924E-023E-4E94-A443-B22C5A1DF947}" type="presParOf" srcId="{71D37719-A4DF-4669-B8E3-76CB9B3DF9C8}" destId="{08F27A9B-8710-4875-8991-4451CAB8A16D}" srcOrd="6" destOrd="0" presId="urn:microsoft.com/office/officeart/2005/8/layout/chevron2"/>
    <dgm:cxn modelId="{FD44E808-01E2-47AA-AD1E-ACAE38BDC7CE}" type="presParOf" srcId="{08F27A9B-8710-4875-8991-4451CAB8A16D}" destId="{7DA9376E-77BD-4399-AB31-EE21AE6F90E7}" srcOrd="0" destOrd="0" presId="urn:microsoft.com/office/officeart/2005/8/layout/chevron2"/>
    <dgm:cxn modelId="{7DC8DC9B-4A67-4799-B407-2ECD1221DC61}" type="presParOf" srcId="{08F27A9B-8710-4875-8991-4451CAB8A16D}" destId="{539F0CB1-7445-465F-8AFB-02A2B8563227}" srcOrd="1" destOrd="0" presId="urn:microsoft.com/office/officeart/2005/8/layout/chevron2"/>
    <dgm:cxn modelId="{0EAAF114-082F-4BE7-BAD9-E6FDE564B9AC}" type="presParOf" srcId="{71D37719-A4DF-4669-B8E3-76CB9B3DF9C8}" destId="{8AB96440-3EA8-45CF-9E99-E0BFD11B5ACD}" srcOrd="7" destOrd="0" presId="urn:microsoft.com/office/officeart/2005/8/layout/chevron2"/>
    <dgm:cxn modelId="{AFA782DF-DD97-4268-BFF8-D7065C53605C}" type="presParOf" srcId="{71D37719-A4DF-4669-B8E3-76CB9B3DF9C8}" destId="{D733CC62-8DD1-467B-B94E-BD58F83D8ACE}" srcOrd="8" destOrd="0" presId="urn:microsoft.com/office/officeart/2005/8/layout/chevron2"/>
    <dgm:cxn modelId="{B92F1715-E13E-44DD-8C4E-C067EFDB3B94}" type="presParOf" srcId="{D733CC62-8DD1-467B-B94E-BD58F83D8ACE}" destId="{AA1EBC02-3F55-4B3D-A11B-B84CFE9134A4}" srcOrd="0" destOrd="0" presId="urn:microsoft.com/office/officeart/2005/8/layout/chevron2"/>
    <dgm:cxn modelId="{56570207-C6FC-40BE-9FAF-0012ACF97359}" type="presParOf" srcId="{D733CC62-8DD1-467B-B94E-BD58F83D8ACE}" destId="{0BB80754-BD4B-447F-9F03-1214BD7BEAD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B576C-F3AF-4E5C-9225-783E602C200F}">
      <dsp:nvSpPr>
        <dsp:cNvPr id="0" name=""/>
        <dsp:cNvSpPr/>
      </dsp:nvSpPr>
      <dsp:spPr>
        <a:xfrm rot="5400000">
          <a:off x="2685823" y="-1750856"/>
          <a:ext cx="288729" cy="3864531"/>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视图</a:t>
          </a:r>
          <a:r>
            <a:rPr lang="zh-CN" altLang="en-US" sz="2000" kern="1200" dirty="0"/>
            <a:t>状态</a:t>
          </a:r>
          <a:r>
            <a:rPr lang="en-US" altLang="en-US" sz="2000" kern="1200" dirty="0" err="1"/>
            <a:t>ViewState</a:t>
          </a:r>
          <a:endParaRPr lang="zh-CN" altLang="en-US" sz="2000" kern="1200" dirty="0"/>
        </a:p>
      </dsp:txBody>
      <dsp:txXfrm rot="-5400000">
        <a:off x="897923" y="51139"/>
        <a:ext cx="3850436" cy="260539"/>
      </dsp:txXfrm>
    </dsp:sp>
    <dsp:sp modelId="{21827C47-2338-4C19-8C80-BA25B5266472}">
      <dsp:nvSpPr>
        <dsp:cNvPr id="0" name=""/>
        <dsp:cNvSpPr/>
      </dsp:nvSpPr>
      <dsp:spPr>
        <a:xfrm>
          <a:off x="418" y="953"/>
          <a:ext cx="897503" cy="360911"/>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12.1</a:t>
          </a:r>
          <a:endParaRPr lang="zh-CN" altLang="en-US" sz="2000" kern="1200" dirty="0"/>
        </a:p>
      </dsp:txBody>
      <dsp:txXfrm>
        <a:off x="18036" y="18571"/>
        <a:ext cx="862267" cy="325675"/>
      </dsp:txXfrm>
    </dsp:sp>
    <dsp:sp modelId="{5ABBA355-0E1B-4DC5-95E3-F72F94E5861E}">
      <dsp:nvSpPr>
        <dsp:cNvPr id="0" name=""/>
        <dsp:cNvSpPr/>
      </dsp:nvSpPr>
      <dsp:spPr>
        <a:xfrm rot="5400000">
          <a:off x="2685823" y="-1371900"/>
          <a:ext cx="288729" cy="3864531"/>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控件</a:t>
          </a:r>
          <a:r>
            <a:rPr lang="zh-CN" altLang="en-US" sz="2000" kern="1200" dirty="0"/>
            <a:t>状态</a:t>
          </a:r>
          <a:r>
            <a:rPr lang="en-US" altLang="en-US" sz="2000" kern="1200" dirty="0"/>
            <a:t>ControlState</a:t>
          </a:r>
          <a:endParaRPr lang="zh-CN" altLang="en-US" sz="2000" kern="1200" dirty="0"/>
        </a:p>
      </dsp:txBody>
      <dsp:txXfrm rot="-5400000">
        <a:off x="897923" y="430095"/>
        <a:ext cx="3850436" cy="260539"/>
      </dsp:txXfrm>
    </dsp:sp>
    <dsp:sp modelId="{87A76FF4-9D72-424D-A1B3-869188D5A80C}">
      <dsp:nvSpPr>
        <dsp:cNvPr id="0" name=""/>
        <dsp:cNvSpPr/>
      </dsp:nvSpPr>
      <dsp:spPr>
        <a:xfrm>
          <a:off x="418" y="379909"/>
          <a:ext cx="897503" cy="360911"/>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12.2</a:t>
          </a:r>
          <a:endParaRPr lang="zh-CN" altLang="en-US" sz="2000" kern="1200" dirty="0"/>
        </a:p>
      </dsp:txBody>
      <dsp:txXfrm>
        <a:off x="18036" y="397527"/>
        <a:ext cx="862267" cy="325675"/>
      </dsp:txXfrm>
    </dsp:sp>
    <dsp:sp modelId="{B65C40D0-545C-4CC1-8704-516B46EB3DD0}">
      <dsp:nvSpPr>
        <dsp:cNvPr id="0" name=""/>
        <dsp:cNvSpPr/>
      </dsp:nvSpPr>
      <dsp:spPr>
        <a:xfrm rot="5400000">
          <a:off x="2685823" y="-992943"/>
          <a:ext cx="288729" cy="3864531"/>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隐藏</a:t>
          </a:r>
          <a:r>
            <a:rPr lang="zh-CN" altLang="en-US" sz="2000" kern="1200" dirty="0"/>
            <a:t>域</a:t>
          </a:r>
          <a:r>
            <a:rPr lang="en-US" altLang="en-US" sz="2000" kern="1200" dirty="0"/>
            <a:t>HiddenField</a:t>
          </a:r>
          <a:endParaRPr lang="zh-CN" altLang="en-US" sz="2000" kern="1200" dirty="0"/>
        </a:p>
      </dsp:txBody>
      <dsp:txXfrm rot="-5400000">
        <a:off x="897923" y="809052"/>
        <a:ext cx="3850436" cy="260539"/>
      </dsp:txXfrm>
    </dsp:sp>
    <dsp:sp modelId="{E5E16521-92F4-402E-A0BC-4DBDB517ED14}">
      <dsp:nvSpPr>
        <dsp:cNvPr id="0" name=""/>
        <dsp:cNvSpPr/>
      </dsp:nvSpPr>
      <dsp:spPr>
        <a:xfrm>
          <a:off x="418" y="758866"/>
          <a:ext cx="897503" cy="360911"/>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12.3</a:t>
          </a:r>
          <a:endParaRPr lang="zh-CN" altLang="en-US" sz="2000" kern="1200" dirty="0"/>
        </a:p>
      </dsp:txBody>
      <dsp:txXfrm>
        <a:off x="18036" y="776484"/>
        <a:ext cx="862267" cy="325675"/>
      </dsp:txXfrm>
    </dsp:sp>
    <dsp:sp modelId="{2B8300FE-0D40-434D-89E9-1C010F68C004}">
      <dsp:nvSpPr>
        <dsp:cNvPr id="0" name=""/>
        <dsp:cNvSpPr/>
      </dsp:nvSpPr>
      <dsp:spPr>
        <a:xfrm rot="5400000">
          <a:off x="2685823" y="-613986"/>
          <a:ext cx="288729" cy="3864531"/>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查询</a:t>
          </a:r>
          <a:r>
            <a:rPr lang="zh-CN" altLang="en-US" sz="2000" kern="1200" dirty="0"/>
            <a:t>字符串</a:t>
          </a:r>
        </a:p>
      </dsp:txBody>
      <dsp:txXfrm rot="-5400000">
        <a:off x="897923" y="1188009"/>
        <a:ext cx="3850436" cy="260539"/>
      </dsp:txXfrm>
    </dsp:sp>
    <dsp:sp modelId="{8A9F3B11-B26C-4F2F-B9BE-859C355CB13B}">
      <dsp:nvSpPr>
        <dsp:cNvPr id="0" name=""/>
        <dsp:cNvSpPr/>
      </dsp:nvSpPr>
      <dsp:spPr>
        <a:xfrm>
          <a:off x="418" y="1137823"/>
          <a:ext cx="897503" cy="360911"/>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12.4</a:t>
          </a:r>
          <a:endParaRPr lang="zh-CN" altLang="en-US" sz="2000" kern="1200" dirty="0"/>
        </a:p>
      </dsp:txBody>
      <dsp:txXfrm>
        <a:off x="18036" y="1155441"/>
        <a:ext cx="862267" cy="325675"/>
      </dsp:txXfrm>
    </dsp:sp>
    <dsp:sp modelId="{02094759-DAE9-4B97-8BBE-B3658F2063B8}">
      <dsp:nvSpPr>
        <dsp:cNvPr id="0" name=""/>
        <dsp:cNvSpPr/>
      </dsp:nvSpPr>
      <dsp:spPr>
        <a:xfrm rot="5400000">
          <a:off x="2685823" y="-235029"/>
          <a:ext cx="288729" cy="3864531"/>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Cookie</a:t>
          </a:r>
          <a:endParaRPr lang="zh-CN" altLang="en-US" sz="2000" kern="1200" dirty="0"/>
        </a:p>
      </dsp:txBody>
      <dsp:txXfrm rot="-5400000">
        <a:off x="897923" y="1566966"/>
        <a:ext cx="3850436" cy="260539"/>
      </dsp:txXfrm>
    </dsp:sp>
    <dsp:sp modelId="{1AC0ADFA-A5A1-44C7-9FDC-D82ACFDBF495}">
      <dsp:nvSpPr>
        <dsp:cNvPr id="0" name=""/>
        <dsp:cNvSpPr/>
      </dsp:nvSpPr>
      <dsp:spPr>
        <a:xfrm>
          <a:off x="418" y="1516780"/>
          <a:ext cx="897503" cy="360911"/>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12.5</a:t>
          </a:r>
          <a:endParaRPr lang="zh-CN" altLang="en-US" sz="2000" kern="1200" dirty="0"/>
        </a:p>
      </dsp:txBody>
      <dsp:txXfrm>
        <a:off x="18036" y="1534398"/>
        <a:ext cx="862267" cy="325675"/>
      </dsp:txXfrm>
    </dsp:sp>
    <dsp:sp modelId="{26949FA1-1BFC-4345-B99D-169EDF77B2CE}">
      <dsp:nvSpPr>
        <dsp:cNvPr id="0" name=""/>
        <dsp:cNvSpPr/>
      </dsp:nvSpPr>
      <dsp:spPr>
        <a:xfrm rot="5400000">
          <a:off x="2685823" y="143927"/>
          <a:ext cx="288729" cy="3864531"/>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会话</a:t>
          </a:r>
          <a:r>
            <a:rPr lang="zh-CN" altLang="en-US" sz="2000" kern="1200" dirty="0"/>
            <a:t>状态</a:t>
          </a:r>
          <a:r>
            <a:rPr lang="en-US" altLang="en-US" sz="2000" kern="1200" dirty="0"/>
            <a:t>Session</a:t>
          </a:r>
          <a:endParaRPr lang="zh-CN" altLang="en-US" sz="2000" kern="1200" dirty="0"/>
        </a:p>
      </dsp:txBody>
      <dsp:txXfrm rot="-5400000">
        <a:off x="897923" y="1945923"/>
        <a:ext cx="3850436" cy="260539"/>
      </dsp:txXfrm>
    </dsp:sp>
    <dsp:sp modelId="{782C06E1-2E33-40D4-BA90-A5A3069FE7F9}">
      <dsp:nvSpPr>
        <dsp:cNvPr id="0" name=""/>
        <dsp:cNvSpPr/>
      </dsp:nvSpPr>
      <dsp:spPr>
        <a:xfrm>
          <a:off x="418" y="1895737"/>
          <a:ext cx="897503" cy="360911"/>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12.6</a:t>
          </a:r>
          <a:endParaRPr lang="zh-CN" altLang="en-US" sz="2000" kern="1200" dirty="0"/>
        </a:p>
      </dsp:txBody>
      <dsp:txXfrm>
        <a:off x="18036" y="1913355"/>
        <a:ext cx="862267" cy="325675"/>
      </dsp:txXfrm>
    </dsp:sp>
    <dsp:sp modelId="{277D37BF-4AE4-4099-93EA-B5507C4E7F09}">
      <dsp:nvSpPr>
        <dsp:cNvPr id="0" name=""/>
        <dsp:cNvSpPr/>
      </dsp:nvSpPr>
      <dsp:spPr>
        <a:xfrm rot="5400000">
          <a:off x="2685823" y="522884"/>
          <a:ext cx="288729" cy="3864531"/>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应用程序</a:t>
          </a:r>
          <a:r>
            <a:rPr lang="zh-CN" altLang="en-US" sz="2000" kern="1200" dirty="0"/>
            <a:t>状态</a:t>
          </a:r>
          <a:r>
            <a:rPr lang="en-US" altLang="en-US" sz="2000" kern="1200" dirty="0"/>
            <a:t>Application</a:t>
          </a:r>
          <a:endParaRPr lang="zh-CN" altLang="en-US" sz="2000" kern="1200" dirty="0"/>
        </a:p>
      </dsp:txBody>
      <dsp:txXfrm rot="-5400000">
        <a:off x="897923" y="2324880"/>
        <a:ext cx="3850436" cy="260539"/>
      </dsp:txXfrm>
    </dsp:sp>
    <dsp:sp modelId="{CED25171-9B1B-4727-8C77-19297B63D3FF}">
      <dsp:nvSpPr>
        <dsp:cNvPr id="0" name=""/>
        <dsp:cNvSpPr/>
      </dsp:nvSpPr>
      <dsp:spPr>
        <a:xfrm>
          <a:off x="418" y="2274694"/>
          <a:ext cx="897503" cy="360911"/>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12.7</a:t>
          </a:r>
          <a:endParaRPr lang="zh-CN" altLang="en-US" sz="2000" kern="1200" dirty="0"/>
        </a:p>
      </dsp:txBody>
      <dsp:txXfrm>
        <a:off x="18036" y="2292312"/>
        <a:ext cx="862267" cy="325675"/>
      </dsp:txXfrm>
    </dsp:sp>
    <dsp:sp modelId="{3BC83BEA-1E7F-4E25-A863-5F2872463F25}">
      <dsp:nvSpPr>
        <dsp:cNvPr id="0" name=""/>
        <dsp:cNvSpPr/>
      </dsp:nvSpPr>
      <dsp:spPr>
        <a:xfrm rot="5400000">
          <a:off x="2685823" y="901840"/>
          <a:ext cx="288729" cy="3864531"/>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配置文件</a:t>
          </a:r>
          <a:r>
            <a:rPr lang="zh-CN" altLang="en-US" sz="2000" kern="1200" dirty="0"/>
            <a:t>属性</a:t>
          </a:r>
          <a:r>
            <a:rPr lang="en-US" altLang="en-US" sz="2000" kern="1200" dirty="0"/>
            <a:t>Profile</a:t>
          </a:r>
          <a:endParaRPr lang="zh-CN" altLang="en-US" sz="2000" kern="1200" dirty="0"/>
        </a:p>
      </dsp:txBody>
      <dsp:txXfrm rot="-5400000">
        <a:off x="897923" y="2703836"/>
        <a:ext cx="3850436" cy="260539"/>
      </dsp:txXfrm>
    </dsp:sp>
    <dsp:sp modelId="{A1D256B7-7205-441A-820E-D9DFF9C22EC6}">
      <dsp:nvSpPr>
        <dsp:cNvPr id="0" name=""/>
        <dsp:cNvSpPr/>
      </dsp:nvSpPr>
      <dsp:spPr>
        <a:xfrm>
          <a:off x="418" y="2653650"/>
          <a:ext cx="897503" cy="360911"/>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12.8</a:t>
          </a:r>
          <a:endParaRPr lang="zh-CN" altLang="en-US" sz="2000" kern="1200" dirty="0"/>
        </a:p>
      </dsp:txBody>
      <dsp:txXfrm>
        <a:off x="18036" y="2671268"/>
        <a:ext cx="862267" cy="325675"/>
      </dsp:txXfrm>
    </dsp:sp>
    <dsp:sp modelId="{1868AD85-BE44-4999-B319-8B182312CC67}">
      <dsp:nvSpPr>
        <dsp:cNvPr id="0" name=""/>
        <dsp:cNvSpPr/>
      </dsp:nvSpPr>
      <dsp:spPr>
        <a:xfrm rot="5400000">
          <a:off x="2685823" y="1280797"/>
          <a:ext cx="288729" cy="3864531"/>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思考题</a:t>
          </a:r>
          <a:endParaRPr lang="zh-CN" altLang="en-US" sz="2000" kern="1200" dirty="0"/>
        </a:p>
      </dsp:txBody>
      <dsp:txXfrm rot="-5400000">
        <a:off x="897923" y="3082793"/>
        <a:ext cx="3850436" cy="260539"/>
      </dsp:txXfrm>
    </dsp:sp>
    <dsp:sp modelId="{AB97BC43-352A-4BD0-B11E-9F906A4FDCC3}">
      <dsp:nvSpPr>
        <dsp:cNvPr id="0" name=""/>
        <dsp:cNvSpPr/>
      </dsp:nvSpPr>
      <dsp:spPr>
        <a:xfrm>
          <a:off x="418" y="3032607"/>
          <a:ext cx="897503" cy="360911"/>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12.9</a:t>
          </a:r>
          <a:endParaRPr lang="zh-CN" altLang="en-US" sz="2000" kern="1200" dirty="0"/>
        </a:p>
      </dsp:txBody>
      <dsp:txXfrm>
        <a:off x="18036" y="3050225"/>
        <a:ext cx="862267" cy="325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视图状态</a:t>
          </a:r>
        </a:p>
      </dsp:txBody>
      <dsp:txXfrm>
        <a:off x="1289893" y="2093"/>
        <a:ext cx="5649813" cy="3389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Cookie</a:t>
          </a:r>
          <a:endParaRPr lang="zh-CN" altLang="en-US" sz="6500" kern="1200" dirty="0"/>
        </a:p>
      </dsp:txBody>
      <dsp:txXfrm>
        <a:off x="1289893" y="2093"/>
        <a:ext cx="5649813" cy="3389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会话状态</a:t>
          </a:r>
        </a:p>
      </dsp:txBody>
      <dsp:txXfrm>
        <a:off x="1289893" y="2093"/>
        <a:ext cx="5649813" cy="3389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应用程序状态</a:t>
          </a:r>
        </a:p>
      </dsp:txBody>
      <dsp:txXfrm>
        <a:off x="1289893" y="2093"/>
        <a:ext cx="5649813" cy="33898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116017" y="11941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a:t>
          </a:r>
          <a:r>
            <a:rPr lang="en-US" altLang="en-US" sz="1600" kern="1200" dirty="0"/>
            <a:t>1</a:t>
          </a:r>
          <a:r>
            <a:rPr lang="zh-CN" altLang="en-US" sz="1600" kern="1200" dirty="0"/>
            <a:t>）</a:t>
          </a:r>
        </a:p>
      </dsp:txBody>
      <dsp:txXfrm rot="-5400000">
        <a:off x="1" y="274110"/>
        <a:ext cx="541417" cy="232035"/>
      </dsp:txXfrm>
    </dsp:sp>
    <dsp:sp modelId="{43EEFC3A-8F94-457E-82F4-DAB369B5789A}">
      <dsp:nvSpPr>
        <dsp:cNvPr id="0" name=""/>
        <dsp:cNvSpPr/>
      </dsp:nvSpPr>
      <dsp:spPr>
        <a:xfrm rot="5400000">
          <a:off x="4134004" y="-3589186"/>
          <a:ext cx="503008"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a:t>ASP.NET</a:t>
          </a:r>
          <a:r>
            <a:rPr lang="zh-CN" sz="1600" kern="1200"/>
            <a:t>提供的基于客户端的状态管理方式包括哪些方法？</a:t>
          </a:r>
          <a:endParaRPr lang="zh-CN" altLang="en-US" sz="1600" kern="1200" dirty="0"/>
        </a:p>
      </dsp:txBody>
      <dsp:txXfrm rot="-5400000">
        <a:off x="541418" y="27955"/>
        <a:ext cx="7663627" cy="453898"/>
      </dsp:txXfrm>
    </dsp:sp>
    <dsp:sp modelId="{EB397AB6-AC8E-46F1-8C26-985C70A5517D}">
      <dsp:nvSpPr>
        <dsp:cNvPr id="0" name=""/>
        <dsp:cNvSpPr/>
      </dsp:nvSpPr>
      <dsp:spPr>
        <a:xfrm rot="5400000">
          <a:off x="-116017" y="77044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a:t>
          </a:r>
          <a:r>
            <a:rPr lang="en-US" altLang="en-US" sz="1600" kern="1200" dirty="0"/>
            <a:t>2</a:t>
          </a:r>
          <a:r>
            <a:rPr lang="zh-CN" altLang="en-US" sz="1600" kern="1200" dirty="0"/>
            <a:t>）</a:t>
          </a:r>
        </a:p>
      </dsp:txBody>
      <dsp:txXfrm rot="-5400000">
        <a:off x="1" y="925140"/>
        <a:ext cx="541417" cy="232035"/>
      </dsp:txXfrm>
    </dsp:sp>
    <dsp:sp modelId="{9CC6DB5E-7C5D-4A05-A823-E4B1310150B1}">
      <dsp:nvSpPr>
        <dsp:cNvPr id="0" name=""/>
        <dsp:cNvSpPr/>
      </dsp:nvSpPr>
      <dsp:spPr>
        <a:xfrm rot="5400000">
          <a:off x="4134136" y="-2938288"/>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a:t>ASP.NET</a:t>
          </a:r>
          <a:r>
            <a:rPr lang="zh-CN" sz="1600" kern="1200"/>
            <a:t>提供的基于服务器的状态管理方式包括哪些方法？</a:t>
          </a:r>
          <a:endParaRPr lang="zh-CN" altLang="en-US" sz="1600" kern="1200" dirty="0"/>
        </a:p>
      </dsp:txBody>
      <dsp:txXfrm rot="-5400000">
        <a:off x="541417" y="678973"/>
        <a:ext cx="7663640" cy="453660"/>
      </dsp:txXfrm>
    </dsp:sp>
    <dsp:sp modelId="{F84D23BC-59F7-4BFC-8F92-77D4EF65A751}">
      <dsp:nvSpPr>
        <dsp:cNvPr id="0" name=""/>
        <dsp:cNvSpPr/>
      </dsp:nvSpPr>
      <dsp:spPr>
        <a:xfrm rot="5400000">
          <a:off x="-116017" y="1421479"/>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a:t>
          </a:r>
          <a:r>
            <a:rPr lang="en-US" altLang="en-US" sz="1600" kern="1200" dirty="0"/>
            <a:t>3</a:t>
          </a:r>
          <a:r>
            <a:rPr lang="zh-CN" altLang="en-US" sz="1600" kern="1200" dirty="0"/>
            <a:t>）</a:t>
          </a:r>
        </a:p>
      </dsp:txBody>
      <dsp:txXfrm rot="-5400000">
        <a:off x="1" y="1576171"/>
        <a:ext cx="541417" cy="232035"/>
      </dsp:txXfrm>
    </dsp:sp>
    <dsp:sp modelId="{45B2D73A-6A97-43A3-AF7C-7CFF0FE2EF54}">
      <dsp:nvSpPr>
        <dsp:cNvPr id="0" name=""/>
        <dsp:cNvSpPr/>
      </dsp:nvSpPr>
      <dsp:spPr>
        <a:xfrm rot="5400000">
          <a:off x="4134136" y="-228725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sz="1600" kern="1200"/>
            <a:t>简述视图状态（</a:t>
          </a:r>
          <a:r>
            <a:rPr lang="x-none" sz="1600" kern="1200"/>
            <a:t>ViewState</a:t>
          </a:r>
          <a:r>
            <a:rPr lang="zh-CN" sz="1600" kern="1200"/>
            <a:t>）的工作机理。</a:t>
          </a:r>
          <a:endParaRPr lang="zh-CN" altLang="en-US" sz="1600" kern="1200" dirty="0"/>
        </a:p>
      </dsp:txBody>
      <dsp:txXfrm rot="-5400000">
        <a:off x="541417" y="1330004"/>
        <a:ext cx="7663640" cy="453660"/>
      </dsp:txXfrm>
    </dsp:sp>
    <dsp:sp modelId="{7DA9376E-77BD-4399-AB31-EE21AE6F90E7}">
      <dsp:nvSpPr>
        <dsp:cNvPr id="0" name=""/>
        <dsp:cNvSpPr/>
      </dsp:nvSpPr>
      <dsp:spPr>
        <a:xfrm rot="5400000">
          <a:off x="-116017" y="207251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a:t>
          </a:r>
          <a:r>
            <a:rPr lang="en-US" altLang="en-US" sz="1600" kern="1200" dirty="0"/>
            <a:t>4</a:t>
          </a:r>
          <a:r>
            <a:rPr lang="zh-CN" altLang="en-US" sz="1600" kern="1200" dirty="0"/>
            <a:t>）</a:t>
          </a:r>
        </a:p>
      </dsp:txBody>
      <dsp:txXfrm rot="-5400000">
        <a:off x="1" y="2227202"/>
        <a:ext cx="541417" cy="232035"/>
      </dsp:txXfrm>
    </dsp:sp>
    <dsp:sp modelId="{539F0CB1-7445-465F-8AFB-02A2B8563227}">
      <dsp:nvSpPr>
        <dsp:cNvPr id="0" name=""/>
        <dsp:cNvSpPr/>
      </dsp:nvSpPr>
      <dsp:spPr>
        <a:xfrm rot="5400000">
          <a:off x="4134136" y="-163622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简述</a:t>
          </a:r>
          <a:r>
            <a:rPr lang="x-none" sz="1600" kern="1200" dirty="0"/>
            <a:t>Cookie</a:t>
          </a:r>
          <a:r>
            <a:rPr lang="zh-CN" sz="1600" kern="1200" dirty="0"/>
            <a:t>的工作机理。</a:t>
          </a:r>
          <a:endParaRPr lang="zh-CN" altLang="en-US" sz="1600" kern="1200" dirty="0"/>
        </a:p>
      </dsp:txBody>
      <dsp:txXfrm rot="-5400000">
        <a:off x="541417" y="1981034"/>
        <a:ext cx="7663640" cy="453660"/>
      </dsp:txXfrm>
    </dsp:sp>
    <dsp:sp modelId="{AA1EBC02-3F55-4B3D-A11B-B84CFE9134A4}">
      <dsp:nvSpPr>
        <dsp:cNvPr id="0" name=""/>
        <dsp:cNvSpPr/>
      </dsp:nvSpPr>
      <dsp:spPr>
        <a:xfrm rot="5400000">
          <a:off x="-116017" y="272354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sz="1600" kern="1200" dirty="0"/>
            <a:t>（</a:t>
          </a:r>
          <a:r>
            <a:rPr lang="x-none" sz="1600" kern="1200" dirty="0"/>
            <a:t>5</a:t>
          </a:r>
          <a:r>
            <a:rPr lang="zh-CN" sz="1600" kern="1200" dirty="0"/>
            <a:t>）</a:t>
          </a:r>
        </a:p>
      </dsp:txBody>
      <dsp:txXfrm rot="-5400000">
        <a:off x="1" y="2878232"/>
        <a:ext cx="541417" cy="232035"/>
      </dsp:txXfrm>
    </dsp:sp>
    <dsp:sp modelId="{0BB80754-BD4B-447F-9F03-1214BD7BEADD}">
      <dsp:nvSpPr>
        <dsp:cNvPr id="0" name=""/>
        <dsp:cNvSpPr/>
      </dsp:nvSpPr>
      <dsp:spPr>
        <a:xfrm rot="5400000">
          <a:off x="4134136" y="-985196"/>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sz="1600" kern="1200"/>
            <a:t>简述</a:t>
          </a:r>
          <a:r>
            <a:rPr lang="zh-CN" sz="1600" kern="1200" dirty="0"/>
            <a:t>会话状态（</a:t>
          </a:r>
          <a:r>
            <a:rPr lang="x-none" sz="1600" kern="1200" dirty="0"/>
            <a:t>Session</a:t>
          </a:r>
          <a:r>
            <a:rPr lang="zh-CN" sz="1600" kern="1200" dirty="0"/>
            <a:t>）和应用程序状态（</a:t>
          </a:r>
          <a:r>
            <a:rPr lang="x-none" sz="1600" kern="1200" dirty="0"/>
            <a:t>Application</a:t>
          </a:r>
          <a:r>
            <a:rPr lang="zh-CN" sz="1600" kern="1200" dirty="0"/>
            <a:t>）的异同。</a:t>
          </a:r>
        </a:p>
      </dsp:txBody>
      <dsp:txXfrm rot="-5400000">
        <a:off x="541417" y="2632065"/>
        <a:ext cx="7663640" cy="4536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a:t>《</a:t>
            </a:r>
            <a:r>
              <a:rPr lang="zh-CN" altLang="en-US" sz="3600" dirty="0"/>
              <a:t>商务网站设计与开发</a:t>
            </a:r>
            <a:r>
              <a:rPr lang="en-US" altLang="zh-CN" sz="3600" dirty="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温浩宇</a:t>
            </a:r>
            <a:endParaRPr lang="en-US" altLang="zh-CN" dirty="0"/>
          </a:p>
          <a:p>
            <a:endParaRPr lang="en-US" altLang="zh-CN" dirty="0"/>
          </a:p>
          <a:p>
            <a:r>
              <a:rPr lang="zh-CN" altLang="en-US" dirty="0"/>
              <a:t>西安电子科技大学</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5" y="1635646"/>
            <a:ext cx="1331625" cy="1143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600" dirty="0"/>
              <a:t>第</a:t>
            </a:r>
            <a:r>
              <a:rPr lang="en-US" altLang="zh-CN" sz="3600" dirty="0"/>
              <a:t>12</a:t>
            </a:r>
            <a:r>
              <a:rPr lang="zh-CN" altLang="en-US" sz="3600" dirty="0"/>
              <a:t>章 </a:t>
            </a:r>
            <a:r>
              <a:rPr lang="en-US" altLang="zh-CN" sz="3600" dirty="0"/>
              <a:t>ASP.NET</a:t>
            </a:r>
            <a:r>
              <a:rPr lang="zh-CN" altLang="en-US" sz="3600" dirty="0"/>
              <a:t>状态管理</a:t>
            </a:r>
          </a:p>
        </p:txBody>
      </p:sp>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12.2 </a:t>
            </a:r>
            <a:r>
              <a:rPr lang="zh-CN" altLang="en-US" sz="4800" dirty="0"/>
              <a:t>控件状态</a:t>
            </a:r>
            <a:r>
              <a:rPr lang="en-US" altLang="zh-CN" sz="4800" dirty="0" err="1"/>
              <a:t>ControlState</a:t>
            </a:r>
            <a:endParaRPr lang="zh-CN" altLang="en-US" sz="4800" dirty="0"/>
          </a:p>
        </p:txBody>
      </p:sp>
      <p:sp>
        <p:nvSpPr>
          <p:cNvPr id="3" name="内容占位符 2"/>
          <p:cNvSpPr>
            <a:spLocks noGrp="1"/>
          </p:cNvSpPr>
          <p:nvPr>
            <p:ph idx="1"/>
          </p:nvPr>
        </p:nvSpPr>
        <p:spPr/>
        <p:txBody>
          <a:bodyPr>
            <a:normAutofit/>
          </a:bodyPr>
          <a:lstStyle/>
          <a:p>
            <a:r>
              <a:rPr lang="zh-CN" altLang="zh-CN" sz="1800" dirty="0"/>
              <a:t>除</a:t>
            </a:r>
            <a:r>
              <a:rPr lang="x-none" altLang="zh-CN" sz="1800" dirty="0"/>
              <a:t>ViewState</a:t>
            </a:r>
            <a:r>
              <a:rPr lang="zh-CN" altLang="zh-CN" sz="1800" dirty="0"/>
              <a:t>以外，</a:t>
            </a:r>
            <a:r>
              <a:rPr lang="x-none" altLang="zh-CN" sz="1800" dirty="0"/>
              <a:t>ASP.NET</a:t>
            </a:r>
            <a:r>
              <a:rPr lang="zh-CN" altLang="zh-CN" sz="1800" dirty="0"/>
              <a:t>还支持控件状态（</a:t>
            </a:r>
            <a:r>
              <a:rPr lang="x-none" altLang="zh-CN" sz="1800" dirty="0"/>
              <a:t>ControlState</a:t>
            </a:r>
            <a:r>
              <a:rPr lang="zh-CN" altLang="zh-CN" sz="1800" dirty="0"/>
              <a:t>）。</a:t>
            </a:r>
            <a:endParaRPr lang="en-US" altLang="zh-CN" sz="1800" dirty="0"/>
          </a:p>
          <a:p>
            <a:r>
              <a:rPr lang="x-none" altLang="zh-CN" sz="1800" dirty="0"/>
              <a:t>ControlState</a:t>
            </a:r>
            <a:r>
              <a:rPr lang="zh-CN" altLang="zh-CN" sz="1800" dirty="0"/>
              <a:t>与</a:t>
            </a:r>
            <a:r>
              <a:rPr lang="x-none" altLang="zh-CN" sz="1800" dirty="0"/>
              <a:t>ViewState</a:t>
            </a:r>
            <a:r>
              <a:rPr lang="zh-CN" altLang="zh-CN" sz="1800" dirty="0"/>
              <a:t>类似，也存储在一个或多个隐藏字段中。</a:t>
            </a:r>
            <a:endParaRPr lang="en-US" altLang="zh-CN" sz="1800" dirty="0"/>
          </a:p>
          <a:p>
            <a:r>
              <a:rPr lang="zh-CN" altLang="zh-CN" sz="1800" dirty="0"/>
              <a:t>页使用</a:t>
            </a:r>
            <a:r>
              <a:rPr lang="x-none" altLang="zh-CN" sz="1800" dirty="0"/>
              <a:t>ControlState</a:t>
            </a:r>
            <a:r>
              <a:rPr lang="zh-CN" altLang="zh-CN" sz="1800" dirty="0"/>
              <a:t>来保留必须在回发之间保留的控件信息，虽然</a:t>
            </a:r>
            <a:r>
              <a:rPr lang="x-none" altLang="zh-CN" sz="1800" dirty="0"/>
              <a:t>ViewState</a:t>
            </a:r>
            <a:r>
              <a:rPr lang="zh-CN" altLang="zh-CN" sz="1800" dirty="0"/>
              <a:t>也可以完成相同的任务，但开发人员可以在页级别关闭</a:t>
            </a:r>
            <a:r>
              <a:rPr lang="x-none" altLang="zh-CN" sz="1800" dirty="0"/>
              <a:t>ViewState</a:t>
            </a:r>
            <a:r>
              <a:rPr lang="zh-CN" altLang="zh-CN" sz="1800" dirty="0"/>
              <a:t>，从而使控件无法正常工作。</a:t>
            </a:r>
            <a:endParaRPr lang="en-US" altLang="zh-CN" sz="1800" dirty="0"/>
          </a:p>
          <a:p>
            <a:r>
              <a:rPr lang="zh-CN" altLang="zh-CN" sz="1800" dirty="0"/>
              <a:t>这时，就需要使用</a:t>
            </a:r>
            <a:r>
              <a:rPr lang="x-none" altLang="zh-CN" sz="1800" dirty="0"/>
              <a:t>ControlState</a:t>
            </a:r>
            <a:r>
              <a:rPr lang="zh-CN" altLang="zh-CN" sz="1800" dirty="0"/>
              <a:t>属性来保持特定控件的属性信息，因为即使将</a:t>
            </a:r>
            <a:r>
              <a:rPr lang="x-none" altLang="zh-CN" sz="1800" dirty="0"/>
              <a:t>page</a:t>
            </a:r>
            <a:r>
              <a:rPr lang="zh-CN" altLang="zh-CN" sz="1800" dirty="0"/>
              <a:t>对象或某个控件的</a:t>
            </a:r>
            <a:r>
              <a:rPr lang="x-none" altLang="zh-CN" sz="1800" dirty="0"/>
              <a:t>ViewState</a:t>
            </a:r>
            <a:r>
              <a:rPr lang="zh-CN" altLang="zh-CN" sz="1800" dirty="0"/>
              <a:t>设置为禁止，</a:t>
            </a:r>
            <a:r>
              <a:rPr lang="x-none" altLang="zh-CN" sz="1800" dirty="0"/>
              <a:t>ControlState</a:t>
            </a:r>
            <a:r>
              <a:rPr lang="zh-CN" altLang="zh-CN" sz="1800" dirty="0"/>
              <a:t>依然可以正常工作。</a:t>
            </a:r>
            <a:endParaRPr lang="zh-CN" altLang="en-US" sz="1800" dirty="0">
              <a:solidFill>
                <a:srgbClr val="FF0000"/>
              </a:solidFill>
            </a:endParaRPr>
          </a:p>
        </p:txBody>
      </p:sp>
    </p:spTree>
    <p:extLst>
      <p:ext uri="{BB962C8B-B14F-4D97-AF65-F5344CB8AC3E}">
        <p14:creationId xmlns:p14="http://schemas.microsoft.com/office/powerpoint/2010/main" val="2840970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12.3 </a:t>
            </a:r>
            <a:r>
              <a:rPr lang="zh-CN" altLang="en-US" sz="4800" dirty="0"/>
              <a:t>隐藏域</a:t>
            </a:r>
            <a:r>
              <a:rPr lang="en-US" altLang="zh-CN" sz="4800" dirty="0" err="1"/>
              <a:t>HiddenField</a:t>
            </a:r>
            <a:endParaRPr lang="zh-CN" altLang="en-US" sz="4800" dirty="0"/>
          </a:p>
        </p:txBody>
      </p:sp>
      <p:sp>
        <p:nvSpPr>
          <p:cNvPr id="3" name="内容占位符 2"/>
          <p:cNvSpPr>
            <a:spLocks noGrp="1"/>
          </p:cNvSpPr>
          <p:nvPr>
            <p:ph idx="1"/>
          </p:nvPr>
        </p:nvSpPr>
        <p:spPr/>
        <p:txBody>
          <a:bodyPr>
            <a:normAutofit fontScale="92500"/>
          </a:bodyPr>
          <a:lstStyle/>
          <a:p>
            <a:r>
              <a:rPr lang="x-none" altLang="zh-CN" sz="1800" dirty="0"/>
              <a:t>ASP.NET </a:t>
            </a:r>
            <a:r>
              <a:rPr lang="zh-CN" altLang="zh-CN" sz="1800" dirty="0"/>
              <a:t>允许程序将信息存储在</a:t>
            </a:r>
            <a:r>
              <a:rPr lang="x-none" altLang="zh-CN" sz="1800" dirty="0"/>
              <a:t>HiddenField</a:t>
            </a:r>
            <a:r>
              <a:rPr lang="zh-CN" altLang="zh-CN" sz="1800" dirty="0"/>
              <a:t>控件中，后台的代码可以在利用</a:t>
            </a:r>
            <a:r>
              <a:rPr lang="x-none" altLang="zh-CN" sz="1800" dirty="0"/>
              <a:t>HiddenField</a:t>
            </a:r>
            <a:r>
              <a:rPr lang="zh-CN" altLang="zh-CN" sz="1800" dirty="0"/>
              <a:t>控件的</a:t>
            </a:r>
            <a:r>
              <a:rPr lang="x-none" altLang="zh-CN" sz="1800" dirty="0"/>
              <a:t>Value</a:t>
            </a:r>
            <a:r>
              <a:rPr lang="zh-CN" altLang="zh-CN" sz="1800" dirty="0"/>
              <a:t>属性记录一个字符串，此控件将呈现为一个标准的</a:t>
            </a:r>
            <a:r>
              <a:rPr lang="x-none" altLang="zh-CN" sz="1800" dirty="0"/>
              <a:t>HTML</a:t>
            </a:r>
            <a:r>
              <a:rPr lang="zh-CN" altLang="zh-CN" sz="1800" dirty="0"/>
              <a:t>的</a:t>
            </a:r>
            <a:r>
              <a:rPr lang="x-none" altLang="zh-CN" sz="1800" dirty="0"/>
              <a:t>input</a:t>
            </a:r>
            <a:r>
              <a:rPr lang="zh-CN" altLang="zh-CN" sz="1800" dirty="0"/>
              <a:t>元素并且</a:t>
            </a:r>
            <a:r>
              <a:rPr lang="x-none" altLang="zh-CN" sz="1800" dirty="0"/>
              <a:t>type="hidden"</a:t>
            </a:r>
            <a:r>
              <a:rPr lang="zh-CN" altLang="zh-CN" sz="1800" dirty="0"/>
              <a:t>。</a:t>
            </a:r>
            <a:endParaRPr lang="en-US" altLang="zh-CN" sz="1800" dirty="0"/>
          </a:p>
          <a:p>
            <a:r>
              <a:rPr lang="x-none" altLang="zh-CN" sz="1800" dirty="0"/>
              <a:t>HiddenField</a:t>
            </a:r>
            <a:r>
              <a:rPr lang="zh-CN" altLang="zh-CN" sz="1800" dirty="0"/>
              <a:t>在浏览器中不以可见的形式呈现，但可以像对待标准控件一样设置其属性。当向服务器提交页时，</a:t>
            </a:r>
            <a:r>
              <a:rPr lang="x-none" altLang="zh-CN" sz="1800" dirty="0"/>
              <a:t>HiddenField</a:t>
            </a:r>
            <a:r>
              <a:rPr lang="zh-CN" altLang="zh-CN" sz="1800" dirty="0"/>
              <a:t>的内容将在</a:t>
            </a:r>
            <a:r>
              <a:rPr lang="x-none" altLang="zh-CN" sz="1800" dirty="0"/>
              <a:t>HTTP</a:t>
            </a:r>
            <a:r>
              <a:rPr lang="zh-CN" altLang="zh-CN" sz="1800" dirty="0"/>
              <a:t>窗体集合中随同其他控件的值一起发送。</a:t>
            </a:r>
          </a:p>
          <a:p>
            <a:r>
              <a:rPr lang="x-none" altLang="zh-CN" sz="1800" dirty="0"/>
              <a:t>HiddenField</a:t>
            </a:r>
            <a:r>
              <a:rPr lang="zh-CN" altLang="zh-CN" sz="1800" dirty="0"/>
              <a:t>的做法利用了</a:t>
            </a:r>
            <a:r>
              <a:rPr lang="x-none" altLang="zh-CN" sz="1800" dirty="0"/>
              <a:t>ASP.NET</a:t>
            </a:r>
            <a:r>
              <a:rPr lang="zh-CN" altLang="zh-CN" sz="1800" dirty="0"/>
              <a:t>回发机制的特点，即在页面的回发过程中，</a:t>
            </a:r>
            <a:r>
              <a:rPr lang="x-none" altLang="zh-CN" sz="1800" dirty="0"/>
              <a:t>Form</a:t>
            </a:r>
            <a:r>
              <a:rPr lang="zh-CN" altLang="zh-CN" sz="1800" dirty="0"/>
              <a:t>中的所有</a:t>
            </a:r>
            <a:r>
              <a:rPr lang="x-none" altLang="zh-CN" sz="1800" dirty="0"/>
              <a:t>HTML</a:t>
            </a:r>
            <a:r>
              <a:rPr lang="zh-CN" altLang="zh-CN" sz="1800" dirty="0"/>
              <a:t>控件的值，包含被设置为“</a:t>
            </a:r>
            <a:r>
              <a:rPr lang="x-none" altLang="zh-CN" sz="1800" dirty="0"/>
              <a:t>hidden</a:t>
            </a:r>
            <a:r>
              <a:rPr lang="zh-CN" altLang="zh-CN" sz="1800" dirty="0"/>
              <a:t>”类型的控件的值，都会被以</a:t>
            </a:r>
            <a:r>
              <a:rPr lang="x-none" altLang="zh-CN" sz="1800" dirty="0"/>
              <a:t>POST</a:t>
            </a:r>
            <a:r>
              <a:rPr lang="zh-CN" altLang="zh-CN" sz="1800" dirty="0"/>
              <a:t>的方式提交给服务器，这样便可以建立多次回发之间的数据联系。</a:t>
            </a:r>
          </a:p>
          <a:p>
            <a:r>
              <a:rPr lang="zh-CN" altLang="zh-CN" sz="1800" dirty="0"/>
              <a:t>实际上，</a:t>
            </a:r>
            <a:r>
              <a:rPr lang="x-none" altLang="zh-CN" sz="1800" dirty="0"/>
              <a:t>ViewState</a:t>
            </a:r>
            <a:r>
              <a:rPr lang="zh-CN" altLang="zh-CN" sz="1800" dirty="0"/>
              <a:t>的方式就是利用了</a:t>
            </a:r>
            <a:r>
              <a:rPr lang="x-none" altLang="zh-CN" sz="1800" dirty="0"/>
              <a:t>HiddenField</a:t>
            </a:r>
            <a:r>
              <a:rPr lang="zh-CN" altLang="zh-CN" sz="1800" dirty="0"/>
              <a:t>来完成的。与</a:t>
            </a:r>
            <a:r>
              <a:rPr lang="x-none" altLang="zh-CN" sz="1800" dirty="0"/>
              <a:t>ViewState</a:t>
            </a:r>
            <a:r>
              <a:rPr lang="zh-CN" altLang="zh-CN" sz="1800" dirty="0"/>
              <a:t>的问题一样，恶意用户可以很容易地查看和修改</a:t>
            </a:r>
            <a:r>
              <a:rPr lang="x-none" altLang="zh-CN" sz="1800" dirty="0"/>
              <a:t>HiddenField</a:t>
            </a:r>
            <a:r>
              <a:rPr lang="zh-CN" altLang="zh-CN" sz="1800" dirty="0"/>
              <a:t>的内容，因此，不要在</a:t>
            </a:r>
            <a:r>
              <a:rPr lang="x-none" altLang="zh-CN" sz="1800" dirty="0"/>
              <a:t>HiddenField</a:t>
            </a:r>
            <a:r>
              <a:rPr lang="zh-CN" altLang="zh-CN" sz="1800" dirty="0"/>
              <a:t>中存储任何敏感信息或保障应用程序正确运行的信息</a:t>
            </a:r>
            <a:r>
              <a:rPr lang="zh-CN" altLang="en-US" sz="1800" dirty="0"/>
              <a:t>。</a:t>
            </a:r>
            <a:endParaRPr lang="zh-CN" altLang="zh-CN" sz="1800" dirty="0"/>
          </a:p>
          <a:p>
            <a:endParaRPr lang="zh-CN" altLang="en-US" sz="1800" dirty="0">
              <a:solidFill>
                <a:srgbClr val="FF0000"/>
              </a:solidFill>
            </a:endParaRPr>
          </a:p>
        </p:txBody>
      </p:sp>
    </p:spTree>
    <p:extLst>
      <p:ext uri="{BB962C8B-B14F-4D97-AF65-F5344CB8AC3E}">
        <p14:creationId xmlns:p14="http://schemas.microsoft.com/office/powerpoint/2010/main" val="2840970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12.4 </a:t>
            </a:r>
            <a:r>
              <a:rPr lang="zh-CN" altLang="en-US" sz="4800" dirty="0"/>
              <a:t>查询字符串</a:t>
            </a:r>
          </a:p>
        </p:txBody>
      </p:sp>
      <p:sp>
        <p:nvSpPr>
          <p:cNvPr id="3" name="内容占位符 2"/>
          <p:cNvSpPr>
            <a:spLocks noGrp="1"/>
          </p:cNvSpPr>
          <p:nvPr>
            <p:ph idx="1"/>
          </p:nvPr>
        </p:nvSpPr>
        <p:spPr/>
        <p:txBody>
          <a:bodyPr>
            <a:normAutofit fontScale="92500" lnSpcReduction="10000"/>
          </a:bodyPr>
          <a:lstStyle/>
          <a:p>
            <a:r>
              <a:rPr lang="zh-CN" altLang="zh-CN" sz="1800" dirty="0"/>
              <a:t>查询字符串是在页面</a:t>
            </a:r>
            <a:r>
              <a:rPr lang="x-none" altLang="zh-CN" sz="1800" dirty="0"/>
              <a:t>URL</a:t>
            </a:r>
            <a:r>
              <a:rPr lang="zh-CN" altLang="zh-CN" sz="1800" dirty="0"/>
              <a:t>地址的结尾附加的信息。下面是一个典型的查询字符串示例：</a:t>
            </a:r>
          </a:p>
          <a:p>
            <a:pPr marL="0" indent="0">
              <a:buNone/>
            </a:pPr>
            <a:r>
              <a:rPr lang="x-none" altLang="zh-CN" sz="1800" dirty="0">
                <a:solidFill>
                  <a:srgbClr val="FF0000"/>
                </a:solidFill>
              </a:rPr>
              <a:t> http://www.abc.com/searchlist.aspx?category=food&amp;price=20</a:t>
            </a:r>
            <a:endParaRPr lang="zh-CN" altLang="zh-CN" sz="1800" dirty="0">
              <a:solidFill>
                <a:srgbClr val="FF0000"/>
              </a:solidFill>
            </a:endParaRPr>
          </a:p>
          <a:p>
            <a:r>
              <a:rPr lang="x-none" altLang="zh-CN" sz="1800" dirty="0"/>
              <a:t> </a:t>
            </a:r>
            <a:r>
              <a:rPr lang="zh-CN" altLang="zh-CN" sz="1800" dirty="0"/>
              <a:t>在上面的</a:t>
            </a:r>
            <a:r>
              <a:rPr lang="x-none" altLang="zh-CN" sz="1800" dirty="0"/>
              <a:t>URL</a:t>
            </a:r>
            <a:r>
              <a:rPr lang="zh-CN" altLang="zh-CN" sz="1800" dirty="0"/>
              <a:t>路径中，查询字符串以问号开始，并包含两个“键</a:t>
            </a:r>
            <a:r>
              <a:rPr lang="en-US" altLang="zh-CN" sz="1800" dirty="0"/>
              <a:t>/</a:t>
            </a:r>
            <a:r>
              <a:rPr lang="zh-CN" altLang="zh-CN" sz="1800" dirty="0"/>
              <a:t>值对”：“</a:t>
            </a:r>
            <a:r>
              <a:rPr lang="x-none" altLang="zh-CN" sz="1800" dirty="0"/>
              <a:t>category=food</a:t>
            </a:r>
            <a:r>
              <a:rPr lang="zh-CN" altLang="zh-CN" sz="1800" dirty="0"/>
              <a:t>”和“</a:t>
            </a:r>
            <a:r>
              <a:rPr lang="x-none" altLang="zh-CN" sz="1800" dirty="0"/>
              <a:t>price=20</a:t>
            </a:r>
            <a:r>
              <a:rPr lang="zh-CN" altLang="zh-CN" sz="1800" dirty="0"/>
              <a:t>”。</a:t>
            </a:r>
          </a:p>
          <a:p>
            <a:r>
              <a:rPr lang="x-none" altLang="zh-CN" sz="1800" dirty="0"/>
              <a:t> </a:t>
            </a:r>
            <a:r>
              <a:rPr lang="zh-CN" altLang="zh-CN" sz="1800" dirty="0"/>
              <a:t>查询字符串提供了一种维护状态信息的简单方法，但在使用是需要注意：由于查询字符串就出现在浏览器的地址栏中，所以用户可以很方便地看到、理解并篡改，这样可能会造成系统安全问题；另外大多数浏览器对</a:t>
            </a:r>
            <a:r>
              <a:rPr lang="x-none" altLang="zh-CN" sz="1800" dirty="0"/>
              <a:t>URL</a:t>
            </a:r>
            <a:r>
              <a:rPr lang="zh-CN" altLang="zh-CN" sz="1800" dirty="0"/>
              <a:t>的长度有限制（比如最长</a:t>
            </a:r>
            <a:r>
              <a:rPr lang="x-none" altLang="zh-CN" sz="1800" dirty="0"/>
              <a:t>2083</a:t>
            </a:r>
            <a:r>
              <a:rPr lang="zh-CN" altLang="zh-CN" sz="1800" dirty="0"/>
              <a:t>个字符），那么在信息传递时要注意数据长度不能超过限制。</a:t>
            </a:r>
          </a:p>
          <a:p>
            <a:r>
              <a:rPr lang="zh-CN" altLang="zh-CN" sz="1800" dirty="0"/>
              <a:t>本质上讲，查询字符串的方式与</a:t>
            </a:r>
            <a:r>
              <a:rPr lang="x-none" altLang="zh-CN" sz="1800" dirty="0"/>
              <a:t>HiddenField</a:t>
            </a:r>
            <a:r>
              <a:rPr lang="zh-CN" altLang="zh-CN" sz="1800" dirty="0"/>
              <a:t>的方式非常相似，它们之间最大的不同是：</a:t>
            </a:r>
            <a:r>
              <a:rPr lang="x-none" altLang="zh-CN" sz="1800" dirty="0"/>
              <a:t>HiddenField</a:t>
            </a:r>
            <a:r>
              <a:rPr lang="zh-CN" altLang="zh-CN" sz="1800" dirty="0"/>
              <a:t>采用</a:t>
            </a:r>
            <a:r>
              <a:rPr lang="x-none" altLang="zh-CN" sz="1800" dirty="0"/>
              <a:t>HTTP POST</a:t>
            </a:r>
            <a:r>
              <a:rPr lang="zh-CN" altLang="zh-CN" sz="1800" dirty="0"/>
              <a:t>命令向服务器提交数据，而查询字符串则采用</a:t>
            </a:r>
            <a:r>
              <a:rPr lang="x-none" altLang="zh-CN" sz="1800" dirty="0"/>
              <a:t>HTTP GET</a:t>
            </a:r>
            <a:r>
              <a:rPr lang="zh-CN" altLang="zh-CN" sz="1800" dirty="0"/>
              <a:t>命令进行提交。</a:t>
            </a:r>
            <a:endParaRPr lang="zh-CN" altLang="en-US" sz="1800" dirty="0">
              <a:solidFill>
                <a:srgbClr val="FF0000"/>
              </a:solidFill>
            </a:endParaRPr>
          </a:p>
        </p:txBody>
      </p:sp>
    </p:spTree>
    <p:extLst>
      <p:ext uri="{BB962C8B-B14F-4D97-AF65-F5344CB8AC3E}">
        <p14:creationId xmlns:p14="http://schemas.microsoft.com/office/powerpoint/2010/main" val="2092100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12.5 Cookie</a:t>
            </a:r>
            <a:endParaRPr lang="zh-CN" altLang="en-US" sz="4800" dirty="0"/>
          </a:p>
        </p:txBody>
      </p:sp>
      <p:sp>
        <p:nvSpPr>
          <p:cNvPr id="3" name="内容占位符 2"/>
          <p:cNvSpPr>
            <a:spLocks noGrp="1"/>
          </p:cNvSpPr>
          <p:nvPr>
            <p:ph idx="1"/>
          </p:nvPr>
        </p:nvSpPr>
        <p:spPr/>
        <p:txBody>
          <a:bodyPr>
            <a:normAutofit/>
          </a:bodyPr>
          <a:lstStyle/>
          <a:p>
            <a:r>
              <a:rPr lang="x-none" altLang="zh-CN" sz="1600" dirty="0"/>
              <a:t>Cookie</a:t>
            </a:r>
            <a:r>
              <a:rPr lang="zh-CN" altLang="zh-CN" sz="1600" dirty="0"/>
              <a:t>机制允许网站将少量的数据存储在客户端文件系统浏览器会话的内存中，比如某个网站可以把正在访问的用户名保存在</a:t>
            </a:r>
            <a:r>
              <a:rPr lang="x-none" altLang="zh-CN" sz="1600" dirty="0"/>
              <a:t>Cookie</a:t>
            </a:r>
            <a:r>
              <a:rPr lang="zh-CN" altLang="zh-CN" sz="1600" dirty="0"/>
              <a:t>中，下次用户登录时可以自动填入用户名的输入框。</a:t>
            </a:r>
            <a:r>
              <a:rPr lang="x-none" altLang="zh-CN" sz="1600" dirty="0"/>
              <a:t>Cookie</a:t>
            </a:r>
            <a:r>
              <a:rPr lang="zh-CN" altLang="zh-CN" sz="1600" dirty="0"/>
              <a:t>所包含的信息是随着</a:t>
            </a:r>
            <a:r>
              <a:rPr lang="x-none" altLang="zh-CN" sz="1600" dirty="0"/>
              <a:t>HTML</a:t>
            </a:r>
            <a:r>
              <a:rPr lang="zh-CN" altLang="zh-CN" sz="1600" dirty="0"/>
              <a:t>页面一起由服务器发送到客户端的。</a:t>
            </a:r>
            <a:r>
              <a:rPr lang="x-none" altLang="zh-CN" sz="1600" dirty="0"/>
              <a:t>Cookie</a:t>
            </a:r>
            <a:r>
              <a:rPr lang="zh-CN" altLang="zh-CN" sz="1600" dirty="0"/>
              <a:t>的保存期可以是有限时间的，也可以是永久的。</a:t>
            </a:r>
          </a:p>
          <a:p>
            <a:r>
              <a:rPr lang="zh-CN" altLang="zh-CN" sz="1600" dirty="0"/>
              <a:t>例子中，用户通过输入框输入一个新的名字，通过按钮提交后，服务器使用</a:t>
            </a:r>
            <a:r>
              <a:rPr lang="x-none" altLang="zh-CN" sz="1600" dirty="0"/>
              <a:t>Cookie</a:t>
            </a:r>
            <a:r>
              <a:rPr lang="zh-CN" altLang="zh-CN" sz="1600" dirty="0"/>
              <a:t>机制将用户名保存在客户端的</a:t>
            </a:r>
            <a:r>
              <a:rPr lang="x-none" altLang="zh-CN" sz="1600" dirty="0"/>
              <a:t>Cookie</a:t>
            </a:r>
            <a:r>
              <a:rPr lang="zh-CN" altLang="zh-CN" sz="1600" dirty="0"/>
              <a:t>文件中。当用户再次访问这个地址时，页面会先判断</a:t>
            </a:r>
            <a:r>
              <a:rPr lang="x-none" altLang="zh-CN" sz="1600" dirty="0"/>
              <a:t>Cookie</a:t>
            </a:r>
            <a:r>
              <a:rPr lang="zh-CN" altLang="zh-CN" sz="1600" dirty="0"/>
              <a:t>中是否存在保存的用户名，如果存在，就在页面中显示出来。</a:t>
            </a:r>
            <a:endParaRPr lang="zh-CN" altLang="en-US" sz="1600" dirty="0">
              <a:solidFill>
                <a:srgbClr val="FF0000"/>
              </a:solidFill>
            </a:endParaRP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114070"/>
            <a:ext cx="3686175"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097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12.5 Cookie</a:t>
            </a:r>
            <a:endParaRPr lang="zh-CN" altLang="en-US" sz="4800" dirty="0"/>
          </a:p>
        </p:txBody>
      </p:sp>
      <p:sp>
        <p:nvSpPr>
          <p:cNvPr id="3" name="内容占位符 2"/>
          <p:cNvSpPr>
            <a:spLocks noGrp="1"/>
          </p:cNvSpPr>
          <p:nvPr>
            <p:ph idx="1"/>
          </p:nvPr>
        </p:nvSpPr>
        <p:spPr/>
        <p:txBody>
          <a:bodyPr>
            <a:normAutofit lnSpcReduction="10000"/>
          </a:bodyPr>
          <a:lstStyle/>
          <a:p>
            <a:r>
              <a:rPr lang="en-US" altLang="zh-CN" sz="1800" dirty="0"/>
              <a:t>CookieForm.aspx</a:t>
            </a:r>
            <a:r>
              <a:rPr lang="zh-CN" altLang="zh-CN" sz="1800" dirty="0"/>
              <a:t>文件中的代码如下：</a:t>
            </a:r>
          </a:p>
          <a:p>
            <a:pPr marL="0" indent="0">
              <a:buNone/>
            </a:pPr>
            <a:r>
              <a:rPr lang="en-US" altLang="zh-CN" sz="1800" dirty="0">
                <a:solidFill>
                  <a:srgbClr val="FF0000"/>
                </a:solidFill>
              </a:rPr>
              <a:t> &lt;form id="form1" </a:t>
            </a:r>
            <a:r>
              <a:rPr lang="en-US" altLang="zh-CN" sz="1800" dirty="0" err="1">
                <a:solidFill>
                  <a:srgbClr val="FF0000"/>
                </a:solidFill>
              </a:rPr>
              <a:t>runat</a:t>
            </a:r>
            <a:r>
              <a:rPr lang="en-US" altLang="zh-CN" sz="1800" dirty="0">
                <a:solidFill>
                  <a:srgbClr val="FF0000"/>
                </a:solidFill>
              </a:rPr>
              <a:t>="server"&gt;</a:t>
            </a:r>
            <a:endParaRPr lang="zh-CN" altLang="zh-CN" sz="1800" dirty="0">
              <a:solidFill>
                <a:srgbClr val="FF0000"/>
              </a:solidFill>
            </a:endParaRPr>
          </a:p>
          <a:p>
            <a:pPr marL="0" indent="0">
              <a:buNone/>
            </a:pPr>
            <a:r>
              <a:rPr lang="en-US" altLang="zh-CN" sz="1800" dirty="0">
                <a:solidFill>
                  <a:srgbClr val="FF0000"/>
                </a:solidFill>
              </a:rPr>
              <a:t>    &lt;div&gt;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asp:Label</a:t>
            </a:r>
            <a:r>
              <a:rPr lang="en-US" altLang="zh-CN" sz="1800" dirty="0">
                <a:solidFill>
                  <a:srgbClr val="FF0000"/>
                </a:solidFill>
              </a:rPr>
              <a:t> ID="Label1" </a:t>
            </a:r>
            <a:r>
              <a:rPr lang="en-US" altLang="zh-CN" sz="1800" dirty="0" err="1">
                <a:solidFill>
                  <a:srgbClr val="FF0000"/>
                </a:solidFill>
              </a:rPr>
              <a:t>runat</a:t>
            </a:r>
            <a:r>
              <a:rPr lang="en-US" altLang="zh-CN" sz="1800" dirty="0">
                <a:solidFill>
                  <a:srgbClr val="FF0000"/>
                </a:solidFill>
              </a:rPr>
              <a:t>="server" Text="Label"&gt;&lt;/</a:t>
            </a:r>
            <a:r>
              <a:rPr lang="en-US" altLang="zh-CN" sz="1800" dirty="0" err="1">
                <a:solidFill>
                  <a:srgbClr val="FF0000"/>
                </a:solidFill>
              </a:rPr>
              <a:t>asp:Label</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br</a:t>
            </a:r>
            <a:r>
              <a:rPr lang="en-US" altLang="zh-CN" sz="1800" dirty="0">
                <a:solidFill>
                  <a:srgbClr val="FF0000"/>
                </a:solidFill>
              </a:rPr>
              <a:t> /&gt;</a:t>
            </a:r>
            <a:endParaRPr lang="zh-CN" altLang="zh-CN" sz="1800" dirty="0">
              <a:solidFill>
                <a:srgbClr val="FF0000"/>
              </a:solidFill>
            </a:endParaRPr>
          </a:p>
          <a:p>
            <a:pPr marL="0" indent="0">
              <a:buNone/>
            </a:pPr>
            <a:r>
              <a:rPr lang="en-US" altLang="zh-CN" sz="1800" dirty="0">
                <a:solidFill>
                  <a:srgbClr val="FF0000"/>
                </a:solidFill>
              </a:rPr>
              <a:t>        </a:t>
            </a:r>
            <a:r>
              <a:rPr lang="zh-CN" altLang="zh-CN" sz="1800" dirty="0">
                <a:solidFill>
                  <a:srgbClr val="FF0000"/>
                </a:solidFill>
              </a:rPr>
              <a:t>请输入你的新名字，下次我会记得你：</a:t>
            </a:r>
            <a:r>
              <a:rPr lang="en-US" altLang="zh-CN" sz="1800" dirty="0">
                <a:solidFill>
                  <a:srgbClr val="FF0000"/>
                </a:solidFill>
              </a:rPr>
              <a:t>&lt;</a:t>
            </a:r>
            <a:r>
              <a:rPr lang="en-US" altLang="zh-CN" sz="1800" dirty="0" err="1">
                <a:solidFill>
                  <a:srgbClr val="FF0000"/>
                </a:solidFill>
              </a:rPr>
              <a:t>br</a:t>
            </a:r>
            <a:r>
              <a:rPr lang="en-US" altLang="zh-CN" sz="1800" dirty="0">
                <a:solidFill>
                  <a:srgbClr val="FF0000"/>
                </a:solidFill>
              </a:rPr>
              <a:t> /&gt;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asp:TextBox</a:t>
            </a:r>
            <a:r>
              <a:rPr lang="en-US" altLang="zh-CN" sz="1800" dirty="0">
                <a:solidFill>
                  <a:srgbClr val="FF0000"/>
                </a:solidFill>
              </a:rPr>
              <a:t> ID="TextBox1" </a:t>
            </a:r>
            <a:r>
              <a:rPr lang="en-US" altLang="zh-CN" sz="1800" dirty="0" err="1">
                <a:solidFill>
                  <a:srgbClr val="FF0000"/>
                </a:solidFill>
              </a:rPr>
              <a:t>runat</a:t>
            </a:r>
            <a:r>
              <a:rPr lang="en-US" altLang="zh-CN" sz="1800" dirty="0">
                <a:solidFill>
                  <a:srgbClr val="FF0000"/>
                </a:solidFill>
              </a:rPr>
              <a:t>="server"&gt;&lt;/</a:t>
            </a:r>
            <a:r>
              <a:rPr lang="en-US" altLang="zh-CN" sz="1800" dirty="0" err="1">
                <a:solidFill>
                  <a:srgbClr val="FF0000"/>
                </a:solidFill>
              </a:rPr>
              <a:t>asp:TextBox</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asp:Button</a:t>
            </a:r>
            <a:r>
              <a:rPr lang="en-US" altLang="zh-CN" sz="1800" dirty="0">
                <a:solidFill>
                  <a:srgbClr val="FF0000"/>
                </a:solidFill>
              </a:rPr>
              <a:t> ID="Button1" </a:t>
            </a:r>
            <a:r>
              <a:rPr lang="en-US" altLang="zh-CN" sz="1800" dirty="0" err="1">
                <a:solidFill>
                  <a:srgbClr val="FF0000"/>
                </a:solidFill>
              </a:rPr>
              <a:t>runat</a:t>
            </a:r>
            <a:r>
              <a:rPr lang="en-US" altLang="zh-CN" sz="1800" dirty="0">
                <a:solidFill>
                  <a:srgbClr val="FF0000"/>
                </a:solidFill>
              </a:rPr>
              <a:t>="server" </a:t>
            </a:r>
            <a:r>
              <a:rPr lang="en-US" altLang="zh-CN" sz="1800" dirty="0" err="1">
                <a:solidFill>
                  <a:srgbClr val="FF0000"/>
                </a:solidFill>
              </a:rPr>
              <a:t>onclick</a:t>
            </a:r>
            <a:r>
              <a:rPr lang="en-US" altLang="zh-CN" sz="1800" dirty="0">
                <a:solidFill>
                  <a:srgbClr val="FF0000"/>
                </a:solidFill>
              </a:rPr>
              <a:t>="Button1_Click" Text="Button" /&gt;</a:t>
            </a:r>
            <a:endParaRPr lang="zh-CN" altLang="zh-CN" sz="1800" dirty="0">
              <a:solidFill>
                <a:srgbClr val="FF0000"/>
              </a:solidFill>
            </a:endParaRPr>
          </a:p>
          <a:p>
            <a:pPr marL="0" indent="0">
              <a:buNone/>
            </a:pPr>
            <a:r>
              <a:rPr lang="en-US" altLang="zh-CN" sz="1800" dirty="0">
                <a:solidFill>
                  <a:srgbClr val="FF0000"/>
                </a:solidFill>
              </a:rPr>
              <a:t>    &lt;/div&gt;</a:t>
            </a:r>
            <a:endParaRPr lang="zh-CN" altLang="zh-CN" sz="1800" dirty="0">
              <a:solidFill>
                <a:srgbClr val="FF0000"/>
              </a:solidFill>
            </a:endParaRPr>
          </a:p>
          <a:p>
            <a:pPr marL="0" indent="0">
              <a:buNone/>
            </a:pPr>
            <a:r>
              <a:rPr lang="en-US" altLang="zh-CN" sz="1800" dirty="0">
                <a:solidFill>
                  <a:srgbClr val="FF0000"/>
                </a:solidFill>
              </a:rPr>
              <a:t>&lt;/form&gt;</a:t>
            </a:r>
            <a:endParaRPr lang="zh-CN" altLang="en-US" sz="1800" dirty="0">
              <a:solidFill>
                <a:srgbClr val="FF0000"/>
              </a:solidFill>
            </a:endParaRPr>
          </a:p>
        </p:txBody>
      </p:sp>
    </p:spTree>
    <p:extLst>
      <p:ext uri="{BB962C8B-B14F-4D97-AF65-F5344CB8AC3E}">
        <p14:creationId xmlns:p14="http://schemas.microsoft.com/office/powerpoint/2010/main" val="94159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12.5 Cookie</a:t>
            </a:r>
            <a:endParaRPr lang="zh-CN" altLang="en-US" sz="4800" dirty="0"/>
          </a:p>
        </p:txBody>
      </p:sp>
      <p:sp>
        <p:nvSpPr>
          <p:cNvPr id="3" name="内容占位符 2"/>
          <p:cNvSpPr>
            <a:spLocks noGrp="1"/>
          </p:cNvSpPr>
          <p:nvPr>
            <p:ph idx="1"/>
          </p:nvPr>
        </p:nvSpPr>
        <p:spPr/>
        <p:txBody>
          <a:bodyPr>
            <a:normAutofit fontScale="62500" lnSpcReduction="20000"/>
          </a:bodyPr>
          <a:lstStyle/>
          <a:p>
            <a:r>
              <a:rPr lang="en-US" altLang="zh-CN" sz="2900" dirty="0" err="1"/>
              <a:t>CookieForm.aspx.cs</a:t>
            </a:r>
            <a:r>
              <a:rPr lang="zh-CN" altLang="zh-CN" sz="2900" dirty="0"/>
              <a:t>文件中的代码如下：</a:t>
            </a:r>
          </a:p>
          <a:p>
            <a:pPr marL="0" indent="0">
              <a:buNone/>
            </a:pPr>
            <a:r>
              <a:rPr lang="en-US" altLang="zh-CN" sz="1800" dirty="0">
                <a:solidFill>
                  <a:srgbClr val="FF0000"/>
                </a:solidFill>
              </a:rPr>
              <a:t> protected void </a:t>
            </a:r>
            <a:r>
              <a:rPr lang="en-US" altLang="zh-CN" sz="1800" dirty="0" err="1">
                <a:solidFill>
                  <a:srgbClr val="FF0000"/>
                </a:solidFill>
              </a:rPr>
              <a:t>Page_Load</a:t>
            </a:r>
            <a:r>
              <a:rPr lang="en-US" altLang="zh-CN" sz="1800" dirty="0">
                <a:solidFill>
                  <a:srgbClr val="FF0000"/>
                </a:solidFill>
              </a:rPr>
              <a:t>(object sender, </a:t>
            </a:r>
            <a:r>
              <a:rPr lang="en-US" altLang="zh-CN" sz="1800" dirty="0" err="1">
                <a:solidFill>
                  <a:srgbClr val="FF0000"/>
                </a:solidFill>
              </a:rPr>
              <a:t>EventArgs</a:t>
            </a:r>
            <a:r>
              <a:rPr lang="en-US" altLang="zh-CN" sz="1800" dirty="0">
                <a:solidFill>
                  <a:srgbClr val="FF0000"/>
                </a:solidFill>
              </a:rPr>
              <a:t> e)</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if (!</a:t>
            </a:r>
            <a:r>
              <a:rPr lang="en-US" altLang="zh-CN" sz="1800" dirty="0" err="1">
                <a:solidFill>
                  <a:srgbClr val="FF0000"/>
                </a:solidFill>
              </a:rPr>
              <a:t>IsPostBack</a:t>
            </a: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if (</a:t>
            </a:r>
            <a:r>
              <a:rPr lang="en-US" altLang="zh-CN" sz="1800" dirty="0" err="1">
                <a:solidFill>
                  <a:srgbClr val="FF0000"/>
                </a:solidFill>
              </a:rPr>
              <a:t>Request.Cookies</a:t>
            </a:r>
            <a:r>
              <a:rPr lang="en-US" altLang="zh-CN" sz="1800" dirty="0">
                <a:solidFill>
                  <a:srgbClr val="FF0000"/>
                </a:solidFill>
              </a:rPr>
              <a:t>["</a:t>
            </a:r>
            <a:r>
              <a:rPr lang="en-US" altLang="zh-CN" sz="1800" dirty="0" err="1">
                <a:solidFill>
                  <a:srgbClr val="FF0000"/>
                </a:solidFill>
              </a:rPr>
              <a:t>userName</a:t>
            </a:r>
            <a:r>
              <a:rPr lang="en-US" altLang="zh-CN" sz="1800" dirty="0">
                <a:solidFill>
                  <a:srgbClr val="FF0000"/>
                </a:solidFill>
              </a:rPr>
              <a:t>"] != null)                {</a:t>
            </a:r>
            <a:endParaRPr lang="zh-CN" altLang="zh-CN" sz="1800" dirty="0">
              <a:solidFill>
                <a:srgbClr val="FF0000"/>
              </a:solidFill>
            </a:endParaRPr>
          </a:p>
          <a:p>
            <a:pPr marL="0" indent="0">
              <a:buNone/>
            </a:pPr>
            <a:r>
              <a:rPr lang="en-US" altLang="zh-CN" sz="1800" dirty="0">
                <a:solidFill>
                  <a:srgbClr val="FF0000"/>
                </a:solidFill>
              </a:rPr>
              <a:t>                    Label1.Text = "</a:t>
            </a:r>
            <a:r>
              <a:rPr lang="zh-CN" altLang="zh-CN" sz="1800" dirty="0">
                <a:solidFill>
                  <a:srgbClr val="FF0000"/>
                </a:solidFill>
              </a:rPr>
              <a:t>你是</a:t>
            </a:r>
            <a:r>
              <a:rPr lang="en-US" altLang="zh-CN" sz="1800" dirty="0">
                <a:solidFill>
                  <a:srgbClr val="FF0000"/>
                </a:solidFill>
              </a:rPr>
              <a:t>" + </a:t>
            </a:r>
            <a:r>
              <a:rPr lang="en-US" altLang="zh-CN" sz="1800" dirty="0" err="1">
                <a:solidFill>
                  <a:srgbClr val="FF0000"/>
                </a:solidFill>
              </a:rPr>
              <a:t>Request.Cookies</a:t>
            </a:r>
            <a:r>
              <a:rPr lang="en-US" altLang="zh-CN" sz="1800" dirty="0">
                <a:solidFill>
                  <a:srgbClr val="FF0000"/>
                </a:solidFill>
              </a:rPr>
              <a:t>["</a:t>
            </a:r>
            <a:r>
              <a:rPr lang="en-US" altLang="zh-CN" sz="1800" dirty="0" err="1">
                <a:solidFill>
                  <a:srgbClr val="FF0000"/>
                </a:solidFill>
              </a:rPr>
              <a:t>userName</a:t>
            </a:r>
            <a:r>
              <a:rPr lang="en-US" altLang="zh-CN" sz="1800" dirty="0">
                <a:solidFill>
                  <a:srgbClr val="FF0000"/>
                </a:solidFill>
              </a:rPr>
              <a:t>"].Value + "</a:t>
            </a:r>
            <a:r>
              <a:rPr lang="zh-CN" altLang="zh-CN" sz="1800" dirty="0">
                <a:solidFill>
                  <a:srgbClr val="FF0000"/>
                </a:solidFill>
              </a:rPr>
              <a:t>吗？欢迎你回来！</a:t>
            </a: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else                {</a:t>
            </a:r>
            <a:endParaRPr lang="zh-CN" altLang="zh-CN" sz="1800" dirty="0">
              <a:solidFill>
                <a:srgbClr val="FF0000"/>
              </a:solidFill>
            </a:endParaRPr>
          </a:p>
          <a:p>
            <a:pPr marL="0" indent="0">
              <a:buNone/>
            </a:pPr>
            <a:r>
              <a:rPr lang="en-US" altLang="zh-CN" sz="1800" dirty="0">
                <a:solidFill>
                  <a:srgbClr val="FF0000"/>
                </a:solidFill>
              </a:rPr>
              <a:t>                    Label1.Text = "</a:t>
            </a:r>
            <a:r>
              <a:rPr lang="zh-CN" altLang="zh-CN" sz="1800" dirty="0">
                <a:solidFill>
                  <a:srgbClr val="FF0000"/>
                </a:solidFill>
              </a:rPr>
              <a:t>你是谁啊？我不记得你！</a:t>
            </a: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protected void Button1_Click(object sender, </a:t>
            </a:r>
            <a:r>
              <a:rPr lang="en-US" altLang="zh-CN" sz="1800" dirty="0" err="1">
                <a:solidFill>
                  <a:srgbClr val="FF0000"/>
                </a:solidFill>
              </a:rPr>
              <a:t>EventArgs</a:t>
            </a:r>
            <a:r>
              <a:rPr lang="en-US" altLang="zh-CN" sz="1800" dirty="0">
                <a:solidFill>
                  <a:srgbClr val="FF0000"/>
                </a:solidFill>
              </a:rPr>
              <a:t> e)</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a:t>
            </a:r>
            <a:r>
              <a:rPr lang="en-US" altLang="zh-CN" sz="1800" dirty="0" err="1">
                <a:solidFill>
                  <a:srgbClr val="FF0000"/>
                </a:solidFill>
              </a:rPr>
              <a:t>Response.Cookies</a:t>
            </a:r>
            <a:r>
              <a:rPr lang="en-US" altLang="zh-CN" sz="1800" dirty="0">
                <a:solidFill>
                  <a:srgbClr val="FF0000"/>
                </a:solidFill>
              </a:rPr>
              <a:t>["</a:t>
            </a:r>
            <a:r>
              <a:rPr lang="en-US" altLang="zh-CN" sz="1800" dirty="0" err="1">
                <a:solidFill>
                  <a:srgbClr val="FF0000"/>
                </a:solidFill>
              </a:rPr>
              <a:t>userName</a:t>
            </a:r>
            <a:r>
              <a:rPr lang="en-US" altLang="zh-CN" sz="1800" dirty="0">
                <a:solidFill>
                  <a:srgbClr val="FF0000"/>
                </a:solidFill>
              </a:rPr>
              <a:t>"].Value = TextBox1.Text;</a:t>
            </a:r>
            <a:endParaRPr lang="zh-CN" altLang="zh-CN" sz="1800" dirty="0">
              <a:solidFill>
                <a:srgbClr val="FF0000"/>
              </a:solidFill>
            </a:endParaRPr>
          </a:p>
          <a:p>
            <a:pPr marL="0" indent="0">
              <a:buNone/>
            </a:pPr>
            <a:r>
              <a:rPr lang="en-US" altLang="zh-CN" sz="1800" dirty="0">
                <a:solidFill>
                  <a:srgbClr val="FF0000"/>
                </a:solidFill>
              </a:rPr>
              <a:t>            </a:t>
            </a:r>
            <a:r>
              <a:rPr lang="en-US" altLang="zh-CN" sz="1800" dirty="0" err="1">
                <a:solidFill>
                  <a:srgbClr val="FF0000"/>
                </a:solidFill>
              </a:rPr>
              <a:t>Response.Cookies</a:t>
            </a:r>
            <a:r>
              <a:rPr lang="en-US" altLang="zh-CN" sz="1800" dirty="0">
                <a:solidFill>
                  <a:srgbClr val="FF0000"/>
                </a:solidFill>
              </a:rPr>
              <a:t>["</a:t>
            </a:r>
            <a:r>
              <a:rPr lang="en-US" altLang="zh-CN" sz="1800" dirty="0" err="1">
                <a:solidFill>
                  <a:srgbClr val="FF0000"/>
                </a:solidFill>
              </a:rPr>
              <a:t>userName</a:t>
            </a:r>
            <a:r>
              <a:rPr lang="en-US" altLang="zh-CN" sz="1800" dirty="0">
                <a:solidFill>
                  <a:srgbClr val="FF0000"/>
                </a:solidFill>
              </a:rPr>
              <a:t>"].Expires = </a:t>
            </a:r>
            <a:r>
              <a:rPr lang="en-US" altLang="zh-CN" sz="1800" dirty="0" err="1">
                <a:solidFill>
                  <a:srgbClr val="FF0000"/>
                </a:solidFill>
              </a:rPr>
              <a:t>DateTime.Now.AddDays</a:t>
            </a:r>
            <a:r>
              <a:rPr lang="en-US" altLang="zh-CN" sz="1800" dirty="0">
                <a:solidFill>
                  <a:srgbClr val="FF0000"/>
                </a:solidFill>
              </a:rPr>
              <a:t>(1);</a:t>
            </a:r>
            <a:endParaRPr lang="zh-CN" altLang="zh-CN" sz="1800" dirty="0">
              <a:solidFill>
                <a:srgbClr val="FF0000"/>
              </a:solidFill>
            </a:endParaRPr>
          </a:p>
          <a:p>
            <a:pPr marL="0" indent="0">
              <a:buNone/>
            </a:pPr>
            <a:r>
              <a:rPr lang="en-US" altLang="zh-CN" sz="1800" dirty="0">
                <a:solidFill>
                  <a:srgbClr val="FF0000"/>
                </a:solidFill>
              </a:rPr>
              <a:t>        }</a:t>
            </a:r>
            <a:endParaRPr lang="zh-CN" altLang="en-US" sz="1800" dirty="0">
              <a:solidFill>
                <a:srgbClr val="FF0000"/>
              </a:solidFill>
            </a:endParaRPr>
          </a:p>
        </p:txBody>
      </p:sp>
    </p:spTree>
    <p:extLst>
      <p:ext uri="{BB962C8B-B14F-4D97-AF65-F5344CB8AC3E}">
        <p14:creationId xmlns:p14="http://schemas.microsoft.com/office/powerpoint/2010/main" val="941590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12.5 Cookie</a:t>
            </a:r>
            <a:endParaRPr lang="zh-CN" altLang="en-US" sz="4800" dirty="0"/>
          </a:p>
        </p:txBody>
      </p:sp>
      <p:sp>
        <p:nvSpPr>
          <p:cNvPr id="3" name="内容占位符 2"/>
          <p:cNvSpPr>
            <a:spLocks noGrp="1"/>
          </p:cNvSpPr>
          <p:nvPr>
            <p:ph idx="1"/>
          </p:nvPr>
        </p:nvSpPr>
        <p:spPr>
          <a:xfrm>
            <a:off x="457200" y="1200151"/>
            <a:ext cx="4258816" cy="3394472"/>
          </a:xfrm>
        </p:spPr>
        <p:txBody>
          <a:bodyPr>
            <a:normAutofit/>
          </a:bodyPr>
          <a:lstStyle/>
          <a:p>
            <a:r>
              <a:rPr lang="zh-CN" altLang="zh-CN" sz="1800" dirty="0"/>
              <a:t>在</a:t>
            </a:r>
            <a:r>
              <a:rPr lang="x-none" altLang="zh-CN" sz="1800" dirty="0"/>
              <a:t>Windows</a:t>
            </a:r>
            <a:r>
              <a:rPr lang="zh-CN" altLang="zh-CN" sz="1800" dirty="0"/>
              <a:t>操作系统中使用</a:t>
            </a:r>
            <a:r>
              <a:rPr lang="x-none" altLang="zh-CN" sz="1800" dirty="0"/>
              <a:t>IE</a:t>
            </a:r>
            <a:r>
              <a:rPr lang="zh-CN" altLang="zh-CN" sz="1800" dirty="0"/>
              <a:t>浏览器时，</a:t>
            </a:r>
            <a:r>
              <a:rPr lang="x-none" altLang="zh-CN" sz="1800" dirty="0"/>
              <a:t>Cookie</a:t>
            </a:r>
            <a:r>
              <a:rPr lang="zh-CN" altLang="zh-CN" sz="1800" dirty="0"/>
              <a:t>是以文件的形式保存在系统中。可以通过</a:t>
            </a:r>
            <a:r>
              <a:rPr lang="x-none" altLang="zh-CN" sz="1800" dirty="0"/>
              <a:t>IE</a:t>
            </a:r>
            <a:r>
              <a:rPr lang="zh-CN" altLang="zh-CN" sz="1800" dirty="0"/>
              <a:t>浏览器的“</a:t>
            </a:r>
            <a:r>
              <a:rPr lang="x-none" altLang="zh-CN" sz="1800" dirty="0"/>
              <a:t>Internet</a:t>
            </a:r>
            <a:r>
              <a:rPr lang="zh-CN" altLang="zh-CN" sz="1800" dirty="0"/>
              <a:t>选项”菜单，点击“浏览历史记录”中的“设置”按钮打开“网站数据设置”对话框，可以看到</a:t>
            </a:r>
            <a:r>
              <a:rPr lang="x-none" altLang="zh-CN" sz="1800" dirty="0"/>
              <a:t>Cookie</a:t>
            </a:r>
            <a:r>
              <a:rPr lang="zh-CN" altLang="zh-CN" sz="1800" dirty="0"/>
              <a:t>文件保存的位置</a:t>
            </a:r>
            <a:r>
              <a:rPr lang="zh-CN" altLang="en-US" sz="1800" dirty="0"/>
              <a:t>。</a:t>
            </a:r>
            <a:endParaRPr lang="zh-CN" altLang="en-US" sz="1800" dirty="0">
              <a:solidFill>
                <a:srgbClr val="FF0000"/>
              </a:solidFill>
            </a:endParaRPr>
          </a:p>
        </p:txBody>
      </p:sp>
      <p:pic>
        <p:nvPicPr>
          <p:cNvPr id="307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07854"/>
            <a:ext cx="48672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147062"/>
            <a:ext cx="3673996" cy="373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8119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179282000"/>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962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12.6 </a:t>
            </a:r>
            <a:r>
              <a:rPr lang="zh-CN" altLang="en-US" sz="4800" dirty="0"/>
              <a:t>会话状态</a:t>
            </a:r>
            <a:r>
              <a:rPr lang="en-US" altLang="zh-CN" sz="4800" dirty="0"/>
              <a:t>Session</a:t>
            </a:r>
            <a:endParaRPr lang="zh-CN" altLang="en-US" sz="4800" dirty="0"/>
          </a:p>
        </p:txBody>
      </p:sp>
      <p:sp>
        <p:nvSpPr>
          <p:cNvPr id="3" name="内容占位符 2"/>
          <p:cNvSpPr>
            <a:spLocks noGrp="1"/>
          </p:cNvSpPr>
          <p:nvPr>
            <p:ph idx="1"/>
          </p:nvPr>
        </p:nvSpPr>
        <p:spPr/>
        <p:txBody>
          <a:bodyPr>
            <a:normAutofit/>
          </a:bodyPr>
          <a:lstStyle/>
          <a:p>
            <a:r>
              <a:rPr lang="zh-CN" altLang="zh-CN" sz="1800" dirty="0"/>
              <a:t>与</a:t>
            </a:r>
            <a:r>
              <a:rPr lang="x-none" altLang="zh-CN" sz="1800" dirty="0"/>
              <a:t>ViewState</a:t>
            </a:r>
            <a:r>
              <a:rPr lang="zh-CN" altLang="zh-CN" sz="1800" dirty="0"/>
              <a:t>相同，</a:t>
            </a:r>
            <a:r>
              <a:rPr lang="x-none" altLang="zh-CN" sz="1800" dirty="0"/>
              <a:t>ASP.NET</a:t>
            </a:r>
            <a:r>
              <a:rPr lang="zh-CN" altLang="zh-CN" sz="1800" dirty="0"/>
              <a:t>允许可以使用会话状态（</a:t>
            </a:r>
            <a:r>
              <a:rPr lang="x-none" altLang="zh-CN" sz="1800" dirty="0"/>
              <a:t>Session</a:t>
            </a:r>
            <a:r>
              <a:rPr lang="zh-CN" altLang="zh-CN" sz="1800" dirty="0"/>
              <a:t>）来维持每个客户端的状态。但与</a:t>
            </a:r>
            <a:r>
              <a:rPr lang="x-none" altLang="zh-CN" sz="1800" dirty="0"/>
              <a:t>ViewState</a:t>
            </a:r>
            <a:r>
              <a:rPr lang="zh-CN" altLang="zh-CN" sz="1800" dirty="0"/>
              <a:t>不同的是，</a:t>
            </a:r>
            <a:r>
              <a:rPr lang="x-none" altLang="zh-CN" sz="1800" dirty="0"/>
              <a:t>Session</a:t>
            </a:r>
            <a:r>
              <a:rPr lang="zh-CN" altLang="zh-CN" sz="1800" dirty="0"/>
              <a:t>可以在不同页面中保存和共享状态信息，而</a:t>
            </a:r>
            <a:r>
              <a:rPr lang="x-none" altLang="zh-CN" sz="1800" dirty="0"/>
              <a:t>ViewState</a:t>
            </a:r>
            <a:r>
              <a:rPr lang="zh-CN" altLang="zh-CN" sz="1800" dirty="0"/>
              <a:t>只能在一个页面的多次回发中共享状态。例如，在购物网站中，我们可以同时打开多个不同的页面选购商品，并分别将它们提交到共同的购物车中。这里的购物车就可以由</a:t>
            </a:r>
            <a:r>
              <a:rPr lang="x-none" altLang="zh-CN" sz="1800" dirty="0"/>
              <a:t>Session</a:t>
            </a:r>
            <a:r>
              <a:rPr lang="zh-CN" altLang="zh-CN" sz="1800" dirty="0"/>
              <a:t>来管理。</a:t>
            </a:r>
          </a:p>
          <a:p>
            <a:r>
              <a:rPr lang="zh-CN" altLang="zh-CN" sz="1800" dirty="0"/>
              <a:t>在</a:t>
            </a:r>
            <a:r>
              <a:rPr lang="x-none" altLang="zh-CN" sz="1800" dirty="0"/>
              <a:t>ASP.NET</a:t>
            </a:r>
            <a:r>
              <a:rPr lang="zh-CN" altLang="zh-CN" sz="1800" dirty="0"/>
              <a:t>程序开发中，可以使用</a:t>
            </a:r>
            <a:r>
              <a:rPr lang="x-none" altLang="zh-CN" sz="1800" dirty="0"/>
              <a:t>Session</a:t>
            </a:r>
            <a:r>
              <a:rPr lang="zh-CN" altLang="zh-CN" sz="1800" dirty="0"/>
              <a:t>对象来保存会话状态。</a:t>
            </a:r>
            <a:r>
              <a:rPr lang="x-none" altLang="zh-CN" sz="1800" dirty="0"/>
              <a:t>Session</a:t>
            </a:r>
            <a:r>
              <a:rPr lang="zh-CN" altLang="zh-CN" sz="1800" dirty="0"/>
              <a:t>对象是</a:t>
            </a:r>
            <a:r>
              <a:rPr lang="x-none" altLang="zh-CN" sz="1800" dirty="0"/>
              <a:t>HttpSessionState</a:t>
            </a:r>
            <a:r>
              <a:rPr lang="zh-CN" altLang="zh-CN" sz="1800" dirty="0"/>
              <a:t>类的一个实例，它采用“键</a:t>
            </a:r>
            <a:r>
              <a:rPr lang="en-US" altLang="zh-CN" sz="1800" dirty="0"/>
              <a:t>/</a:t>
            </a:r>
            <a:r>
              <a:rPr lang="zh-CN" altLang="zh-CN" sz="1800" dirty="0"/>
              <a:t>值对”字典形式的结构来存储会话信息。</a:t>
            </a:r>
            <a:endParaRPr lang="zh-CN" altLang="en-US" sz="1800" dirty="0">
              <a:solidFill>
                <a:srgbClr val="FF0000"/>
              </a:solidFill>
            </a:endParaRPr>
          </a:p>
        </p:txBody>
      </p:sp>
    </p:spTree>
    <p:extLst>
      <p:ext uri="{BB962C8B-B14F-4D97-AF65-F5344CB8AC3E}">
        <p14:creationId xmlns:p14="http://schemas.microsoft.com/office/powerpoint/2010/main" val="3982901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12.6 </a:t>
            </a:r>
            <a:r>
              <a:rPr lang="zh-CN" altLang="en-US" sz="4800" dirty="0"/>
              <a:t>会话状态</a:t>
            </a:r>
            <a:r>
              <a:rPr lang="en-US" altLang="zh-CN" sz="4800" dirty="0"/>
              <a:t>Session</a:t>
            </a:r>
            <a:endParaRPr lang="zh-CN" altLang="en-US" sz="4800" dirty="0"/>
          </a:p>
        </p:txBody>
      </p:sp>
      <p:sp>
        <p:nvSpPr>
          <p:cNvPr id="3" name="内容占位符 2"/>
          <p:cNvSpPr>
            <a:spLocks noGrp="1"/>
          </p:cNvSpPr>
          <p:nvPr>
            <p:ph idx="1"/>
          </p:nvPr>
        </p:nvSpPr>
        <p:spPr/>
        <p:txBody>
          <a:bodyPr>
            <a:normAutofit/>
          </a:bodyPr>
          <a:lstStyle/>
          <a:p>
            <a:endParaRPr lang="zh-CN" altLang="en-US" sz="1800" dirty="0">
              <a:solidFill>
                <a:srgbClr val="FF0000"/>
              </a:solidFill>
            </a:endParaRPr>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19622"/>
            <a:ext cx="5768270"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66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271795401"/>
              </p:ext>
            </p:extLst>
          </p:nvPr>
        </p:nvGraphicFramePr>
        <p:xfrm>
          <a:off x="457200" y="1200151"/>
          <a:ext cx="4762872"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20072" y="123478"/>
            <a:ext cx="3923928" cy="504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12.6 </a:t>
            </a:r>
            <a:r>
              <a:rPr lang="zh-CN" altLang="en-US" sz="4800" dirty="0"/>
              <a:t>会话状态</a:t>
            </a:r>
            <a:r>
              <a:rPr lang="en-US" altLang="zh-CN" sz="4800" dirty="0"/>
              <a:t>Session</a:t>
            </a:r>
            <a:endParaRPr lang="zh-CN" altLang="en-US" sz="4800" dirty="0"/>
          </a:p>
        </p:txBody>
      </p:sp>
      <p:sp>
        <p:nvSpPr>
          <p:cNvPr id="3" name="内容占位符 2"/>
          <p:cNvSpPr>
            <a:spLocks noGrp="1"/>
          </p:cNvSpPr>
          <p:nvPr>
            <p:ph idx="1"/>
          </p:nvPr>
        </p:nvSpPr>
        <p:spPr/>
        <p:txBody>
          <a:bodyPr>
            <a:normAutofit lnSpcReduction="10000"/>
          </a:bodyPr>
          <a:lstStyle/>
          <a:p>
            <a:r>
              <a:rPr lang="en-US" altLang="zh-CN" sz="1800" dirty="0"/>
              <a:t>SessionForm.aspx</a:t>
            </a:r>
            <a:r>
              <a:rPr lang="zh-CN" altLang="zh-CN" sz="1800" dirty="0"/>
              <a:t>文件的代码如下：</a:t>
            </a:r>
          </a:p>
          <a:p>
            <a:pPr marL="0" indent="0">
              <a:buNone/>
            </a:pPr>
            <a:r>
              <a:rPr lang="en-US" altLang="zh-CN" sz="1800" dirty="0">
                <a:solidFill>
                  <a:srgbClr val="FF0000"/>
                </a:solidFill>
              </a:rPr>
              <a:t> &lt;form id="form1" </a:t>
            </a:r>
            <a:r>
              <a:rPr lang="en-US" altLang="zh-CN" sz="1800" dirty="0" err="1">
                <a:solidFill>
                  <a:srgbClr val="FF0000"/>
                </a:solidFill>
              </a:rPr>
              <a:t>runat</a:t>
            </a:r>
            <a:r>
              <a:rPr lang="en-US" altLang="zh-CN" sz="1800" dirty="0">
                <a:solidFill>
                  <a:srgbClr val="FF0000"/>
                </a:solidFill>
              </a:rPr>
              <a:t>="server"&gt;</a:t>
            </a:r>
            <a:endParaRPr lang="zh-CN" altLang="zh-CN" sz="1800" dirty="0">
              <a:solidFill>
                <a:srgbClr val="FF0000"/>
              </a:solidFill>
            </a:endParaRPr>
          </a:p>
          <a:p>
            <a:pPr marL="0" indent="0">
              <a:buNone/>
            </a:pPr>
            <a:r>
              <a:rPr lang="en-US" altLang="zh-CN" sz="1800" dirty="0">
                <a:solidFill>
                  <a:srgbClr val="FF0000"/>
                </a:solidFill>
              </a:rPr>
              <a:t>    &lt;div&gt;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asp:BulletedList</a:t>
            </a:r>
            <a:r>
              <a:rPr lang="en-US" altLang="zh-CN" sz="1800" dirty="0">
                <a:solidFill>
                  <a:srgbClr val="FF0000"/>
                </a:solidFill>
              </a:rPr>
              <a:t> ID="BulletedList1" </a:t>
            </a:r>
            <a:r>
              <a:rPr lang="en-US" altLang="zh-CN" sz="1800" dirty="0" err="1">
                <a:solidFill>
                  <a:srgbClr val="FF0000"/>
                </a:solidFill>
              </a:rPr>
              <a:t>runat</a:t>
            </a:r>
            <a:r>
              <a:rPr lang="en-US" altLang="zh-CN" sz="1800" dirty="0">
                <a:solidFill>
                  <a:srgbClr val="FF0000"/>
                </a:solidFill>
              </a:rPr>
              <a:t>="server"&gt;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asp:BulletedList</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br</a:t>
            </a:r>
            <a:r>
              <a:rPr lang="en-US" altLang="zh-CN" sz="1800" dirty="0">
                <a:solidFill>
                  <a:srgbClr val="FF0000"/>
                </a:solidFill>
              </a:rPr>
              <a:t> /&gt;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asp:TextBox</a:t>
            </a:r>
            <a:r>
              <a:rPr lang="en-US" altLang="zh-CN" sz="1800" dirty="0">
                <a:solidFill>
                  <a:srgbClr val="FF0000"/>
                </a:solidFill>
              </a:rPr>
              <a:t> ID="TextBox1" </a:t>
            </a:r>
            <a:r>
              <a:rPr lang="en-US" altLang="zh-CN" sz="1800" dirty="0" err="1">
                <a:solidFill>
                  <a:srgbClr val="FF0000"/>
                </a:solidFill>
              </a:rPr>
              <a:t>runat</a:t>
            </a:r>
            <a:r>
              <a:rPr lang="en-US" altLang="zh-CN" sz="1800" dirty="0">
                <a:solidFill>
                  <a:srgbClr val="FF0000"/>
                </a:solidFill>
              </a:rPr>
              <a:t>="server"&gt;&lt;/</a:t>
            </a:r>
            <a:r>
              <a:rPr lang="en-US" altLang="zh-CN" sz="1800" dirty="0" err="1">
                <a:solidFill>
                  <a:srgbClr val="FF0000"/>
                </a:solidFill>
              </a:rPr>
              <a:t>asp:TextBox</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asp:Button</a:t>
            </a:r>
            <a:r>
              <a:rPr lang="en-US" altLang="zh-CN" sz="1800" dirty="0">
                <a:solidFill>
                  <a:srgbClr val="FF0000"/>
                </a:solidFill>
              </a:rPr>
              <a:t> ID="Button1" </a:t>
            </a:r>
            <a:r>
              <a:rPr lang="en-US" altLang="zh-CN" sz="1800" dirty="0" err="1">
                <a:solidFill>
                  <a:srgbClr val="FF0000"/>
                </a:solidFill>
              </a:rPr>
              <a:t>runat</a:t>
            </a:r>
            <a:r>
              <a:rPr lang="en-US" altLang="zh-CN" sz="1800" dirty="0">
                <a:solidFill>
                  <a:srgbClr val="FF0000"/>
                </a:solidFill>
              </a:rPr>
              <a:t>="server" </a:t>
            </a:r>
            <a:r>
              <a:rPr lang="en-US" altLang="zh-CN" sz="1800" dirty="0" err="1">
                <a:solidFill>
                  <a:srgbClr val="FF0000"/>
                </a:solidFill>
              </a:rPr>
              <a:t>onclick</a:t>
            </a:r>
            <a:r>
              <a:rPr lang="en-US" altLang="zh-CN" sz="1800" dirty="0">
                <a:solidFill>
                  <a:srgbClr val="FF0000"/>
                </a:solidFill>
              </a:rPr>
              <a:t>="Button1_Click" Text="Button" /&gt;</a:t>
            </a:r>
            <a:endParaRPr lang="zh-CN" altLang="zh-CN" sz="1800" dirty="0">
              <a:solidFill>
                <a:srgbClr val="FF0000"/>
              </a:solidFill>
            </a:endParaRPr>
          </a:p>
          <a:p>
            <a:pPr marL="0" indent="0">
              <a:buNone/>
            </a:pPr>
            <a:r>
              <a:rPr lang="en-US" altLang="zh-CN" sz="1800" dirty="0">
                <a:solidFill>
                  <a:srgbClr val="FF0000"/>
                </a:solidFill>
              </a:rPr>
              <a:t>    &lt;/div&gt;</a:t>
            </a:r>
            <a:endParaRPr lang="zh-CN" altLang="zh-CN" sz="1800" dirty="0">
              <a:solidFill>
                <a:srgbClr val="FF0000"/>
              </a:solidFill>
            </a:endParaRPr>
          </a:p>
          <a:p>
            <a:pPr marL="0" indent="0">
              <a:buNone/>
            </a:pPr>
            <a:r>
              <a:rPr lang="en-US" altLang="zh-CN" sz="1800" dirty="0">
                <a:solidFill>
                  <a:srgbClr val="FF0000"/>
                </a:solidFill>
              </a:rPr>
              <a:t>&lt;/form&gt;</a:t>
            </a:r>
            <a:endParaRPr lang="zh-CN" altLang="en-US" sz="1800" dirty="0">
              <a:solidFill>
                <a:srgbClr val="FF0000"/>
              </a:solidFill>
            </a:endParaRPr>
          </a:p>
        </p:txBody>
      </p:sp>
    </p:spTree>
    <p:extLst>
      <p:ext uri="{BB962C8B-B14F-4D97-AF65-F5344CB8AC3E}">
        <p14:creationId xmlns:p14="http://schemas.microsoft.com/office/powerpoint/2010/main" val="422661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12.6 </a:t>
            </a:r>
            <a:r>
              <a:rPr lang="zh-CN" altLang="en-US" sz="4800" dirty="0"/>
              <a:t>会话状态</a:t>
            </a:r>
            <a:r>
              <a:rPr lang="en-US" altLang="zh-CN" sz="4800" dirty="0"/>
              <a:t>Session</a:t>
            </a:r>
            <a:endParaRPr lang="zh-CN" altLang="en-US" sz="4800" dirty="0"/>
          </a:p>
        </p:txBody>
      </p:sp>
      <p:sp>
        <p:nvSpPr>
          <p:cNvPr id="3" name="内容占位符 2"/>
          <p:cNvSpPr>
            <a:spLocks noGrp="1"/>
          </p:cNvSpPr>
          <p:nvPr>
            <p:ph idx="1"/>
          </p:nvPr>
        </p:nvSpPr>
        <p:spPr>
          <a:xfrm>
            <a:off x="457200" y="1200151"/>
            <a:ext cx="3970784" cy="3394472"/>
          </a:xfrm>
        </p:spPr>
        <p:txBody>
          <a:bodyPr>
            <a:normAutofit fontScale="85000" lnSpcReduction="20000"/>
          </a:bodyPr>
          <a:lstStyle/>
          <a:p>
            <a:r>
              <a:rPr lang="en-US" altLang="zh-CN" sz="1800" dirty="0" err="1"/>
              <a:t>SessionForm.aspx.cs</a:t>
            </a:r>
            <a:r>
              <a:rPr lang="zh-CN" altLang="zh-CN" sz="1800" dirty="0"/>
              <a:t>文件的代码如下：</a:t>
            </a:r>
          </a:p>
          <a:p>
            <a:pPr marL="0" indent="0">
              <a:buNone/>
            </a:pPr>
            <a:r>
              <a:rPr lang="en-US" altLang="zh-CN" sz="1800" dirty="0">
                <a:solidFill>
                  <a:srgbClr val="FF0000"/>
                </a:solidFill>
              </a:rPr>
              <a:t> protected void </a:t>
            </a:r>
            <a:r>
              <a:rPr lang="en-US" altLang="zh-CN" sz="1800" dirty="0" err="1">
                <a:solidFill>
                  <a:srgbClr val="FF0000"/>
                </a:solidFill>
              </a:rPr>
              <a:t>Page_Load</a:t>
            </a:r>
            <a:r>
              <a:rPr lang="en-US" altLang="zh-CN" sz="1800" dirty="0">
                <a:solidFill>
                  <a:srgbClr val="FF0000"/>
                </a:solidFill>
              </a:rPr>
              <a:t>(object sender, </a:t>
            </a:r>
            <a:r>
              <a:rPr lang="en-US" altLang="zh-CN" sz="1800" dirty="0" err="1">
                <a:solidFill>
                  <a:srgbClr val="FF0000"/>
                </a:solidFill>
              </a:rPr>
              <a:t>EventArgs</a:t>
            </a:r>
            <a:r>
              <a:rPr lang="en-US" altLang="zh-CN" sz="1800" dirty="0">
                <a:solidFill>
                  <a:srgbClr val="FF0000"/>
                </a:solidFill>
              </a:rPr>
              <a:t> e)</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if (!</a:t>
            </a:r>
            <a:r>
              <a:rPr lang="en-US" altLang="zh-CN" sz="1800" dirty="0" err="1">
                <a:solidFill>
                  <a:srgbClr val="FF0000"/>
                </a:solidFill>
              </a:rPr>
              <a:t>IsPostBack</a:t>
            </a: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if (Session["entries"] == null)</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entries = new List&lt;string&gt;();</a:t>
            </a:r>
            <a:endParaRPr lang="zh-CN" altLang="zh-CN" sz="1800" dirty="0">
              <a:solidFill>
                <a:srgbClr val="FF0000"/>
              </a:solidFill>
            </a:endParaRPr>
          </a:p>
          <a:p>
            <a:pPr marL="0" indent="0">
              <a:buNone/>
            </a:pPr>
            <a:r>
              <a:rPr lang="en-US" altLang="zh-CN" sz="1800" dirty="0">
                <a:solidFill>
                  <a:srgbClr val="FF0000"/>
                </a:solidFill>
              </a:rPr>
              <a:t>                    Session["entries"] = entries;</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a:t>
            </a:r>
            <a:r>
              <a:rPr lang="en-US" altLang="zh-CN" sz="1800" dirty="0" err="1">
                <a:solidFill>
                  <a:srgbClr val="FF0000"/>
                </a:solidFill>
              </a:rPr>
              <a:t>bindData</a:t>
            </a: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a:t>
            </a:r>
          </a:p>
          <a:p>
            <a:endParaRPr lang="zh-CN" altLang="en-US" sz="1800" dirty="0">
              <a:solidFill>
                <a:srgbClr val="FF0000"/>
              </a:solidFill>
            </a:endParaRPr>
          </a:p>
        </p:txBody>
      </p:sp>
      <p:sp>
        <p:nvSpPr>
          <p:cNvPr id="4" name="内容占位符 2"/>
          <p:cNvSpPr txBox="1">
            <a:spLocks/>
          </p:cNvSpPr>
          <p:nvPr/>
        </p:nvSpPr>
        <p:spPr>
          <a:xfrm>
            <a:off x="4644008" y="1203598"/>
            <a:ext cx="3970784" cy="339447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altLang="zh-CN" sz="1600" dirty="0">
                <a:solidFill>
                  <a:srgbClr val="FF0000"/>
                </a:solidFill>
              </a:rPr>
              <a:t>private void </a:t>
            </a:r>
            <a:r>
              <a:rPr lang="en-US" altLang="zh-CN" sz="1600" dirty="0" err="1">
                <a:solidFill>
                  <a:srgbClr val="FF0000"/>
                </a:solidFill>
              </a:rPr>
              <a:t>bindData</a:t>
            </a:r>
            <a:r>
              <a:rPr lang="en-US" altLang="zh-CN" sz="1600" dirty="0">
                <a:solidFill>
                  <a:srgbClr val="FF0000"/>
                </a:solidFill>
              </a:rPr>
              <a:t>()        {</a:t>
            </a:r>
            <a:endParaRPr lang="zh-CN" altLang="zh-CN" sz="1600" dirty="0">
              <a:solidFill>
                <a:srgbClr val="FF0000"/>
              </a:solidFill>
            </a:endParaRPr>
          </a:p>
          <a:p>
            <a:pPr marL="0" indent="0">
              <a:buNone/>
            </a:pPr>
            <a:r>
              <a:rPr lang="en-US" altLang="zh-CN" sz="1600" dirty="0">
                <a:solidFill>
                  <a:srgbClr val="FF0000"/>
                </a:solidFill>
              </a:rPr>
              <a:t>    BulletedList1.DataSource = Session["entries"];</a:t>
            </a:r>
            <a:endParaRPr lang="zh-CN" altLang="zh-CN" sz="1600" dirty="0">
              <a:solidFill>
                <a:srgbClr val="FF0000"/>
              </a:solidFill>
            </a:endParaRPr>
          </a:p>
          <a:p>
            <a:pPr marL="0" indent="0">
              <a:buNone/>
            </a:pPr>
            <a:r>
              <a:rPr lang="en-US" altLang="zh-CN" sz="1600" dirty="0">
                <a:solidFill>
                  <a:srgbClr val="FF0000"/>
                </a:solidFill>
              </a:rPr>
              <a:t>    BulletedList1.DataBind();</a:t>
            </a:r>
            <a:endParaRPr lang="zh-CN" altLang="zh-CN" sz="1600" dirty="0">
              <a:solidFill>
                <a:srgbClr val="FF0000"/>
              </a:solidFill>
            </a:endParaRPr>
          </a:p>
          <a:p>
            <a:pPr marL="0" indent="0">
              <a:buNone/>
            </a:pPr>
            <a:r>
              <a:rPr lang="en-US" altLang="zh-CN" sz="1600" dirty="0">
                <a:solidFill>
                  <a:srgbClr val="FF0000"/>
                </a:solidFill>
              </a:rPr>
              <a:t>}</a:t>
            </a:r>
            <a:endParaRPr lang="zh-CN" altLang="zh-CN" sz="1600" dirty="0">
              <a:solidFill>
                <a:srgbClr val="FF0000"/>
              </a:solidFill>
            </a:endParaRPr>
          </a:p>
          <a:p>
            <a:pPr marL="0" indent="0">
              <a:buNone/>
            </a:pPr>
            <a:r>
              <a:rPr lang="en-US" altLang="zh-CN" sz="1600" dirty="0">
                <a:solidFill>
                  <a:srgbClr val="FF0000"/>
                </a:solidFill>
              </a:rPr>
              <a:t> </a:t>
            </a:r>
            <a:endParaRPr lang="zh-CN" altLang="zh-CN" sz="1600" dirty="0">
              <a:solidFill>
                <a:srgbClr val="FF0000"/>
              </a:solidFill>
            </a:endParaRPr>
          </a:p>
          <a:p>
            <a:pPr marL="0" indent="0">
              <a:buNone/>
            </a:pPr>
            <a:r>
              <a:rPr lang="en-US" altLang="zh-CN" sz="1600" dirty="0">
                <a:solidFill>
                  <a:srgbClr val="FF0000"/>
                </a:solidFill>
              </a:rPr>
              <a:t>protected void Button1_Click(object sender, </a:t>
            </a:r>
            <a:r>
              <a:rPr lang="en-US" altLang="zh-CN" sz="1600" dirty="0" err="1">
                <a:solidFill>
                  <a:srgbClr val="FF0000"/>
                </a:solidFill>
              </a:rPr>
              <a:t>EventArgs</a:t>
            </a:r>
            <a:r>
              <a:rPr lang="en-US" altLang="zh-CN" sz="1600" dirty="0">
                <a:solidFill>
                  <a:srgbClr val="FF0000"/>
                </a:solidFill>
              </a:rPr>
              <a:t> e)        {</a:t>
            </a:r>
            <a:endParaRPr lang="zh-CN" altLang="zh-CN" sz="1600" dirty="0">
              <a:solidFill>
                <a:srgbClr val="FF0000"/>
              </a:solidFill>
            </a:endParaRPr>
          </a:p>
          <a:p>
            <a:pPr marL="0" indent="0">
              <a:buNone/>
            </a:pPr>
            <a:r>
              <a:rPr lang="en-US" altLang="zh-CN" sz="1600" dirty="0">
                <a:solidFill>
                  <a:srgbClr val="FF0000"/>
                </a:solidFill>
              </a:rPr>
              <a:t>    entries = (List&lt;string&gt;)Session["entries"];</a:t>
            </a:r>
            <a:endParaRPr lang="zh-CN" altLang="zh-CN" sz="1600" dirty="0">
              <a:solidFill>
                <a:srgbClr val="FF0000"/>
              </a:solidFill>
            </a:endParaRPr>
          </a:p>
          <a:p>
            <a:pPr marL="0" indent="0">
              <a:buNone/>
            </a:pPr>
            <a:r>
              <a:rPr lang="en-US" altLang="zh-CN" sz="1600" dirty="0">
                <a:solidFill>
                  <a:srgbClr val="FF0000"/>
                </a:solidFill>
              </a:rPr>
              <a:t>    </a:t>
            </a:r>
            <a:r>
              <a:rPr lang="en-US" altLang="zh-CN" sz="1600" dirty="0" err="1">
                <a:solidFill>
                  <a:srgbClr val="FF0000"/>
                </a:solidFill>
              </a:rPr>
              <a:t>entries.Add</a:t>
            </a:r>
            <a:r>
              <a:rPr lang="en-US" altLang="zh-CN" sz="1600" dirty="0">
                <a:solidFill>
                  <a:srgbClr val="FF0000"/>
                </a:solidFill>
              </a:rPr>
              <a:t>(TextBox1.Text);</a:t>
            </a:r>
            <a:endParaRPr lang="zh-CN" altLang="zh-CN" sz="1600" dirty="0">
              <a:solidFill>
                <a:srgbClr val="FF0000"/>
              </a:solidFill>
            </a:endParaRPr>
          </a:p>
          <a:p>
            <a:pPr marL="0" indent="0">
              <a:buNone/>
            </a:pPr>
            <a:r>
              <a:rPr lang="en-US" altLang="zh-CN" sz="1600" dirty="0">
                <a:solidFill>
                  <a:srgbClr val="FF0000"/>
                </a:solidFill>
              </a:rPr>
              <a:t>    Session["entries"] = entries;</a:t>
            </a:r>
            <a:endParaRPr lang="zh-CN" altLang="zh-CN" sz="1600" dirty="0">
              <a:solidFill>
                <a:srgbClr val="FF0000"/>
              </a:solidFill>
            </a:endParaRPr>
          </a:p>
          <a:p>
            <a:pPr marL="0" indent="0">
              <a:buNone/>
            </a:pPr>
            <a:r>
              <a:rPr lang="en-US" altLang="zh-CN" sz="1600" dirty="0">
                <a:solidFill>
                  <a:srgbClr val="FF0000"/>
                </a:solidFill>
              </a:rPr>
              <a:t>    </a:t>
            </a:r>
            <a:r>
              <a:rPr lang="en-US" altLang="zh-CN" sz="1600" dirty="0" err="1">
                <a:solidFill>
                  <a:srgbClr val="FF0000"/>
                </a:solidFill>
              </a:rPr>
              <a:t>bindData</a:t>
            </a:r>
            <a:r>
              <a:rPr lang="en-US" altLang="zh-CN" sz="1600" dirty="0">
                <a:solidFill>
                  <a:srgbClr val="FF0000"/>
                </a:solidFill>
              </a:rPr>
              <a:t>();</a:t>
            </a:r>
            <a:endParaRPr lang="zh-CN" altLang="zh-CN" sz="1600" dirty="0">
              <a:solidFill>
                <a:srgbClr val="FF0000"/>
              </a:solidFill>
            </a:endParaRPr>
          </a:p>
          <a:p>
            <a:pPr marL="0" indent="0">
              <a:buNone/>
            </a:pPr>
            <a:r>
              <a:rPr lang="en-US" altLang="zh-CN" sz="1600" dirty="0">
                <a:solidFill>
                  <a:srgbClr val="FF0000"/>
                </a:solidFill>
              </a:rPr>
              <a:t>}</a:t>
            </a:r>
            <a:endParaRPr lang="zh-CN" altLang="en-US" sz="1800" dirty="0">
              <a:solidFill>
                <a:srgbClr val="FF0000"/>
              </a:solidFill>
            </a:endParaRPr>
          </a:p>
        </p:txBody>
      </p:sp>
    </p:spTree>
    <p:extLst>
      <p:ext uri="{BB962C8B-B14F-4D97-AF65-F5344CB8AC3E}">
        <p14:creationId xmlns:p14="http://schemas.microsoft.com/office/powerpoint/2010/main" val="1387860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4204694938"/>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3987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12.7 </a:t>
            </a:r>
            <a:r>
              <a:rPr lang="zh-CN" altLang="en-US" sz="4400" dirty="0"/>
              <a:t>应用程序状态</a:t>
            </a:r>
            <a:r>
              <a:rPr lang="en-US" altLang="zh-CN" sz="4400" dirty="0"/>
              <a:t>Application</a:t>
            </a:r>
            <a:endParaRPr lang="zh-CN" altLang="en-US" sz="4400" dirty="0"/>
          </a:p>
        </p:txBody>
      </p:sp>
      <p:sp>
        <p:nvSpPr>
          <p:cNvPr id="3" name="内容占位符 2"/>
          <p:cNvSpPr>
            <a:spLocks noGrp="1"/>
          </p:cNvSpPr>
          <p:nvPr>
            <p:ph idx="1"/>
          </p:nvPr>
        </p:nvSpPr>
        <p:spPr/>
        <p:txBody>
          <a:bodyPr>
            <a:normAutofit/>
          </a:bodyPr>
          <a:lstStyle/>
          <a:p>
            <a:r>
              <a:rPr lang="zh-CN" altLang="zh-CN" sz="1800" dirty="0"/>
              <a:t>应用程序状态（</a:t>
            </a:r>
            <a:r>
              <a:rPr lang="x-none" altLang="zh-CN" sz="1800" dirty="0"/>
              <a:t>Application</a:t>
            </a:r>
            <a:r>
              <a:rPr lang="zh-CN" altLang="zh-CN" sz="1800" dirty="0"/>
              <a:t>）与会话状态（</a:t>
            </a:r>
            <a:r>
              <a:rPr lang="x-none" altLang="zh-CN" sz="1800" dirty="0"/>
              <a:t>Session</a:t>
            </a:r>
            <a:r>
              <a:rPr lang="zh-CN" altLang="zh-CN" sz="1800" dirty="0"/>
              <a:t>）的使用方法非常相似，但状态信息共享的范围不同。简单地说，如果有不同的用户在使用网站的应用程序，则每个用户都将有一个独立的</a:t>
            </a:r>
            <a:r>
              <a:rPr lang="x-none" altLang="zh-CN" sz="1800" dirty="0"/>
              <a:t>Session</a:t>
            </a:r>
            <a:r>
              <a:rPr lang="zh-CN" altLang="zh-CN" sz="1800" dirty="0"/>
              <a:t>，多个用户之间不会通过</a:t>
            </a:r>
            <a:r>
              <a:rPr lang="x-none" altLang="zh-CN" sz="1800" dirty="0"/>
              <a:t>Session</a:t>
            </a:r>
            <a:r>
              <a:rPr lang="zh-CN" altLang="zh-CN" sz="1800" dirty="0"/>
              <a:t>共享信息，因此可以用</a:t>
            </a:r>
            <a:r>
              <a:rPr lang="x-none" altLang="zh-CN" sz="1800" dirty="0"/>
              <a:t>Session</a:t>
            </a:r>
            <a:r>
              <a:rPr lang="zh-CN" altLang="zh-CN" sz="1800" dirty="0"/>
              <a:t>保存购物车信息。</a:t>
            </a:r>
            <a:r>
              <a:rPr lang="x-none" altLang="zh-CN" sz="1800" dirty="0"/>
              <a:t>Application</a:t>
            </a:r>
            <a:r>
              <a:rPr lang="zh-CN" altLang="zh-CN" sz="1800" dirty="0"/>
              <a:t>则不同，整个</a:t>
            </a:r>
            <a:r>
              <a:rPr lang="x-none" altLang="zh-CN" sz="1800" dirty="0"/>
              <a:t>Web</a:t>
            </a:r>
            <a:r>
              <a:rPr lang="zh-CN" altLang="zh-CN" sz="1800" dirty="0"/>
              <a:t>服务器只有一个</a:t>
            </a:r>
            <a:r>
              <a:rPr lang="x-none" altLang="zh-CN" sz="1800" dirty="0"/>
              <a:t>Application</a:t>
            </a:r>
            <a:r>
              <a:rPr lang="zh-CN" altLang="zh-CN" sz="1800" dirty="0"/>
              <a:t>实例对象，即所有的用户都可以访问到同样的</a:t>
            </a:r>
            <a:r>
              <a:rPr lang="x-none" altLang="zh-CN" sz="1800" dirty="0"/>
              <a:t>Application</a:t>
            </a:r>
            <a:r>
              <a:rPr lang="zh-CN" altLang="zh-CN" sz="1800" dirty="0"/>
              <a:t>。</a:t>
            </a:r>
            <a:endParaRPr lang="zh-CN" altLang="en-US" sz="1800" dirty="0">
              <a:solidFill>
                <a:srgbClr val="FF0000"/>
              </a:solidFill>
            </a:endParaRPr>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05150"/>
            <a:ext cx="47625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538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12.7 </a:t>
            </a:r>
            <a:r>
              <a:rPr lang="zh-CN" altLang="en-US" sz="4400" dirty="0"/>
              <a:t>应用程序状态</a:t>
            </a:r>
            <a:r>
              <a:rPr lang="en-US" altLang="zh-CN" sz="4400" dirty="0"/>
              <a:t>Application</a:t>
            </a:r>
            <a:endParaRPr lang="zh-CN" altLang="en-US" sz="4400" dirty="0"/>
          </a:p>
        </p:txBody>
      </p:sp>
      <p:sp>
        <p:nvSpPr>
          <p:cNvPr id="3" name="内容占位符 2"/>
          <p:cNvSpPr>
            <a:spLocks noGrp="1"/>
          </p:cNvSpPr>
          <p:nvPr>
            <p:ph idx="1"/>
          </p:nvPr>
        </p:nvSpPr>
        <p:spPr/>
        <p:txBody>
          <a:bodyPr>
            <a:normAutofit fontScale="62500" lnSpcReduction="20000"/>
          </a:bodyPr>
          <a:lstStyle/>
          <a:p>
            <a:r>
              <a:rPr lang="x-none" altLang="zh-CN" sz="1800" dirty="0"/>
              <a:t>Global.asax.cs</a:t>
            </a:r>
            <a:r>
              <a:rPr lang="zh-CN" altLang="zh-CN" sz="1800" dirty="0"/>
              <a:t>的代码如下：</a:t>
            </a:r>
          </a:p>
          <a:p>
            <a:pPr marL="0" indent="0">
              <a:buNone/>
            </a:pPr>
            <a:r>
              <a:rPr lang="en-US" altLang="zh-CN" sz="1800" dirty="0">
                <a:solidFill>
                  <a:srgbClr val="FF0000"/>
                </a:solidFill>
              </a:rPr>
              <a:t> public class Global : </a:t>
            </a:r>
            <a:r>
              <a:rPr lang="en-US" altLang="zh-CN" sz="1800" dirty="0" err="1">
                <a:solidFill>
                  <a:srgbClr val="FF0000"/>
                </a:solidFill>
              </a:rPr>
              <a:t>System.Web.HttpApplication</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protected void </a:t>
            </a:r>
            <a:r>
              <a:rPr lang="en-US" altLang="zh-CN" sz="1800" dirty="0" err="1">
                <a:solidFill>
                  <a:srgbClr val="FF0000"/>
                </a:solidFill>
              </a:rPr>
              <a:t>Application_Start</a:t>
            </a:r>
            <a:r>
              <a:rPr lang="en-US" altLang="zh-CN" sz="1800" dirty="0">
                <a:solidFill>
                  <a:srgbClr val="FF0000"/>
                </a:solidFill>
              </a:rPr>
              <a:t>(object sender, </a:t>
            </a:r>
            <a:r>
              <a:rPr lang="en-US" altLang="zh-CN" sz="1800" dirty="0" err="1">
                <a:solidFill>
                  <a:srgbClr val="FF0000"/>
                </a:solidFill>
              </a:rPr>
              <a:t>EventArgs</a:t>
            </a:r>
            <a:r>
              <a:rPr lang="en-US" altLang="zh-CN" sz="1800" dirty="0">
                <a:solidFill>
                  <a:srgbClr val="FF0000"/>
                </a:solidFill>
              </a:rPr>
              <a:t> e)        {</a:t>
            </a:r>
            <a:endParaRPr lang="zh-CN" altLang="zh-CN" sz="1800" dirty="0">
              <a:solidFill>
                <a:srgbClr val="FF0000"/>
              </a:solidFill>
            </a:endParaRPr>
          </a:p>
          <a:p>
            <a:pPr marL="0" indent="0">
              <a:buNone/>
            </a:pPr>
            <a:r>
              <a:rPr lang="en-US" altLang="zh-CN" sz="1800" dirty="0">
                <a:solidFill>
                  <a:srgbClr val="FF0000"/>
                </a:solidFill>
              </a:rPr>
              <a:t>            </a:t>
            </a:r>
            <a:r>
              <a:rPr lang="en-US" altLang="zh-CN" sz="1800" dirty="0" err="1">
                <a:solidFill>
                  <a:srgbClr val="FF0000"/>
                </a:solidFill>
              </a:rPr>
              <a:t>Application.Add</a:t>
            </a:r>
            <a:r>
              <a:rPr lang="en-US" altLang="zh-CN" sz="1800" dirty="0">
                <a:solidFill>
                  <a:srgbClr val="FF0000"/>
                </a:solidFill>
              </a:rPr>
              <a:t>("</a:t>
            </a:r>
            <a:r>
              <a:rPr lang="en-US" altLang="zh-CN" sz="1800" dirty="0" err="1">
                <a:solidFill>
                  <a:srgbClr val="FF0000"/>
                </a:solidFill>
              </a:rPr>
              <a:t>OnlineCount</a:t>
            </a:r>
            <a:r>
              <a:rPr lang="en-US" altLang="zh-CN" sz="1800" dirty="0">
                <a:solidFill>
                  <a:srgbClr val="FF0000"/>
                </a:solidFill>
              </a:rPr>
              <a:t>", 0);</a:t>
            </a:r>
            <a:endParaRPr lang="zh-CN" altLang="zh-CN" sz="1800" dirty="0">
              <a:solidFill>
                <a:srgbClr val="FF0000"/>
              </a:solidFill>
            </a:endParaRPr>
          </a:p>
          <a:p>
            <a:pPr marL="0" indent="0">
              <a:buNone/>
            </a:pPr>
            <a:r>
              <a:rPr lang="en-US" altLang="zh-CN" sz="1800" dirty="0">
                <a:solidFill>
                  <a:srgbClr val="FF0000"/>
                </a:solidFill>
              </a:rPr>
              <a:t>        } </a:t>
            </a:r>
            <a:endParaRPr lang="zh-CN" altLang="zh-CN" sz="1800" dirty="0">
              <a:solidFill>
                <a:srgbClr val="FF0000"/>
              </a:solidFill>
            </a:endParaRPr>
          </a:p>
          <a:p>
            <a:pPr marL="0" indent="0">
              <a:buNone/>
            </a:pPr>
            <a:r>
              <a:rPr lang="en-US" altLang="zh-CN" sz="1800" dirty="0">
                <a:solidFill>
                  <a:srgbClr val="FF0000"/>
                </a:solidFill>
              </a:rPr>
              <a:t>        protected void </a:t>
            </a:r>
            <a:r>
              <a:rPr lang="en-US" altLang="zh-CN" sz="1800" dirty="0" err="1">
                <a:solidFill>
                  <a:srgbClr val="FF0000"/>
                </a:solidFill>
              </a:rPr>
              <a:t>Session_Start</a:t>
            </a:r>
            <a:r>
              <a:rPr lang="en-US" altLang="zh-CN" sz="1800" dirty="0">
                <a:solidFill>
                  <a:srgbClr val="FF0000"/>
                </a:solidFill>
              </a:rPr>
              <a:t>(object sender, </a:t>
            </a:r>
            <a:r>
              <a:rPr lang="en-US" altLang="zh-CN" sz="1800" dirty="0" err="1">
                <a:solidFill>
                  <a:srgbClr val="FF0000"/>
                </a:solidFill>
              </a:rPr>
              <a:t>EventArgs</a:t>
            </a:r>
            <a:r>
              <a:rPr lang="en-US" altLang="zh-CN" sz="1800" dirty="0">
                <a:solidFill>
                  <a:srgbClr val="FF0000"/>
                </a:solidFill>
              </a:rPr>
              <a:t> e)        {</a:t>
            </a:r>
            <a:endParaRPr lang="zh-CN" altLang="zh-CN" sz="1800" dirty="0">
              <a:solidFill>
                <a:srgbClr val="FF0000"/>
              </a:solidFill>
            </a:endParaRPr>
          </a:p>
          <a:p>
            <a:pPr marL="0" indent="0">
              <a:buNone/>
            </a:pPr>
            <a:r>
              <a:rPr lang="en-US" altLang="zh-CN" sz="1800" dirty="0">
                <a:solidFill>
                  <a:srgbClr val="FF0000"/>
                </a:solidFill>
              </a:rPr>
              <a:t>            </a:t>
            </a:r>
            <a:r>
              <a:rPr lang="en-US" altLang="zh-CN" sz="1800" dirty="0" err="1">
                <a:solidFill>
                  <a:srgbClr val="FF0000"/>
                </a:solidFill>
              </a:rPr>
              <a:t>Application.Lock</a:t>
            </a: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            Application["</a:t>
            </a:r>
            <a:r>
              <a:rPr lang="en-US" altLang="zh-CN" sz="1800" dirty="0" err="1">
                <a:solidFill>
                  <a:srgbClr val="FF0000"/>
                </a:solidFill>
              </a:rPr>
              <a:t>OnlineCount</a:t>
            </a:r>
            <a:r>
              <a:rPr lang="en-US" altLang="zh-CN" sz="1800" dirty="0">
                <a:solidFill>
                  <a:srgbClr val="FF0000"/>
                </a:solidFill>
              </a:rPr>
              <a:t>"] = (</a:t>
            </a:r>
            <a:r>
              <a:rPr lang="en-US" altLang="zh-CN" sz="1800" dirty="0" err="1">
                <a:solidFill>
                  <a:srgbClr val="FF0000"/>
                </a:solidFill>
              </a:rPr>
              <a:t>int</a:t>
            </a:r>
            <a:r>
              <a:rPr lang="en-US" altLang="zh-CN" sz="1800" dirty="0">
                <a:solidFill>
                  <a:srgbClr val="FF0000"/>
                </a:solidFill>
              </a:rPr>
              <a:t>)Application["</a:t>
            </a:r>
            <a:r>
              <a:rPr lang="en-US" altLang="zh-CN" sz="1800" dirty="0" err="1">
                <a:solidFill>
                  <a:srgbClr val="FF0000"/>
                </a:solidFill>
              </a:rPr>
              <a:t>OnlineCount</a:t>
            </a:r>
            <a:r>
              <a:rPr lang="en-US" altLang="zh-CN" sz="1800" dirty="0">
                <a:solidFill>
                  <a:srgbClr val="FF0000"/>
                </a:solidFill>
              </a:rPr>
              <a:t>"] + 1;</a:t>
            </a:r>
            <a:endParaRPr lang="zh-CN" altLang="zh-CN" sz="1800" dirty="0">
              <a:solidFill>
                <a:srgbClr val="FF0000"/>
              </a:solidFill>
            </a:endParaRPr>
          </a:p>
          <a:p>
            <a:pPr marL="0" indent="0">
              <a:buNone/>
            </a:pPr>
            <a:r>
              <a:rPr lang="en-US" altLang="zh-CN" sz="1800" dirty="0">
                <a:solidFill>
                  <a:srgbClr val="FF0000"/>
                </a:solidFill>
              </a:rPr>
              <a:t>            </a:t>
            </a:r>
            <a:r>
              <a:rPr lang="en-US" altLang="zh-CN" sz="1800" dirty="0" err="1">
                <a:solidFill>
                  <a:srgbClr val="FF0000"/>
                </a:solidFill>
              </a:rPr>
              <a:t>Application.UnLock</a:t>
            </a: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        } </a:t>
            </a:r>
            <a:endParaRPr lang="zh-CN" altLang="zh-CN" sz="1800" dirty="0">
              <a:solidFill>
                <a:srgbClr val="FF0000"/>
              </a:solidFill>
            </a:endParaRPr>
          </a:p>
          <a:p>
            <a:pPr marL="0" indent="0">
              <a:buNone/>
            </a:pPr>
            <a:r>
              <a:rPr lang="en-US" altLang="zh-CN" sz="1800" dirty="0">
                <a:solidFill>
                  <a:srgbClr val="FF0000"/>
                </a:solidFill>
              </a:rPr>
              <a:t>        protected void </a:t>
            </a:r>
            <a:r>
              <a:rPr lang="en-US" altLang="zh-CN" sz="1800" dirty="0" err="1">
                <a:solidFill>
                  <a:srgbClr val="FF0000"/>
                </a:solidFill>
              </a:rPr>
              <a:t>Session_End</a:t>
            </a:r>
            <a:r>
              <a:rPr lang="en-US" altLang="zh-CN" sz="1800" dirty="0">
                <a:solidFill>
                  <a:srgbClr val="FF0000"/>
                </a:solidFill>
              </a:rPr>
              <a:t>(object sender, </a:t>
            </a:r>
            <a:r>
              <a:rPr lang="en-US" altLang="zh-CN" sz="1800" dirty="0" err="1">
                <a:solidFill>
                  <a:srgbClr val="FF0000"/>
                </a:solidFill>
              </a:rPr>
              <a:t>EventArgs</a:t>
            </a:r>
            <a:r>
              <a:rPr lang="en-US" altLang="zh-CN" sz="1800" dirty="0">
                <a:solidFill>
                  <a:srgbClr val="FF0000"/>
                </a:solidFill>
              </a:rPr>
              <a:t> e)        {</a:t>
            </a:r>
            <a:endParaRPr lang="zh-CN" altLang="zh-CN" sz="1800" dirty="0">
              <a:solidFill>
                <a:srgbClr val="FF0000"/>
              </a:solidFill>
            </a:endParaRPr>
          </a:p>
          <a:p>
            <a:pPr marL="0" indent="0">
              <a:buNone/>
            </a:pPr>
            <a:r>
              <a:rPr lang="en-US" altLang="zh-CN" sz="1800" dirty="0">
                <a:solidFill>
                  <a:srgbClr val="FF0000"/>
                </a:solidFill>
              </a:rPr>
              <a:t>            </a:t>
            </a:r>
            <a:r>
              <a:rPr lang="en-US" altLang="zh-CN" sz="1800" dirty="0" err="1">
                <a:solidFill>
                  <a:srgbClr val="FF0000"/>
                </a:solidFill>
              </a:rPr>
              <a:t>Application.Lock</a:t>
            </a: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            Application["</a:t>
            </a:r>
            <a:r>
              <a:rPr lang="en-US" altLang="zh-CN" sz="1800" dirty="0" err="1">
                <a:solidFill>
                  <a:srgbClr val="FF0000"/>
                </a:solidFill>
              </a:rPr>
              <a:t>OnlineCount</a:t>
            </a:r>
            <a:r>
              <a:rPr lang="en-US" altLang="zh-CN" sz="1800" dirty="0">
                <a:solidFill>
                  <a:srgbClr val="FF0000"/>
                </a:solidFill>
              </a:rPr>
              <a:t>"] = (</a:t>
            </a:r>
            <a:r>
              <a:rPr lang="en-US" altLang="zh-CN" sz="1800" dirty="0" err="1">
                <a:solidFill>
                  <a:srgbClr val="FF0000"/>
                </a:solidFill>
              </a:rPr>
              <a:t>int</a:t>
            </a:r>
            <a:r>
              <a:rPr lang="en-US" altLang="zh-CN" sz="1800" dirty="0">
                <a:solidFill>
                  <a:srgbClr val="FF0000"/>
                </a:solidFill>
              </a:rPr>
              <a:t>)Application["</a:t>
            </a:r>
            <a:r>
              <a:rPr lang="en-US" altLang="zh-CN" sz="1800" dirty="0" err="1">
                <a:solidFill>
                  <a:srgbClr val="FF0000"/>
                </a:solidFill>
              </a:rPr>
              <a:t>OnlineCount</a:t>
            </a:r>
            <a:r>
              <a:rPr lang="en-US" altLang="zh-CN" sz="1800" dirty="0">
                <a:solidFill>
                  <a:srgbClr val="FF0000"/>
                </a:solidFill>
              </a:rPr>
              <a:t>"] - 1;</a:t>
            </a:r>
            <a:endParaRPr lang="zh-CN" altLang="zh-CN" sz="1800" dirty="0">
              <a:solidFill>
                <a:srgbClr val="FF0000"/>
              </a:solidFill>
            </a:endParaRPr>
          </a:p>
          <a:p>
            <a:pPr marL="0" indent="0">
              <a:buNone/>
            </a:pPr>
            <a:r>
              <a:rPr lang="en-US" altLang="zh-CN" sz="1800" dirty="0">
                <a:solidFill>
                  <a:srgbClr val="FF0000"/>
                </a:solidFill>
              </a:rPr>
              <a:t>            </a:t>
            </a:r>
            <a:r>
              <a:rPr lang="en-US" altLang="zh-CN" sz="1800" dirty="0" err="1">
                <a:solidFill>
                  <a:srgbClr val="FF0000"/>
                </a:solidFill>
              </a:rPr>
              <a:t>Application.UnLock</a:t>
            </a: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a:t>
            </a:r>
            <a:endParaRPr lang="zh-CN" altLang="en-US" sz="1800" dirty="0">
              <a:solidFill>
                <a:srgbClr val="FF0000"/>
              </a:solidFill>
            </a:endParaRPr>
          </a:p>
        </p:txBody>
      </p:sp>
    </p:spTree>
    <p:extLst>
      <p:ext uri="{BB962C8B-B14F-4D97-AF65-F5344CB8AC3E}">
        <p14:creationId xmlns:p14="http://schemas.microsoft.com/office/powerpoint/2010/main" val="422661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1501148734"/>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1306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12.8 </a:t>
            </a:r>
            <a:r>
              <a:rPr lang="zh-CN" altLang="en-US" sz="4800" dirty="0"/>
              <a:t>配置文件属性</a:t>
            </a:r>
            <a:r>
              <a:rPr lang="en-US" altLang="zh-CN" sz="4800" dirty="0"/>
              <a:t>Profile</a:t>
            </a:r>
            <a:endParaRPr lang="zh-CN" altLang="en-US" sz="4800" dirty="0"/>
          </a:p>
        </p:txBody>
      </p:sp>
      <p:sp>
        <p:nvSpPr>
          <p:cNvPr id="3" name="内容占位符 2"/>
          <p:cNvSpPr>
            <a:spLocks noGrp="1"/>
          </p:cNvSpPr>
          <p:nvPr>
            <p:ph idx="1"/>
          </p:nvPr>
        </p:nvSpPr>
        <p:spPr/>
        <p:txBody>
          <a:bodyPr>
            <a:normAutofit fontScale="92500" lnSpcReduction="20000"/>
          </a:bodyPr>
          <a:lstStyle/>
          <a:p>
            <a:r>
              <a:rPr lang="zh-CN" altLang="zh-CN" sz="1800" dirty="0"/>
              <a:t>为了提升用户体验，方便用户使用，很多网站系统都会记录每个用户的多种配置信息，比如允许用户选择信息分类、设置操作方式，甚至有些网站允许用户自己设置的网站颜色、布局和风格等，用户再次登录这个网站后，网站将会呈现出上次设置后的样式。要想完成上述功能，需要在服务器上记录用户所设置的</a:t>
            </a:r>
            <a:r>
              <a:rPr lang="x-none" altLang="zh-CN" sz="1800" dirty="0"/>
              <a:t>Web </a:t>
            </a:r>
            <a:r>
              <a:rPr lang="zh-CN" altLang="zh-CN" sz="1800" dirty="0"/>
              <a:t>应用程序的个性化数据。显然，这些数据不能像</a:t>
            </a:r>
            <a:r>
              <a:rPr lang="x-none" altLang="zh-CN" sz="1800" dirty="0"/>
              <a:t>Session</a:t>
            </a:r>
            <a:r>
              <a:rPr lang="zh-CN" altLang="zh-CN" sz="1800" dirty="0"/>
              <a:t>一样只保存在内存中，而</a:t>
            </a:r>
            <a:r>
              <a:rPr lang="x-none" altLang="zh-CN" sz="1800" dirty="0"/>
              <a:t>Profile</a:t>
            </a:r>
            <a:r>
              <a:rPr lang="zh-CN" altLang="zh-CN" sz="1800" dirty="0"/>
              <a:t>（配置文件）就可以支持用户将各种配置长久地保存在服务器的文件或数据库中。</a:t>
            </a:r>
          </a:p>
          <a:p>
            <a:r>
              <a:rPr lang="x-none" altLang="zh-CN" sz="1800" dirty="0"/>
              <a:t>Profile</a:t>
            </a:r>
            <a:r>
              <a:rPr lang="zh-CN" altLang="zh-CN" sz="1800" dirty="0"/>
              <a:t>功能将信息与单个用户关联，并采用持久性的方式存储这些信息。</a:t>
            </a:r>
            <a:r>
              <a:rPr lang="x-none" altLang="zh-CN" sz="1800" dirty="0"/>
              <a:t>Profile</a:t>
            </a:r>
            <a:r>
              <a:rPr lang="zh-CN" altLang="zh-CN" sz="1800" dirty="0"/>
              <a:t>功能提供了一个通用存储系统，使开发者能够定义和维护几乎任何类型的数据，同时仍可用类型安全的方式使用数据。开发者可以使用</a:t>
            </a:r>
            <a:r>
              <a:rPr lang="x-none" altLang="zh-CN" sz="1800" dirty="0"/>
              <a:t>SqlProfileProvider</a:t>
            </a:r>
            <a:r>
              <a:rPr lang="zh-CN" altLang="zh-CN" sz="1800" dirty="0"/>
              <a:t>类将</a:t>
            </a:r>
            <a:r>
              <a:rPr lang="x-none" altLang="zh-CN" sz="1800" dirty="0"/>
              <a:t>Profile</a:t>
            </a:r>
            <a:r>
              <a:rPr lang="zh-CN" altLang="zh-CN" sz="1800" dirty="0"/>
              <a:t>数据存储到数据库中。开发者还可以以自定义格式将</a:t>
            </a:r>
            <a:r>
              <a:rPr lang="x-none" altLang="zh-CN" sz="1800" dirty="0"/>
              <a:t>Profile</a:t>
            </a:r>
            <a:r>
              <a:rPr lang="zh-CN" altLang="zh-CN" sz="1800" dirty="0"/>
              <a:t>数据存储到</a:t>
            </a:r>
            <a:r>
              <a:rPr lang="x-none" altLang="zh-CN" sz="1800" dirty="0"/>
              <a:t>XML</a:t>
            </a:r>
            <a:r>
              <a:rPr lang="zh-CN" altLang="zh-CN" sz="1800" dirty="0"/>
              <a:t>文件或</a:t>
            </a:r>
            <a:r>
              <a:rPr lang="x-none" altLang="zh-CN" sz="1800" dirty="0"/>
              <a:t>Web</a:t>
            </a:r>
            <a:r>
              <a:rPr lang="zh-CN" altLang="zh-CN" sz="1800" dirty="0"/>
              <a:t>服务等自定义存储方式中。</a:t>
            </a:r>
          </a:p>
          <a:p>
            <a:r>
              <a:rPr lang="zh-CN" altLang="zh-CN" sz="1800" dirty="0"/>
              <a:t>因为</a:t>
            </a:r>
            <a:r>
              <a:rPr lang="x-none" altLang="zh-CN" sz="1800" dirty="0"/>
              <a:t>Profile</a:t>
            </a:r>
            <a:r>
              <a:rPr lang="zh-CN" altLang="zh-CN" sz="1800" dirty="0"/>
              <a:t>数据没有存储到应用程序内存中，所以这些数据在</a:t>
            </a:r>
            <a:r>
              <a:rPr lang="x-none" altLang="zh-CN" sz="1800" dirty="0"/>
              <a:t>Web</a:t>
            </a:r>
            <a:r>
              <a:rPr lang="zh-CN" altLang="zh-CN" sz="1800" dirty="0"/>
              <a:t>服务器重启后仍能得到保留。此外，</a:t>
            </a:r>
            <a:r>
              <a:rPr lang="x-none" altLang="zh-CN" sz="1800" dirty="0"/>
              <a:t>Profile</a:t>
            </a:r>
            <a:r>
              <a:rPr lang="zh-CN" altLang="zh-CN" sz="1800" dirty="0"/>
              <a:t>还可以实现跨进程的数据共享。</a:t>
            </a:r>
            <a:endParaRPr lang="zh-CN" altLang="en-US" sz="1800" dirty="0">
              <a:solidFill>
                <a:srgbClr val="FF0000"/>
              </a:solidFill>
            </a:endParaRPr>
          </a:p>
        </p:txBody>
      </p:sp>
    </p:spTree>
    <p:extLst>
      <p:ext uri="{BB962C8B-B14F-4D97-AF65-F5344CB8AC3E}">
        <p14:creationId xmlns:p14="http://schemas.microsoft.com/office/powerpoint/2010/main" val="2506656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12.9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1790571943"/>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28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12.1 </a:t>
            </a:r>
            <a:r>
              <a:rPr lang="zh-CN" altLang="en-US" sz="4800" dirty="0"/>
              <a:t>视图状态</a:t>
            </a:r>
            <a:r>
              <a:rPr lang="en-US" altLang="zh-CN" sz="4800" dirty="0" err="1"/>
              <a:t>ViewState</a:t>
            </a:r>
            <a:endParaRPr lang="zh-CN" altLang="en-US" sz="4800" dirty="0"/>
          </a:p>
        </p:txBody>
      </p:sp>
      <p:sp>
        <p:nvSpPr>
          <p:cNvPr id="3" name="内容占位符 2"/>
          <p:cNvSpPr>
            <a:spLocks noGrp="1"/>
          </p:cNvSpPr>
          <p:nvPr>
            <p:ph idx="1"/>
          </p:nvPr>
        </p:nvSpPr>
        <p:spPr/>
        <p:txBody>
          <a:bodyPr>
            <a:normAutofit fontScale="92500" lnSpcReduction="10000"/>
          </a:bodyPr>
          <a:lstStyle/>
          <a:p>
            <a:r>
              <a:rPr lang="zh-CN" altLang="zh-CN" dirty="0"/>
              <a:t>视图状态（</a:t>
            </a:r>
            <a:r>
              <a:rPr lang="x-none" altLang="zh-CN" dirty="0"/>
              <a:t>ViewState</a:t>
            </a:r>
            <a:r>
              <a:rPr lang="zh-CN" altLang="zh-CN" dirty="0"/>
              <a:t>）管理就是通过页面中的</a:t>
            </a:r>
            <a:r>
              <a:rPr lang="x-none" altLang="zh-CN" dirty="0"/>
              <a:t>ViewState</a:t>
            </a:r>
            <a:r>
              <a:rPr lang="zh-CN" altLang="zh-CN" dirty="0"/>
              <a:t>对象保持和管理页面交互的数据，同时视图状态管理的方法也是页面保存</a:t>
            </a:r>
            <a:r>
              <a:rPr lang="x-none" altLang="zh-CN" dirty="0"/>
              <a:t>page</a:t>
            </a:r>
            <a:r>
              <a:rPr lang="zh-CN" altLang="zh-CN" dirty="0"/>
              <a:t>对象和各个控件属性值的默认方法。</a:t>
            </a:r>
          </a:p>
          <a:p>
            <a:r>
              <a:rPr lang="zh-CN" altLang="zh-CN" dirty="0"/>
              <a:t>当服务器获取浏览器对页面的请求后，服务器会将</a:t>
            </a:r>
            <a:r>
              <a:rPr lang="x-none" altLang="zh-CN" dirty="0"/>
              <a:t>ASP.NET</a:t>
            </a:r>
            <a:r>
              <a:rPr lang="zh-CN" altLang="zh-CN" dirty="0"/>
              <a:t>页面中</a:t>
            </a:r>
            <a:r>
              <a:rPr lang="x-none" altLang="zh-CN" dirty="0"/>
              <a:t>page</a:t>
            </a:r>
            <a:r>
              <a:rPr lang="zh-CN" altLang="zh-CN" dirty="0"/>
              <a:t>对象和各个控件的当前状态散列为一个</a:t>
            </a:r>
            <a:r>
              <a:rPr lang="x-none" altLang="zh-CN" dirty="0"/>
              <a:t>Base64</a:t>
            </a:r>
            <a:r>
              <a:rPr lang="zh-CN" altLang="zh-CN" dirty="0"/>
              <a:t>编码字符串，并在页中保存为一个或多个隐藏域或多个隐藏域。当将页回发（</a:t>
            </a:r>
            <a:r>
              <a:rPr lang="x-none" altLang="zh-CN" dirty="0"/>
              <a:t>PostBack</a:t>
            </a:r>
            <a:r>
              <a:rPr lang="zh-CN" altLang="zh-CN" dirty="0"/>
              <a:t>）到服务器时，页会在页初始化阶段分析</a:t>
            </a:r>
            <a:r>
              <a:rPr lang="x-none" altLang="zh-CN" dirty="0"/>
              <a:t>ViewState</a:t>
            </a:r>
            <a:r>
              <a:rPr lang="zh-CN" altLang="zh-CN" dirty="0"/>
              <a:t>字符串，并还原那些信息。这个过程不需要额外的程序代码，</a:t>
            </a:r>
            <a:r>
              <a:rPr lang="x-none" altLang="zh-CN" dirty="0"/>
              <a:t>ASP.NET</a:t>
            </a:r>
            <a:r>
              <a:rPr lang="zh-CN" altLang="zh-CN" dirty="0"/>
              <a:t>的运行机制会自动完成，即默认的</a:t>
            </a:r>
            <a:r>
              <a:rPr lang="x-none" altLang="zh-CN" dirty="0"/>
              <a:t>ViewState</a:t>
            </a:r>
            <a:r>
              <a:rPr lang="zh-CN" altLang="zh-CN" dirty="0"/>
              <a:t>管理。</a:t>
            </a:r>
            <a:endParaRPr lang="zh-CN" altLang="en-US" dirty="0"/>
          </a:p>
        </p:txBody>
      </p:sp>
    </p:spTree>
    <p:extLst>
      <p:ext uri="{BB962C8B-B14F-4D97-AF65-F5344CB8AC3E}">
        <p14:creationId xmlns:p14="http://schemas.microsoft.com/office/powerpoint/2010/main" val="12245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12.1 </a:t>
            </a:r>
            <a:r>
              <a:rPr lang="zh-CN" altLang="en-US" sz="4800" dirty="0"/>
              <a:t>视图状态</a:t>
            </a:r>
            <a:r>
              <a:rPr lang="en-US" altLang="zh-CN" sz="4800" dirty="0" err="1"/>
              <a:t>ViewState</a:t>
            </a:r>
            <a:endParaRPr lang="zh-CN" altLang="en-US" sz="4800" dirty="0"/>
          </a:p>
        </p:txBody>
      </p:sp>
      <p:sp>
        <p:nvSpPr>
          <p:cNvPr id="3" name="内容占位符 2"/>
          <p:cNvSpPr>
            <a:spLocks noGrp="1"/>
          </p:cNvSpPr>
          <p:nvPr>
            <p:ph idx="1"/>
          </p:nvPr>
        </p:nvSpPr>
        <p:spPr/>
        <p:txBody>
          <a:bodyPr>
            <a:normAutofit fontScale="70000" lnSpcReduction="20000"/>
          </a:bodyPr>
          <a:lstStyle/>
          <a:p>
            <a:r>
              <a:rPr lang="en-US" altLang="zh-CN" dirty="0"/>
              <a:t> ASP.NET</a:t>
            </a:r>
            <a:r>
              <a:rPr lang="zh-CN" altLang="zh-CN" dirty="0"/>
              <a:t>程序运行后所生成的</a:t>
            </a:r>
            <a:r>
              <a:rPr lang="en-US" altLang="zh-CN" dirty="0"/>
              <a:t>HTML</a:t>
            </a:r>
            <a:r>
              <a:rPr lang="zh-CN" altLang="zh-CN" dirty="0"/>
              <a:t>文本中产生了一个名为“</a:t>
            </a:r>
            <a:r>
              <a:rPr lang="en-US" altLang="zh-CN" dirty="0"/>
              <a:t>__VIEWSTATE</a:t>
            </a:r>
            <a:r>
              <a:rPr lang="zh-CN" altLang="zh-CN" dirty="0"/>
              <a:t>”的</a:t>
            </a:r>
            <a:r>
              <a:rPr lang="en-US" altLang="zh-CN" dirty="0"/>
              <a:t>input</a:t>
            </a:r>
            <a:r>
              <a:rPr lang="zh-CN" altLang="zh-CN" dirty="0"/>
              <a:t>标签，它是隐藏类型（</a:t>
            </a:r>
            <a:r>
              <a:rPr lang="en-US" altLang="zh-CN" dirty="0"/>
              <a:t>hidden</a:t>
            </a:r>
            <a:r>
              <a:rPr lang="zh-CN" altLang="zh-CN" dirty="0"/>
              <a:t>），它的值是一串编码后的字符串。</a:t>
            </a:r>
            <a:endParaRPr lang="zh-CN" altLang="en-US" dirty="0"/>
          </a:p>
          <a:p>
            <a:pPr marL="0" indent="0">
              <a:buNone/>
            </a:pPr>
            <a:r>
              <a:rPr lang="en-US" altLang="zh-CN" dirty="0">
                <a:solidFill>
                  <a:srgbClr val="FF0000"/>
                </a:solidFill>
              </a:rPr>
              <a:t>&lt;form method="post" action="DefaultViewStateForm.aspx" id="form1"&gt;</a:t>
            </a:r>
            <a:endParaRPr lang="zh-CN" altLang="zh-CN" dirty="0">
              <a:solidFill>
                <a:srgbClr val="FF0000"/>
              </a:solidFill>
            </a:endParaRPr>
          </a:p>
          <a:p>
            <a:pPr marL="0" indent="0">
              <a:buNone/>
            </a:pPr>
            <a:r>
              <a:rPr lang="en-US" altLang="zh-CN" dirty="0">
                <a:solidFill>
                  <a:srgbClr val="FF0000"/>
                </a:solidFill>
              </a:rPr>
              <a:t>    &lt;div class="</a:t>
            </a:r>
            <a:r>
              <a:rPr lang="en-US" altLang="zh-CN" dirty="0" err="1">
                <a:solidFill>
                  <a:srgbClr val="FF0000"/>
                </a:solidFill>
              </a:rPr>
              <a:t>aspNetHidden</a:t>
            </a:r>
            <a:r>
              <a:rPr lang="en-US" altLang="zh-CN" dirty="0">
                <a:solidFill>
                  <a:srgbClr val="FF0000"/>
                </a:solidFill>
              </a:rPr>
              <a:t>"&gt;</a:t>
            </a:r>
            <a:endParaRPr lang="zh-CN" altLang="zh-CN" dirty="0">
              <a:solidFill>
                <a:srgbClr val="FF0000"/>
              </a:solidFill>
            </a:endParaRPr>
          </a:p>
          <a:p>
            <a:pPr marL="0" indent="0">
              <a:buNone/>
            </a:pPr>
            <a:r>
              <a:rPr lang="en-US" altLang="zh-CN" dirty="0">
                <a:solidFill>
                  <a:srgbClr val="FF0000"/>
                </a:solidFill>
              </a:rPr>
              <a:t>      &lt;input type="hidden" name="__VIEWSTATE" id="__VIEWSTATE" value="/wEPDwULLTE2MTY2ODcyMjlkZPPWAMLDCv0z3+tvg2ITIyz/nxrOvAfjB0KcjFE0Oh5U" /&gt;</a:t>
            </a:r>
            <a:endParaRPr lang="zh-CN" altLang="zh-CN" dirty="0">
              <a:solidFill>
                <a:srgbClr val="FF0000"/>
              </a:solidFill>
            </a:endParaRPr>
          </a:p>
          <a:p>
            <a:pPr marL="0" indent="0">
              <a:buNone/>
            </a:pPr>
            <a:r>
              <a:rPr lang="en-US" altLang="zh-CN" dirty="0">
                <a:solidFill>
                  <a:srgbClr val="FF0000"/>
                </a:solidFill>
              </a:rPr>
              <a:t>    &lt;/div&gt;</a:t>
            </a:r>
            <a:endParaRPr lang="zh-CN" altLang="zh-CN" dirty="0">
              <a:solidFill>
                <a:srgbClr val="FF0000"/>
              </a:solidFill>
            </a:endParaRPr>
          </a:p>
          <a:p>
            <a:pPr marL="0" indent="0">
              <a:buNone/>
            </a:pPr>
            <a:r>
              <a:rPr lang="en-US" altLang="zh-CN" dirty="0">
                <a:solidFill>
                  <a:srgbClr val="FF0000"/>
                </a:solidFill>
              </a:rPr>
              <a:t>    &lt;div class="</a:t>
            </a:r>
            <a:r>
              <a:rPr lang="en-US" altLang="zh-CN" dirty="0" err="1">
                <a:solidFill>
                  <a:srgbClr val="FF0000"/>
                </a:solidFill>
              </a:rPr>
              <a:t>aspNetHidden</a:t>
            </a:r>
            <a:r>
              <a:rPr lang="en-US" altLang="zh-CN" dirty="0">
                <a:solidFill>
                  <a:srgbClr val="FF0000"/>
                </a:solidFill>
              </a:rPr>
              <a:t>"&gt;</a:t>
            </a:r>
            <a:endParaRPr lang="zh-CN" altLang="zh-CN" dirty="0">
              <a:solidFill>
                <a:srgbClr val="FF0000"/>
              </a:solidFill>
            </a:endParaRPr>
          </a:p>
          <a:p>
            <a:pPr marL="0" indent="0">
              <a:buNone/>
            </a:pPr>
            <a:r>
              <a:rPr lang="en-US" altLang="zh-CN" dirty="0">
                <a:solidFill>
                  <a:srgbClr val="FF0000"/>
                </a:solidFill>
              </a:rPr>
              <a:t>        &lt;input type="hidden" name="__VIEWSTATEGENERATOR" id="__VIEWSTATEGENERATOR" value="3FDDD2E5" /&gt;</a:t>
            </a:r>
            <a:endParaRPr lang="zh-CN" altLang="zh-CN" dirty="0">
              <a:solidFill>
                <a:srgbClr val="FF0000"/>
              </a:solidFill>
            </a:endParaRPr>
          </a:p>
          <a:p>
            <a:pPr marL="0" indent="0">
              <a:buNone/>
            </a:pPr>
            <a:r>
              <a:rPr lang="en-US" altLang="zh-CN" dirty="0">
                <a:solidFill>
                  <a:srgbClr val="FF0000"/>
                </a:solidFill>
              </a:rPr>
              <a:t>    &lt;/div&gt;</a:t>
            </a:r>
            <a:endParaRPr lang="zh-CN" altLang="zh-CN" dirty="0">
              <a:solidFill>
                <a:srgbClr val="FF0000"/>
              </a:solidFill>
            </a:endParaRPr>
          </a:p>
          <a:p>
            <a:pPr marL="0" indent="0">
              <a:buNone/>
            </a:pPr>
            <a:r>
              <a:rPr lang="en-US" altLang="zh-CN" dirty="0">
                <a:solidFill>
                  <a:srgbClr val="FF0000"/>
                </a:solidFill>
              </a:rPr>
              <a:t>&lt;/form&gt;</a:t>
            </a:r>
          </a:p>
        </p:txBody>
      </p:sp>
    </p:spTree>
    <p:extLst>
      <p:ext uri="{BB962C8B-B14F-4D97-AF65-F5344CB8AC3E}">
        <p14:creationId xmlns:p14="http://schemas.microsoft.com/office/powerpoint/2010/main" val="12245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12.1 </a:t>
            </a:r>
            <a:r>
              <a:rPr lang="zh-CN" altLang="en-US" sz="4800" dirty="0"/>
              <a:t>视图状态</a:t>
            </a:r>
            <a:r>
              <a:rPr lang="en-US" altLang="zh-CN" sz="4800" dirty="0" err="1"/>
              <a:t>ViewState</a:t>
            </a:r>
            <a:endParaRPr lang="zh-CN" altLang="en-US" sz="4800" dirty="0"/>
          </a:p>
        </p:txBody>
      </p:sp>
      <p:sp>
        <p:nvSpPr>
          <p:cNvPr id="3" name="内容占位符 2"/>
          <p:cNvSpPr>
            <a:spLocks noGrp="1"/>
          </p:cNvSpPr>
          <p:nvPr>
            <p:ph idx="1"/>
          </p:nvPr>
        </p:nvSpPr>
        <p:spPr/>
        <p:txBody>
          <a:bodyPr>
            <a:normAutofit/>
          </a:bodyPr>
          <a:lstStyle/>
          <a:p>
            <a:r>
              <a:rPr lang="zh-CN" altLang="zh-CN" sz="1800" dirty="0"/>
              <a:t>例子展示如何使用</a:t>
            </a:r>
            <a:r>
              <a:rPr lang="x-none" altLang="zh-CN" sz="1800" dirty="0"/>
              <a:t>ViewState</a:t>
            </a:r>
            <a:r>
              <a:rPr lang="zh-CN" altLang="zh-CN" sz="1800" dirty="0"/>
              <a:t>来保存用户在多次回发访问这个页面时产生的数据。页面中有一个</a:t>
            </a:r>
            <a:r>
              <a:rPr lang="x-none" altLang="zh-CN" sz="1800" dirty="0"/>
              <a:t>BulletedList</a:t>
            </a:r>
            <a:r>
              <a:rPr lang="zh-CN" altLang="zh-CN" sz="1800" dirty="0"/>
              <a:t>控件用来展示多个字符串，而所有的字符串都是由用户通过页面中的</a:t>
            </a:r>
            <a:r>
              <a:rPr lang="x-none" altLang="zh-CN" sz="1800" dirty="0"/>
              <a:t>TextBox</a:t>
            </a:r>
            <a:r>
              <a:rPr lang="zh-CN" altLang="zh-CN" sz="1800" dirty="0"/>
              <a:t>输入并点击按钮添加的。当通过浏览器访问这个页面时，用户输入的字符串会被记录并展示。</a:t>
            </a:r>
            <a:endParaRPr lang="zh-CN" altLang="en-US" sz="1800" dirty="0"/>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355726"/>
            <a:ext cx="54864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459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12.1 </a:t>
            </a:r>
            <a:r>
              <a:rPr lang="zh-CN" altLang="en-US" sz="4800" dirty="0"/>
              <a:t>视图状态</a:t>
            </a:r>
            <a:r>
              <a:rPr lang="en-US" altLang="zh-CN" sz="4800" dirty="0" err="1"/>
              <a:t>ViewState</a:t>
            </a:r>
            <a:endParaRPr lang="zh-CN" altLang="en-US" sz="4800" dirty="0"/>
          </a:p>
        </p:txBody>
      </p:sp>
      <p:sp>
        <p:nvSpPr>
          <p:cNvPr id="3" name="内容占位符 2"/>
          <p:cNvSpPr>
            <a:spLocks noGrp="1"/>
          </p:cNvSpPr>
          <p:nvPr>
            <p:ph idx="1"/>
          </p:nvPr>
        </p:nvSpPr>
        <p:spPr/>
        <p:txBody>
          <a:bodyPr>
            <a:normAutofit lnSpcReduction="10000"/>
          </a:bodyPr>
          <a:lstStyle/>
          <a:p>
            <a:r>
              <a:rPr lang="en-US" altLang="zh-CN" sz="1800" dirty="0"/>
              <a:t>ViewStateForm.aspx</a:t>
            </a:r>
            <a:r>
              <a:rPr lang="zh-CN" altLang="zh-CN" sz="1800" dirty="0"/>
              <a:t>文件的代码如下：</a:t>
            </a:r>
          </a:p>
          <a:p>
            <a:pPr marL="0" indent="0">
              <a:buNone/>
            </a:pPr>
            <a:r>
              <a:rPr lang="en-US" altLang="zh-CN" sz="1800" dirty="0">
                <a:solidFill>
                  <a:srgbClr val="FF0000"/>
                </a:solidFill>
              </a:rPr>
              <a:t> &lt;form id="form1" </a:t>
            </a:r>
            <a:r>
              <a:rPr lang="en-US" altLang="zh-CN" sz="1800" dirty="0" err="1">
                <a:solidFill>
                  <a:srgbClr val="FF0000"/>
                </a:solidFill>
              </a:rPr>
              <a:t>runat</a:t>
            </a:r>
            <a:r>
              <a:rPr lang="en-US" altLang="zh-CN" sz="1800" dirty="0">
                <a:solidFill>
                  <a:srgbClr val="FF0000"/>
                </a:solidFill>
              </a:rPr>
              <a:t>="server"&gt;</a:t>
            </a:r>
            <a:endParaRPr lang="zh-CN" altLang="zh-CN" sz="1800" dirty="0">
              <a:solidFill>
                <a:srgbClr val="FF0000"/>
              </a:solidFill>
            </a:endParaRPr>
          </a:p>
          <a:p>
            <a:pPr marL="0" indent="0">
              <a:buNone/>
            </a:pPr>
            <a:r>
              <a:rPr lang="en-US" altLang="zh-CN" sz="1800" dirty="0">
                <a:solidFill>
                  <a:srgbClr val="FF0000"/>
                </a:solidFill>
              </a:rPr>
              <a:t>    &lt;div&gt;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asp:BulletedList</a:t>
            </a:r>
            <a:r>
              <a:rPr lang="en-US" altLang="zh-CN" sz="1800" dirty="0">
                <a:solidFill>
                  <a:srgbClr val="FF0000"/>
                </a:solidFill>
              </a:rPr>
              <a:t> ID="BulletedList1" </a:t>
            </a:r>
            <a:r>
              <a:rPr lang="en-US" altLang="zh-CN" sz="1800" dirty="0" err="1">
                <a:solidFill>
                  <a:srgbClr val="FF0000"/>
                </a:solidFill>
              </a:rPr>
              <a:t>runat</a:t>
            </a:r>
            <a:r>
              <a:rPr lang="en-US" altLang="zh-CN" sz="1800" dirty="0">
                <a:solidFill>
                  <a:srgbClr val="FF0000"/>
                </a:solidFill>
              </a:rPr>
              <a:t>="server"&gt;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asp:BulletedList</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br</a:t>
            </a:r>
            <a:r>
              <a:rPr lang="en-US" altLang="zh-CN" sz="1800" dirty="0">
                <a:solidFill>
                  <a:srgbClr val="FF0000"/>
                </a:solidFill>
              </a:rPr>
              <a:t> /&gt;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asp:TextBox</a:t>
            </a:r>
            <a:r>
              <a:rPr lang="en-US" altLang="zh-CN" sz="1800" dirty="0">
                <a:solidFill>
                  <a:srgbClr val="FF0000"/>
                </a:solidFill>
              </a:rPr>
              <a:t> ID="TextBox1" </a:t>
            </a:r>
            <a:r>
              <a:rPr lang="en-US" altLang="zh-CN" sz="1800" dirty="0" err="1">
                <a:solidFill>
                  <a:srgbClr val="FF0000"/>
                </a:solidFill>
              </a:rPr>
              <a:t>runat</a:t>
            </a:r>
            <a:r>
              <a:rPr lang="en-US" altLang="zh-CN" sz="1800" dirty="0">
                <a:solidFill>
                  <a:srgbClr val="FF0000"/>
                </a:solidFill>
              </a:rPr>
              <a:t>="server"&gt;&lt;/</a:t>
            </a:r>
            <a:r>
              <a:rPr lang="en-US" altLang="zh-CN" sz="1800" dirty="0" err="1">
                <a:solidFill>
                  <a:srgbClr val="FF0000"/>
                </a:solidFill>
              </a:rPr>
              <a:t>asp:TextBox</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asp:Button</a:t>
            </a:r>
            <a:r>
              <a:rPr lang="en-US" altLang="zh-CN" sz="1800" dirty="0">
                <a:solidFill>
                  <a:srgbClr val="FF0000"/>
                </a:solidFill>
              </a:rPr>
              <a:t> ID="Button1" </a:t>
            </a:r>
            <a:r>
              <a:rPr lang="en-US" altLang="zh-CN" sz="1800" dirty="0" err="1">
                <a:solidFill>
                  <a:srgbClr val="FF0000"/>
                </a:solidFill>
              </a:rPr>
              <a:t>runat</a:t>
            </a:r>
            <a:r>
              <a:rPr lang="en-US" altLang="zh-CN" sz="1800" dirty="0">
                <a:solidFill>
                  <a:srgbClr val="FF0000"/>
                </a:solidFill>
              </a:rPr>
              <a:t>="server" </a:t>
            </a:r>
            <a:r>
              <a:rPr lang="en-US" altLang="zh-CN" sz="1800" dirty="0" err="1">
                <a:solidFill>
                  <a:srgbClr val="FF0000"/>
                </a:solidFill>
              </a:rPr>
              <a:t>onclick</a:t>
            </a:r>
            <a:r>
              <a:rPr lang="en-US" altLang="zh-CN" sz="1800" dirty="0">
                <a:solidFill>
                  <a:srgbClr val="FF0000"/>
                </a:solidFill>
              </a:rPr>
              <a:t>="Button1_Click" Text="Button" /&gt;</a:t>
            </a:r>
            <a:endParaRPr lang="zh-CN" altLang="zh-CN" sz="1800" dirty="0">
              <a:solidFill>
                <a:srgbClr val="FF0000"/>
              </a:solidFill>
            </a:endParaRPr>
          </a:p>
          <a:p>
            <a:pPr marL="0" indent="0">
              <a:buNone/>
            </a:pPr>
            <a:r>
              <a:rPr lang="en-US" altLang="zh-CN" sz="1800" dirty="0">
                <a:solidFill>
                  <a:srgbClr val="FF0000"/>
                </a:solidFill>
              </a:rPr>
              <a:t>    &lt;/div&gt;</a:t>
            </a:r>
            <a:endParaRPr lang="zh-CN" altLang="zh-CN" sz="1800" dirty="0">
              <a:solidFill>
                <a:srgbClr val="FF0000"/>
              </a:solidFill>
            </a:endParaRPr>
          </a:p>
          <a:p>
            <a:pPr marL="0" indent="0">
              <a:buNone/>
            </a:pPr>
            <a:r>
              <a:rPr lang="en-US" altLang="zh-CN" sz="1800" dirty="0">
                <a:solidFill>
                  <a:srgbClr val="FF0000"/>
                </a:solidFill>
              </a:rPr>
              <a:t>&lt;/form&gt;</a:t>
            </a:r>
            <a:endParaRPr lang="zh-CN" altLang="en-US" sz="1800" dirty="0">
              <a:solidFill>
                <a:srgbClr val="FF0000"/>
              </a:solidFill>
            </a:endParaRPr>
          </a:p>
        </p:txBody>
      </p:sp>
    </p:spTree>
    <p:extLst>
      <p:ext uri="{BB962C8B-B14F-4D97-AF65-F5344CB8AC3E}">
        <p14:creationId xmlns:p14="http://schemas.microsoft.com/office/powerpoint/2010/main" val="122459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12.1 </a:t>
            </a:r>
            <a:r>
              <a:rPr lang="zh-CN" altLang="en-US" sz="4800" dirty="0"/>
              <a:t>视图状态</a:t>
            </a:r>
            <a:r>
              <a:rPr lang="en-US" altLang="zh-CN" sz="4800" dirty="0" err="1"/>
              <a:t>ViewState</a:t>
            </a:r>
            <a:endParaRPr lang="zh-CN" altLang="en-US" sz="4800" dirty="0"/>
          </a:p>
        </p:txBody>
      </p:sp>
      <p:sp>
        <p:nvSpPr>
          <p:cNvPr id="3" name="内容占位符 2"/>
          <p:cNvSpPr>
            <a:spLocks noGrp="1"/>
          </p:cNvSpPr>
          <p:nvPr>
            <p:ph idx="1"/>
          </p:nvPr>
        </p:nvSpPr>
        <p:spPr/>
        <p:txBody>
          <a:bodyPr>
            <a:normAutofit fontScale="62500" lnSpcReduction="20000"/>
          </a:bodyPr>
          <a:lstStyle/>
          <a:p>
            <a:r>
              <a:rPr lang="en-US" altLang="zh-CN" sz="2900" dirty="0" err="1"/>
              <a:t>ViewStateForm.aspx.cs</a:t>
            </a:r>
            <a:r>
              <a:rPr lang="zh-CN" altLang="zh-CN" sz="2900" dirty="0"/>
              <a:t>文件的代码如下：</a:t>
            </a:r>
          </a:p>
          <a:p>
            <a:pPr marL="0" indent="0">
              <a:buNone/>
            </a:pPr>
            <a:r>
              <a:rPr lang="en-US" altLang="zh-CN" sz="1800" dirty="0">
                <a:solidFill>
                  <a:srgbClr val="FF0000"/>
                </a:solidFill>
              </a:rPr>
              <a:t> protected void </a:t>
            </a:r>
            <a:r>
              <a:rPr lang="en-US" altLang="zh-CN" sz="1800" dirty="0" err="1">
                <a:solidFill>
                  <a:srgbClr val="FF0000"/>
                </a:solidFill>
              </a:rPr>
              <a:t>Page_Load</a:t>
            </a:r>
            <a:r>
              <a:rPr lang="en-US" altLang="zh-CN" sz="1800" dirty="0">
                <a:solidFill>
                  <a:srgbClr val="FF0000"/>
                </a:solidFill>
              </a:rPr>
              <a:t>(object sender, </a:t>
            </a:r>
            <a:r>
              <a:rPr lang="en-US" altLang="zh-CN" sz="1800" dirty="0" err="1">
                <a:solidFill>
                  <a:srgbClr val="FF0000"/>
                </a:solidFill>
              </a:rPr>
              <a:t>EventArgs</a:t>
            </a:r>
            <a:r>
              <a:rPr lang="en-US" altLang="zh-CN" sz="1800" dirty="0">
                <a:solidFill>
                  <a:srgbClr val="FF0000"/>
                </a:solidFill>
              </a:rPr>
              <a:t> e)</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if (!</a:t>
            </a:r>
            <a:r>
              <a:rPr lang="en-US" altLang="zh-CN" sz="1800" dirty="0" err="1">
                <a:solidFill>
                  <a:srgbClr val="FF0000"/>
                </a:solidFill>
              </a:rPr>
              <a:t>IsPostBack</a:t>
            </a: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entries = new List&lt;string&gt;();</a:t>
            </a:r>
            <a:endParaRPr lang="zh-CN" altLang="zh-CN" sz="1800" dirty="0">
              <a:solidFill>
                <a:srgbClr val="FF0000"/>
              </a:solidFill>
            </a:endParaRPr>
          </a:p>
          <a:p>
            <a:pPr marL="0" indent="0">
              <a:buNone/>
            </a:pPr>
            <a:r>
              <a:rPr lang="en-US" altLang="zh-CN" sz="1800" dirty="0">
                <a:solidFill>
                  <a:srgbClr val="FF0000"/>
                </a:solidFill>
              </a:rPr>
              <a:t>                </a:t>
            </a:r>
            <a:r>
              <a:rPr lang="en-US" altLang="zh-CN" sz="1800" dirty="0" err="1">
                <a:solidFill>
                  <a:srgbClr val="FF0000"/>
                </a:solidFill>
              </a:rPr>
              <a:t>ViewState</a:t>
            </a:r>
            <a:r>
              <a:rPr lang="en-US" altLang="zh-CN" sz="1800" dirty="0">
                <a:solidFill>
                  <a:srgbClr val="FF0000"/>
                </a:solidFill>
              </a:rPr>
              <a:t>["entries"] = entries;</a:t>
            </a:r>
            <a:endParaRPr lang="zh-CN" altLang="zh-CN" sz="1800" dirty="0">
              <a:solidFill>
                <a:srgbClr val="FF0000"/>
              </a:solidFill>
            </a:endParaRPr>
          </a:p>
          <a:p>
            <a:pPr marL="0" indent="0">
              <a:buNone/>
            </a:pP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 </a:t>
            </a:r>
            <a:endParaRPr lang="zh-CN" altLang="zh-CN" sz="1800" dirty="0">
              <a:solidFill>
                <a:srgbClr val="FF0000"/>
              </a:solidFill>
            </a:endParaRPr>
          </a:p>
          <a:p>
            <a:pPr marL="0" indent="0">
              <a:buNone/>
            </a:pPr>
            <a:r>
              <a:rPr lang="en-US" altLang="zh-CN" sz="1800" dirty="0">
                <a:solidFill>
                  <a:srgbClr val="FF0000"/>
                </a:solidFill>
              </a:rPr>
              <a:t>private void </a:t>
            </a:r>
            <a:r>
              <a:rPr lang="en-US" altLang="zh-CN" sz="1800" dirty="0" err="1">
                <a:solidFill>
                  <a:srgbClr val="FF0000"/>
                </a:solidFill>
              </a:rPr>
              <a:t>bindData</a:t>
            </a: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BulletedList1.DataSource = </a:t>
            </a:r>
            <a:r>
              <a:rPr lang="en-US" altLang="zh-CN" sz="1800" dirty="0" err="1">
                <a:solidFill>
                  <a:srgbClr val="FF0000"/>
                </a:solidFill>
              </a:rPr>
              <a:t>ViewState</a:t>
            </a:r>
            <a:r>
              <a:rPr lang="en-US" altLang="zh-CN" sz="1800" dirty="0">
                <a:solidFill>
                  <a:srgbClr val="FF0000"/>
                </a:solidFill>
              </a:rPr>
              <a:t>["entries"];</a:t>
            </a:r>
            <a:endParaRPr lang="zh-CN" altLang="zh-CN" sz="1800" dirty="0">
              <a:solidFill>
                <a:srgbClr val="FF0000"/>
              </a:solidFill>
            </a:endParaRPr>
          </a:p>
          <a:p>
            <a:pPr marL="0" indent="0">
              <a:buNone/>
            </a:pPr>
            <a:r>
              <a:rPr lang="en-US" altLang="zh-CN" sz="1800" dirty="0">
                <a:solidFill>
                  <a:srgbClr val="FF0000"/>
                </a:solidFill>
              </a:rPr>
              <a:t>            BulletedList1.DataBind();</a:t>
            </a:r>
            <a:endParaRPr lang="zh-CN" altLang="zh-CN" sz="1800" dirty="0">
              <a:solidFill>
                <a:srgbClr val="FF0000"/>
              </a:solidFill>
            </a:endParaRPr>
          </a:p>
          <a:p>
            <a:pPr marL="0" indent="0">
              <a:buNone/>
            </a:pPr>
            <a:r>
              <a:rPr lang="en-US" altLang="zh-CN" sz="1800" dirty="0">
                <a:solidFill>
                  <a:srgbClr val="FF0000"/>
                </a:solidFill>
              </a:rPr>
              <a:t>        } </a:t>
            </a:r>
            <a:endParaRPr lang="zh-CN" altLang="zh-CN" sz="1800" dirty="0">
              <a:solidFill>
                <a:srgbClr val="FF0000"/>
              </a:solidFill>
            </a:endParaRPr>
          </a:p>
          <a:p>
            <a:pPr marL="0" indent="0">
              <a:buNone/>
            </a:pPr>
            <a:r>
              <a:rPr lang="en-US" altLang="zh-CN" sz="1800" dirty="0">
                <a:solidFill>
                  <a:srgbClr val="FF0000"/>
                </a:solidFill>
              </a:rPr>
              <a:t>protected void Button1_Click(object sender, </a:t>
            </a:r>
            <a:r>
              <a:rPr lang="en-US" altLang="zh-CN" sz="1800" dirty="0" err="1">
                <a:solidFill>
                  <a:srgbClr val="FF0000"/>
                </a:solidFill>
              </a:rPr>
              <a:t>EventArgs</a:t>
            </a:r>
            <a:r>
              <a:rPr lang="en-US" altLang="zh-CN" sz="1800" dirty="0">
                <a:solidFill>
                  <a:srgbClr val="FF0000"/>
                </a:solidFill>
              </a:rPr>
              <a:t> e)        {</a:t>
            </a:r>
            <a:endParaRPr lang="zh-CN" altLang="zh-CN" sz="1800" dirty="0">
              <a:solidFill>
                <a:srgbClr val="FF0000"/>
              </a:solidFill>
            </a:endParaRPr>
          </a:p>
          <a:p>
            <a:pPr marL="0" indent="0">
              <a:buNone/>
            </a:pPr>
            <a:r>
              <a:rPr lang="en-US" altLang="zh-CN" sz="1800" dirty="0">
                <a:solidFill>
                  <a:srgbClr val="FF0000"/>
                </a:solidFill>
              </a:rPr>
              <a:t>            entries = (List&lt;string&gt;)</a:t>
            </a:r>
            <a:r>
              <a:rPr lang="en-US" altLang="zh-CN" sz="1800" dirty="0" err="1">
                <a:solidFill>
                  <a:srgbClr val="FF0000"/>
                </a:solidFill>
              </a:rPr>
              <a:t>ViewState</a:t>
            </a:r>
            <a:r>
              <a:rPr lang="en-US" altLang="zh-CN" sz="1800" dirty="0">
                <a:solidFill>
                  <a:srgbClr val="FF0000"/>
                </a:solidFill>
              </a:rPr>
              <a:t>["entries"];</a:t>
            </a:r>
            <a:endParaRPr lang="zh-CN" altLang="zh-CN" sz="1800" dirty="0">
              <a:solidFill>
                <a:srgbClr val="FF0000"/>
              </a:solidFill>
            </a:endParaRPr>
          </a:p>
          <a:p>
            <a:pPr marL="0" indent="0">
              <a:buNone/>
            </a:pPr>
            <a:r>
              <a:rPr lang="en-US" altLang="zh-CN" sz="1800" dirty="0">
                <a:solidFill>
                  <a:srgbClr val="FF0000"/>
                </a:solidFill>
              </a:rPr>
              <a:t>            </a:t>
            </a:r>
            <a:r>
              <a:rPr lang="en-US" altLang="zh-CN" sz="1800" dirty="0" err="1">
                <a:solidFill>
                  <a:srgbClr val="FF0000"/>
                </a:solidFill>
              </a:rPr>
              <a:t>entries.Add</a:t>
            </a:r>
            <a:r>
              <a:rPr lang="en-US" altLang="zh-CN" sz="1800" dirty="0">
                <a:solidFill>
                  <a:srgbClr val="FF0000"/>
                </a:solidFill>
              </a:rPr>
              <a:t>(TextBox1.Text);</a:t>
            </a:r>
            <a:endParaRPr lang="zh-CN" altLang="zh-CN" sz="1800" dirty="0">
              <a:solidFill>
                <a:srgbClr val="FF0000"/>
              </a:solidFill>
            </a:endParaRPr>
          </a:p>
          <a:p>
            <a:pPr marL="0" indent="0">
              <a:buNone/>
            </a:pPr>
            <a:r>
              <a:rPr lang="en-US" altLang="zh-CN" sz="1800" dirty="0">
                <a:solidFill>
                  <a:srgbClr val="FF0000"/>
                </a:solidFill>
              </a:rPr>
              <a:t>            </a:t>
            </a:r>
            <a:r>
              <a:rPr lang="en-US" altLang="zh-CN" sz="1800" dirty="0" err="1">
                <a:solidFill>
                  <a:srgbClr val="FF0000"/>
                </a:solidFill>
              </a:rPr>
              <a:t>ViewState</a:t>
            </a:r>
            <a:r>
              <a:rPr lang="en-US" altLang="zh-CN" sz="1800" dirty="0">
                <a:solidFill>
                  <a:srgbClr val="FF0000"/>
                </a:solidFill>
              </a:rPr>
              <a:t>["entries"] = entries; </a:t>
            </a:r>
            <a:endParaRPr lang="zh-CN" altLang="zh-CN" sz="1800" dirty="0">
              <a:solidFill>
                <a:srgbClr val="FF0000"/>
              </a:solidFill>
            </a:endParaRPr>
          </a:p>
          <a:p>
            <a:pPr marL="0" indent="0">
              <a:buNone/>
            </a:pPr>
            <a:r>
              <a:rPr lang="en-US" altLang="zh-CN" sz="1800" dirty="0">
                <a:solidFill>
                  <a:srgbClr val="FF0000"/>
                </a:solidFill>
              </a:rPr>
              <a:t>            </a:t>
            </a:r>
            <a:r>
              <a:rPr lang="en-US" altLang="zh-CN" sz="1800" dirty="0" err="1">
                <a:solidFill>
                  <a:srgbClr val="FF0000"/>
                </a:solidFill>
              </a:rPr>
              <a:t>bindData</a:t>
            </a:r>
            <a:r>
              <a:rPr lang="en-US" altLang="zh-CN" sz="1800" dirty="0">
                <a:solidFill>
                  <a:srgbClr val="FF0000"/>
                </a:solidFill>
              </a:rPr>
              <a:t>();</a:t>
            </a:r>
            <a:endParaRPr lang="zh-CN" altLang="zh-CN" sz="1800" dirty="0">
              <a:solidFill>
                <a:srgbClr val="FF0000"/>
              </a:solidFill>
            </a:endParaRPr>
          </a:p>
          <a:p>
            <a:pPr marL="0" indent="0">
              <a:buNone/>
            </a:pPr>
            <a:r>
              <a:rPr lang="en-US" altLang="zh-CN" sz="1800" dirty="0">
                <a:solidFill>
                  <a:srgbClr val="FF0000"/>
                </a:solidFill>
              </a:rPr>
              <a:t>        }</a:t>
            </a:r>
            <a:endParaRPr lang="zh-CN" altLang="en-US" sz="1800" dirty="0">
              <a:solidFill>
                <a:srgbClr val="FF0000"/>
              </a:solidFill>
            </a:endParaRPr>
          </a:p>
        </p:txBody>
      </p:sp>
    </p:spTree>
    <p:extLst>
      <p:ext uri="{BB962C8B-B14F-4D97-AF65-F5344CB8AC3E}">
        <p14:creationId xmlns:p14="http://schemas.microsoft.com/office/powerpoint/2010/main" val="24098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12.1 </a:t>
            </a:r>
            <a:r>
              <a:rPr lang="zh-CN" altLang="en-US" sz="4800" dirty="0"/>
              <a:t>视图状态</a:t>
            </a:r>
            <a:r>
              <a:rPr lang="en-US" altLang="zh-CN" sz="4800" dirty="0" err="1"/>
              <a:t>ViewState</a:t>
            </a:r>
            <a:endParaRPr lang="zh-CN" altLang="en-US" sz="4800" dirty="0"/>
          </a:p>
        </p:txBody>
      </p:sp>
      <p:sp>
        <p:nvSpPr>
          <p:cNvPr id="3" name="内容占位符 2"/>
          <p:cNvSpPr>
            <a:spLocks noGrp="1"/>
          </p:cNvSpPr>
          <p:nvPr>
            <p:ph idx="1"/>
          </p:nvPr>
        </p:nvSpPr>
        <p:spPr/>
        <p:txBody>
          <a:bodyPr>
            <a:noAutofit/>
          </a:bodyPr>
          <a:lstStyle/>
          <a:p>
            <a:r>
              <a:rPr lang="zh-CN" altLang="zh-CN" sz="1600" dirty="0"/>
              <a:t>使用</a:t>
            </a:r>
            <a:r>
              <a:rPr lang="x-none" altLang="zh-CN" sz="1600" dirty="0"/>
              <a:t>ViewState</a:t>
            </a:r>
            <a:r>
              <a:rPr lang="zh-CN" altLang="zh-CN" sz="1600" dirty="0"/>
              <a:t>可以方便地在一个页面的多次回发中保持状态，但它的使用也有一些限制和需要注意的地方。</a:t>
            </a:r>
          </a:p>
          <a:p>
            <a:pPr lvl="1">
              <a:buFont typeface="Wingdings" panose="05000000000000000000" pitchFamily="2" charset="2"/>
              <a:buChar char="l"/>
            </a:pPr>
            <a:r>
              <a:rPr lang="zh-CN" altLang="zh-CN" dirty="0"/>
              <a:t>首先，如果需要在多个页上使用状态信息，或者如果需要在对网站的多次独立的访问之间保存信息，必须使用其它方法来维护状态，比如应用程序状态、会话状态或配置文件属性。</a:t>
            </a:r>
          </a:p>
          <a:p>
            <a:pPr lvl="1">
              <a:buFont typeface="Wingdings" panose="05000000000000000000" pitchFamily="2" charset="2"/>
              <a:buChar char="l"/>
            </a:pPr>
            <a:r>
              <a:rPr lang="zh-CN" altLang="zh-CN" dirty="0"/>
              <a:t>其次，</a:t>
            </a:r>
            <a:r>
              <a:rPr lang="x-none" altLang="zh-CN" dirty="0"/>
              <a:t>ViewState</a:t>
            </a:r>
            <a:r>
              <a:rPr lang="zh-CN" altLang="zh-CN" dirty="0"/>
              <a:t>信息被序列化为</a:t>
            </a:r>
            <a:r>
              <a:rPr lang="x-none" altLang="zh-CN" dirty="0"/>
              <a:t>Base64</a:t>
            </a:r>
            <a:r>
              <a:rPr lang="zh-CN" altLang="zh-CN" dirty="0"/>
              <a:t>编码机制进行编码，这可能会在</a:t>
            </a:r>
            <a:r>
              <a:rPr lang="x-none" altLang="zh-CN" dirty="0"/>
              <a:t>HTML</a:t>
            </a:r>
            <a:r>
              <a:rPr lang="zh-CN" altLang="zh-CN" dirty="0"/>
              <a:t>文件中生成大量数据。将页发送到服务器时，</a:t>
            </a:r>
            <a:r>
              <a:rPr lang="x-none" altLang="zh-CN" dirty="0"/>
              <a:t>ViewState</a:t>
            </a:r>
            <a:r>
              <a:rPr lang="zh-CN" altLang="zh-CN" dirty="0"/>
              <a:t>的内容会作为页回发信息的一部分进行发送。</a:t>
            </a:r>
            <a:endParaRPr lang="en-US" altLang="zh-CN" dirty="0"/>
          </a:p>
          <a:p>
            <a:pPr lvl="1">
              <a:buFont typeface="Wingdings" panose="05000000000000000000" pitchFamily="2" charset="2"/>
              <a:buChar char="l"/>
            </a:pPr>
            <a:r>
              <a:rPr lang="zh-CN" altLang="zh-CN" dirty="0"/>
              <a:t>第三，</a:t>
            </a:r>
            <a:r>
              <a:rPr lang="x-none" altLang="zh-CN" dirty="0"/>
              <a:t>ViewState</a:t>
            </a:r>
            <a:r>
              <a:rPr lang="zh-CN" altLang="zh-CN" dirty="0"/>
              <a:t>信息是被放在隐藏字段来传递数据的。如果隐藏字段中的数据量过大，则某些代理和防火墙将禁止访问包含这些数据的页。</a:t>
            </a:r>
          </a:p>
          <a:p>
            <a:pPr lvl="1">
              <a:buFont typeface="Wingdings" panose="05000000000000000000" pitchFamily="2" charset="2"/>
              <a:buChar char="l"/>
            </a:pPr>
            <a:r>
              <a:rPr lang="zh-CN" altLang="zh-CN" dirty="0"/>
              <a:t>第四，如果用户查看网页的</a:t>
            </a:r>
            <a:r>
              <a:rPr lang="x-none" altLang="zh-CN" dirty="0"/>
              <a:t>HTML</a:t>
            </a:r>
            <a:r>
              <a:rPr lang="zh-CN" altLang="zh-CN" dirty="0"/>
              <a:t>源并可以对</a:t>
            </a:r>
            <a:r>
              <a:rPr lang="x-none" altLang="zh-CN" dirty="0"/>
              <a:t>Base64</a:t>
            </a:r>
            <a:r>
              <a:rPr lang="zh-CN" altLang="zh-CN" dirty="0"/>
              <a:t>编码字符串进行解码，进而可以看到</a:t>
            </a:r>
            <a:r>
              <a:rPr lang="x-none" altLang="zh-CN" dirty="0"/>
              <a:t>ViewState</a:t>
            </a:r>
            <a:r>
              <a:rPr lang="zh-CN" altLang="zh-CN" dirty="0"/>
              <a:t>字段中的信息，这可能会产生安全问题。因此，不要在</a:t>
            </a:r>
            <a:r>
              <a:rPr lang="x-none" altLang="zh-CN" dirty="0"/>
              <a:t>ViewState</a:t>
            </a:r>
            <a:r>
              <a:rPr lang="zh-CN" altLang="zh-CN" dirty="0"/>
              <a:t>中存储保密的数据，或者需要加密后保存。</a:t>
            </a:r>
            <a:endParaRPr lang="zh-CN" altLang="en-US" dirty="0">
              <a:solidFill>
                <a:srgbClr val="FF0000"/>
              </a:solidFill>
            </a:endParaRPr>
          </a:p>
        </p:txBody>
      </p:sp>
    </p:spTree>
    <p:extLst>
      <p:ext uri="{BB962C8B-B14F-4D97-AF65-F5344CB8AC3E}">
        <p14:creationId xmlns:p14="http://schemas.microsoft.com/office/powerpoint/2010/main" val="1192586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3538813025"/>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200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170</TotalTime>
  <Words>2330</Words>
  <Application>Microsoft Office PowerPoint</Application>
  <PresentationFormat>全屏显示(16:9)</PresentationFormat>
  <Paragraphs>211</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宋体</vt:lpstr>
      <vt:lpstr>幼圆</vt:lpstr>
      <vt:lpstr>Arial</vt:lpstr>
      <vt:lpstr>Century Gothic</vt:lpstr>
      <vt:lpstr>Courier New</vt:lpstr>
      <vt:lpstr>Palatino Linotype</vt:lpstr>
      <vt:lpstr>Wingdings</vt:lpstr>
      <vt:lpstr>主管人员</vt:lpstr>
      <vt:lpstr>《商务网站设计与开发》</vt:lpstr>
      <vt:lpstr>内容</vt:lpstr>
      <vt:lpstr>12.1 视图状态ViewState</vt:lpstr>
      <vt:lpstr>12.1 视图状态ViewState</vt:lpstr>
      <vt:lpstr>12.1 视图状态ViewState</vt:lpstr>
      <vt:lpstr>12.1 视图状态ViewState</vt:lpstr>
      <vt:lpstr>12.1 视图状态ViewState</vt:lpstr>
      <vt:lpstr>12.1 视图状态ViewState</vt:lpstr>
      <vt:lpstr>DEMO</vt:lpstr>
      <vt:lpstr>12.2 控件状态ControlState</vt:lpstr>
      <vt:lpstr>12.3 隐藏域HiddenField</vt:lpstr>
      <vt:lpstr>12.4 查询字符串</vt:lpstr>
      <vt:lpstr>12.5 Cookie</vt:lpstr>
      <vt:lpstr>12.5 Cookie</vt:lpstr>
      <vt:lpstr>12.5 Cookie</vt:lpstr>
      <vt:lpstr>12.5 Cookie</vt:lpstr>
      <vt:lpstr>DEMO</vt:lpstr>
      <vt:lpstr>12.6 会话状态Session</vt:lpstr>
      <vt:lpstr>12.6 会话状态Session</vt:lpstr>
      <vt:lpstr>12.6 会话状态Session</vt:lpstr>
      <vt:lpstr>12.6 会话状态Session</vt:lpstr>
      <vt:lpstr>DEMO</vt:lpstr>
      <vt:lpstr>12.7 应用程序状态Application</vt:lpstr>
      <vt:lpstr>12.7 应用程序状态Application</vt:lpstr>
      <vt:lpstr>DEMO</vt:lpstr>
      <vt:lpstr>12.8 配置文件属性Profile</vt:lpstr>
      <vt:lpstr>12.9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27</cp:revision>
  <dcterms:created xsi:type="dcterms:W3CDTF">2015-12-06T10:13:51Z</dcterms:created>
  <dcterms:modified xsi:type="dcterms:W3CDTF">2019-06-25T15:16:06Z</dcterms:modified>
</cp:coreProperties>
</file>