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8" r:id="rId5"/>
    <p:sldId id="334" r:id="rId6"/>
    <p:sldId id="269" r:id="rId7"/>
    <p:sldId id="271" r:id="rId8"/>
    <p:sldId id="270" r:id="rId9"/>
    <p:sldId id="273" r:id="rId10"/>
    <p:sldId id="272" r:id="rId11"/>
    <p:sldId id="335" r:id="rId12"/>
    <p:sldId id="336" r:id="rId13"/>
    <p:sldId id="337" r:id="rId14"/>
    <p:sldId id="274" r:id="rId15"/>
    <p:sldId id="267"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13.1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26C4582B-1888-4AFE-9A88-8F6C7FE1F42D}">
      <dgm:prSet custT="1"/>
      <dgm:spPr/>
      <dgm:t>
        <a:bodyPr/>
        <a:lstStyle/>
        <a:p>
          <a:r>
            <a:rPr lang="en-US" altLang="en-US" sz="2000" dirty="0"/>
            <a:t>13.2</a:t>
          </a:r>
          <a:endParaRPr lang="zh-CN" altLang="en-US" sz="2000" dirty="0"/>
        </a:p>
      </dgm:t>
    </dgm:pt>
    <dgm:pt modelId="{13051204-24F8-455E-8CEE-1EF487182649}" type="parTrans" cxnId="{B76A3D98-4258-4027-B343-CA4123EAE44A}">
      <dgm:prSet/>
      <dgm:spPr/>
      <dgm:t>
        <a:bodyPr/>
        <a:lstStyle/>
        <a:p>
          <a:endParaRPr lang="zh-CN" altLang="en-US"/>
        </a:p>
      </dgm:t>
    </dgm:pt>
    <dgm:pt modelId="{76AC90FA-C674-42B9-8E52-F94DFF4EF804}" type="sibTrans" cxnId="{B76A3D98-4258-4027-B343-CA4123EAE44A}">
      <dgm:prSet/>
      <dgm:spPr/>
      <dgm:t>
        <a:bodyPr/>
        <a:lstStyle/>
        <a:p>
          <a:endParaRPr lang="zh-CN" altLang="en-US"/>
        </a:p>
      </dgm:t>
    </dgm:pt>
    <dgm:pt modelId="{CD1BA431-E139-40A0-8828-5A7297D83F47}">
      <dgm:prSet custT="1"/>
      <dgm:spPr/>
      <dgm:t>
        <a:bodyPr/>
        <a:lstStyle/>
        <a:p>
          <a:r>
            <a:rPr lang="en-US" altLang="en-US" sz="2000" dirty="0"/>
            <a:t>13.3</a:t>
          </a:r>
          <a:endParaRPr lang="zh-CN" altLang="en-US" sz="2000" dirty="0"/>
        </a:p>
      </dgm:t>
    </dgm:pt>
    <dgm:pt modelId="{992ADC26-2D70-4586-87EC-AFF85A28E8D1}" type="parTrans" cxnId="{E8555A47-94C6-4E99-9353-DECA43311638}">
      <dgm:prSet/>
      <dgm:spPr/>
      <dgm:t>
        <a:bodyPr/>
        <a:lstStyle/>
        <a:p>
          <a:endParaRPr lang="zh-CN" altLang="en-US"/>
        </a:p>
      </dgm:t>
    </dgm:pt>
    <dgm:pt modelId="{19816C93-1A09-4C74-AE7D-AFCE0FA55147}" type="sibTrans" cxnId="{E8555A47-94C6-4E99-9353-DECA43311638}">
      <dgm:prSet/>
      <dgm:spPr/>
      <dgm:t>
        <a:bodyPr/>
        <a:lstStyle/>
        <a:p>
          <a:endParaRPr lang="zh-CN" altLang="en-US"/>
        </a:p>
      </dgm:t>
    </dgm:pt>
    <dgm:pt modelId="{A12EC384-4AD9-4E98-AEBE-E6A20C85E07E}">
      <dgm:prSet custT="1"/>
      <dgm:spPr/>
      <dgm:t>
        <a:bodyPr/>
        <a:lstStyle/>
        <a:p>
          <a:r>
            <a:rPr lang="en-US" altLang="en-US" sz="2000" dirty="0"/>
            <a:t>13.4</a:t>
          </a:r>
          <a:endParaRPr lang="zh-CN" altLang="en-US" sz="2000" dirty="0"/>
        </a:p>
      </dgm:t>
    </dgm:pt>
    <dgm:pt modelId="{6E69FE4B-00C5-415B-B509-C7E4944602D7}" type="parTrans" cxnId="{FAC754D2-B7A6-488E-BAF9-B35666772639}">
      <dgm:prSet/>
      <dgm:spPr/>
      <dgm:t>
        <a:bodyPr/>
        <a:lstStyle/>
        <a:p>
          <a:endParaRPr lang="zh-CN" altLang="en-US"/>
        </a:p>
      </dgm:t>
    </dgm:pt>
    <dgm:pt modelId="{E17EDEED-FAE3-46FA-B867-62E335695AD0}" type="sibTrans" cxnId="{FAC754D2-B7A6-488E-BAF9-B35666772639}">
      <dgm:prSet/>
      <dgm:spPr/>
      <dgm:t>
        <a:bodyPr/>
        <a:lstStyle/>
        <a:p>
          <a:endParaRPr lang="zh-CN" altLang="en-US"/>
        </a:p>
      </dgm:t>
    </dgm:pt>
    <dgm:pt modelId="{E380F75B-90B8-4918-89CD-37E5D436CAA2}">
      <dgm:prSet custT="1"/>
      <dgm:spPr/>
      <dgm:t>
        <a:bodyPr/>
        <a:lstStyle/>
        <a:p>
          <a:r>
            <a:rPr lang="en-US" altLang="en-US" sz="2000" dirty="0"/>
            <a:t>13.5</a:t>
          </a:r>
          <a:endParaRPr lang="zh-CN" altLang="en-US" sz="2000" dirty="0"/>
        </a:p>
      </dgm:t>
    </dgm:pt>
    <dgm:pt modelId="{16A94E6A-CA01-41C5-890A-D83E6CE55EFF}" type="parTrans" cxnId="{EAD04253-BE38-4CC4-8DF3-ED8B599B0E3F}">
      <dgm:prSet/>
      <dgm:spPr/>
      <dgm:t>
        <a:bodyPr/>
        <a:lstStyle/>
        <a:p>
          <a:endParaRPr lang="zh-CN" altLang="en-US"/>
        </a:p>
      </dgm:t>
    </dgm:pt>
    <dgm:pt modelId="{F4F8C2A5-3314-42FB-9A44-0D505BC6862F}" type="sibTrans" cxnId="{EAD04253-BE38-4CC4-8DF3-ED8B599B0E3F}">
      <dgm:prSet/>
      <dgm:spPr/>
      <dgm:t>
        <a:bodyPr/>
        <a:lstStyle/>
        <a:p>
          <a:endParaRPr lang="zh-CN" altLang="en-US"/>
        </a:p>
      </dgm:t>
    </dgm:pt>
    <dgm:pt modelId="{FC96C758-1D96-45CB-BD91-7B9DA4D26199}">
      <dgm:prSet custT="1"/>
      <dgm:spPr/>
      <dgm:t>
        <a:bodyPr/>
        <a:lstStyle/>
        <a:p>
          <a:r>
            <a:rPr lang="en-US" altLang="en-US" sz="2000" dirty="0"/>
            <a:t>13.6</a:t>
          </a:r>
          <a:endParaRPr lang="zh-CN" altLang="en-US" sz="2000" dirty="0"/>
        </a:p>
      </dgm:t>
    </dgm:pt>
    <dgm:pt modelId="{1CF853D7-139B-4C65-81EE-46028D605C92}" type="parTrans" cxnId="{BEF031B7-467F-4D9C-9CA4-F6386D86E62E}">
      <dgm:prSet/>
      <dgm:spPr/>
      <dgm:t>
        <a:bodyPr/>
        <a:lstStyle/>
        <a:p>
          <a:endParaRPr lang="zh-CN" altLang="en-US"/>
        </a:p>
      </dgm:t>
    </dgm:pt>
    <dgm:pt modelId="{BE1D9874-CC29-4BB4-A85C-CF5F497CC087}" type="sibTrans" cxnId="{BEF031B7-467F-4D9C-9CA4-F6386D86E62E}">
      <dgm:prSet/>
      <dgm:spPr/>
      <dgm:t>
        <a:bodyPr/>
        <a:lstStyle/>
        <a:p>
          <a:endParaRPr lang="zh-CN" altLang="en-US"/>
        </a:p>
      </dgm:t>
    </dgm:pt>
    <dgm:pt modelId="{724B654B-2D69-4382-B0E1-548FCCCC3403}">
      <dgm:prSet phldrT="[文本]" custT="1"/>
      <dgm:spPr/>
      <dgm:t>
        <a:bodyPr/>
        <a:lstStyle/>
        <a:p>
          <a:r>
            <a:rPr lang="zh-CN" altLang="en-US" sz="2000" dirty="0"/>
            <a:t>需求描述</a:t>
          </a:r>
        </a:p>
      </dgm:t>
    </dgm:pt>
    <dgm:pt modelId="{259FE6F9-64B6-4208-9854-B0CE8BE8C3CC}" type="parTrans" cxnId="{0AFF464E-C52A-46FF-BB26-842EB66D1830}">
      <dgm:prSet/>
      <dgm:spPr/>
      <dgm:t>
        <a:bodyPr/>
        <a:lstStyle/>
        <a:p>
          <a:endParaRPr lang="zh-CN" altLang="en-US"/>
        </a:p>
      </dgm:t>
    </dgm:pt>
    <dgm:pt modelId="{404C560F-72F2-4365-A4AF-DB6F0B0D4224}" type="sibTrans" cxnId="{0AFF464E-C52A-46FF-BB26-842EB66D1830}">
      <dgm:prSet/>
      <dgm:spPr/>
      <dgm:t>
        <a:bodyPr/>
        <a:lstStyle/>
        <a:p>
          <a:endParaRPr lang="zh-CN" altLang="en-US"/>
        </a:p>
      </dgm:t>
    </dgm:pt>
    <dgm:pt modelId="{D78E6954-2D58-4384-9F75-B9440CD4CB9E}">
      <dgm:prSet custT="1"/>
      <dgm:spPr/>
      <dgm:t>
        <a:bodyPr/>
        <a:lstStyle/>
        <a:p>
          <a:r>
            <a:rPr lang="zh-CN" altLang="en-US" sz="2000" dirty="0"/>
            <a:t>详细设计</a:t>
          </a:r>
        </a:p>
      </dgm:t>
    </dgm:pt>
    <dgm:pt modelId="{44338AD4-3AB9-415B-BF9F-98706C6E9307}" type="parTrans" cxnId="{5D946BA5-183D-4E0C-9008-A192A2B43D6E}">
      <dgm:prSet/>
      <dgm:spPr/>
      <dgm:t>
        <a:bodyPr/>
        <a:lstStyle/>
        <a:p>
          <a:endParaRPr lang="zh-CN" altLang="en-US"/>
        </a:p>
      </dgm:t>
    </dgm:pt>
    <dgm:pt modelId="{6921C867-DD7D-4B1A-98A4-BBFDD650B051}" type="sibTrans" cxnId="{5D946BA5-183D-4E0C-9008-A192A2B43D6E}">
      <dgm:prSet/>
      <dgm:spPr/>
      <dgm:t>
        <a:bodyPr/>
        <a:lstStyle/>
        <a:p>
          <a:endParaRPr lang="zh-CN" altLang="en-US"/>
        </a:p>
      </dgm:t>
    </dgm:pt>
    <dgm:pt modelId="{9CB50B39-67EC-457F-B5AD-98E2AE34615B}">
      <dgm:prSet custT="1"/>
      <dgm:spPr/>
      <dgm:t>
        <a:bodyPr/>
        <a:lstStyle/>
        <a:p>
          <a:r>
            <a:rPr lang="zh-CN" altLang="en-US" sz="2000" dirty="0"/>
            <a:t>代码编写</a:t>
          </a:r>
        </a:p>
      </dgm:t>
    </dgm:pt>
    <dgm:pt modelId="{95CAB58F-0385-42F1-9C2B-D87A571CADEA}" type="parTrans" cxnId="{F75117A8-4927-4A42-B444-AC4DAEDB7ACA}">
      <dgm:prSet/>
      <dgm:spPr/>
      <dgm:t>
        <a:bodyPr/>
        <a:lstStyle/>
        <a:p>
          <a:endParaRPr lang="zh-CN" altLang="en-US"/>
        </a:p>
      </dgm:t>
    </dgm:pt>
    <dgm:pt modelId="{E5432E14-241C-49D7-8457-669AEF7150A1}" type="sibTrans" cxnId="{F75117A8-4927-4A42-B444-AC4DAEDB7ACA}">
      <dgm:prSet/>
      <dgm:spPr/>
      <dgm:t>
        <a:bodyPr/>
        <a:lstStyle/>
        <a:p>
          <a:endParaRPr lang="zh-CN" altLang="en-US"/>
        </a:p>
      </dgm:t>
    </dgm:pt>
    <dgm:pt modelId="{E07FE4DC-3475-4A86-B163-9AEA46C43795}">
      <dgm:prSet custT="1"/>
      <dgm:spPr/>
      <dgm:t>
        <a:bodyPr/>
        <a:lstStyle/>
        <a:p>
          <a:r>
            <a:rPr lang="zh-CN" altLang="en-US" sz="2000" dirty="0"/>
            <a:t>完整的源代码</a:t>
          </a:r>
        </a:p>
      </dgm:t>
    </dgm:pt>
    <dgm:pt modelId="{630384C3-C428-4432-B078-B0C10B90A8D7}" type="parTrans" cxnId="{073E5E3A-E770-46E8-9458-7AE7B71A4A5B}">
      <dgm:prSet/>
      <dgm:spPr/>
      <dgm:t>
        <a:bodyPr/>
        <a:lstStyle/>
        <a:p>
          <a:endParaRPr lang="zh-CN" altLang="en-US"/>
        </a:p>
      </dgm:t>
    </dgm:pt>
    <dgm:pt modelId="{C916635F-AB64-48C1-B910-CE68B2D9FAE6}" type="sibTrans" cxnId="{073E5E3A-E770-46E8-9458-7AE7B71A4A5B}">
      <dgm:prSet/>
      <dgm:spPr/>
      <dgm:t>
        <a:bodyPr/>
        <a:lstStyle/>
        <a:p>
          <a:endParaRPr lang="zh-CN" altLang="en-US"/>
        </a:p>
      </dgm:t>
    </dgm:pt>
    <dgm:pt modelId="{4AADCCDD-6722-4034-84D2-26346AE130BB}">
      <dgm:prSet custT="1"/>
      <dgm:spPr/>
      <dgm:t>
        <a:bodyPr/>
        <a:lstStyle/>
        <a:p>
          <a:r>
            <a:rPr lang="zh-CN" altLang="en-US" sz="2000" dirty="0"/>
            <a:t>测试</a:t>
          </a:r>
        </a:p>
      </dgm:t>
    </dgm:pt>
    <dgm:pt modelId="{CD34F525-6288-48B2-853F-1D88FFD8DAA6}" type="parTrans" cxnId="{08C485D3-5395-4A6C-BFE4-72CC9C6AEF8F}">
      <dgm:prSet/>
      <dgm:spPr/>
      <dgm:t>
        <a:bodyPr/>
        <a:lstStyle/>
        <a:p>
          <a:endParaRPr lang="zh-CN" altLang="en-US"/>
        </a:p>
      </dgm:t>
    </dgm:pt>
    <dgm:pt modelId="{EB5A5B07-A7A3-4961-BCC8-F2DCCBD65F32}" type="sibTrans" cxnId="{08C485D3-5395-4A6C-BFE4-72CC9C6AEF8F}">
      <dgm:prSet/>
      <dgm:spPr/>
      <dgm:t>
        <a:bodyPr/>
        <a:lstStyle/>
        <a:p>
          <a:endParaRPr lang="zh-CN" altLang="en-US"/>
        </a:p>
      </dgm:t>
    </dgm:pt>
    <dgm:pt modelId="{E72522F1-4C8E-4666-93EA-C51997A48CE0}">
      <dgm:prSet custT="1"/>
      <dgm:spPr/>
      <dgm:t>
        <a:bodyPr/>
        <a:lstStyle/>
        <a:p>
          <a:r>
            <a:rPr lang="zh-CN" altLang="en-US" sz="2000"/>
            <a:t>思考题</a:t>
          </a:r>
          <a:endParaRPr lang="zh-CN" altLang="en-US" sz="2000" dirty="0"/>
        </a:p>
      </dgm:t>
    </dgm:pt>
    <dgm:pt modelId="{17DA3C8E-5FA0-4C6C-BE56-0BEA55752518}" type="parTrans" cxnId="{EE7DEA33-DDA6-45DC-9273-6659E05FC18A}">
      <dgm:prSet/>
      <dgm:spPr/>
      <dgm:t>
        <a:bodyPr/>
        <a:lstStyle/>
        <a:p>
          <a:endParaRPr lang="zh-CN" altLang="en-US"/>
        </a:p>
      </dgm:t>
    </dgm:pt>
    <dgm:pt modelId="{C1D2CB61-66D3-4512-9CDE-4AF708DB0B6F}" type="sibTrans" cxnId="{EE7DEA33-DDA6-45DC-9273-6659E05FC18A}">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dgm:presLayoutVars>
          <dgm:chMax val="1"/>
          <dgm:bulletEnabled val="1"/>
        </dgm:presLayoutVars>
      </dgm:prSet>
      <dgm:spPr/>
    </dgm:pt>
    <dgm:pt modelId="{1A374200-4CBB-4E1E-AA61-A7F84E8BBAEC}" type="pres">
      <dgm:prSet presAssocID="{58F708FC-8532-424A-8D9C-0A5EECA1FC6A}" presName="descendantText" presStyleLbl="alignAccFollowNode1" presStyleIdx="0" presStyleCnt="6">
        <dgm:presLayoutVars>
          <dgm:bulletEnabled val="1"/>
        </dgm:presLayoutVars>
      </dgm:prSet>
      <dgm:spPr/>
    </dgm:pt>
    <dgm:pt modelId="{69997213-B166-491A-8434-D6EBE25EF5E0}" type="pres">
      <dgm:prSet presAssocID="{208A91F6-41A3-4197-9C9F-D158E78718C5}" presName="sp" presStyleCnt="0"/>
      <dgm:spPr/>
    </dgm:pt>
    <dgm:pt modelId="{16BB9A73-4D3E-4AB0-99B6-14DB67DA9F2C}" type="pres">
      <dgm:prSet presAssocID="{26C4582B-1888-4AFE-9A88-8F6C7FE1F42D}" presName="linNode" presStyleCnt="0"/>
      <dgm:spPr/>
    </dgm:pt>
    <dgm:pt modelId="{E4AA5ADB-7ECC-4600-8E10-14939EC1998E}" type="pres">
      <dgm:prSet presAssocID="{26C4582B-1888-4AFE-9A88-8F6C7FE1F42D}" presName="parentText" presStyleLbl="node1" presStyleIdx="1" presStyleCnt="6">
        <dgm:presLayoutVars>
          <dgm:chMax val="1"/>
          <dgm:bulletEnabled val="1"/>
        </dgm:presLayoutVars>
      </dgm:prSet>
      <dgm:spPr/>
    </dgm:pt>
    <dgm:pt modelId="{39C3C95F-EB96-438A-86E2-7D855A5DE5A8}" type="pres">
      <dgm:prSet presAssocID="{26C4582B-1888-4AFE-9A88-8F6C7FE1F42D}" presName="descendantText" presStyleLbl="alignAccFollowNode1" presStyleIdx="1" presStyleCnt="6">
        <dgm:presLayoutVars>
          <dgm:bulletEnabled val="1"/>
        </dgm:presLayoutVars>
      </dgm:prSet>
      <dgm:spPr/>
    </dgm:pt>
    <dgm:pt modelId="{2E7C2473-8A66-4FD6-AB6D-2AABAF1C1C80}" type="pres">
      <dgm:prSet presAssocID="{76AC90FA-C674-42B9-8E52-F94DFF4EF804}" presName="sp" presStyleCnt="0"/>
      <dgm:spPr/>
    </dgm:pt>
    <dgm:pt modelId="{DE29DD13-5D7D-4A21-BC6A-9BE90C5F041C}" type="pres">
      <dgm:prSet presAssocID="{CD1BA431-E139-40A0-8828-5A7297D83F47}" presName="linNode" presStyleCnt="0"/>
      <dgm:spPr/>
    </dgm:pt>
    <dgm:pt modelId="{923F5A49-3320-4D82-8CB9-83ADD48402D6}" type="pres">
      <dgm:prSet presAssocID="{CD1BA431-E139-40A0-8828-5A7297D83F47}" presName="parentText" presStyleLbl="node1" presStyleIdx="2" presStyleCnt="6">
        <dgm:presLayoutVars>
          <dgm:chMax val="1"/>
          <dgm:bulletEnabled val="1"/>
        </dgm:presLayoutVars>
      </dgm:prSet>
      <dgm:spPr/>
    </dgm:pt>
    <dgm:pt modelId="{4B6413A7-26F7-4A83-AC43-2AE82396C28F}" type="pres">
      <dgm:prSet presAssocID="{CD1BA431-E139-40A0-8828-5A7297D83F47}" presName="descendantText" presStyleLbl="alignAccFollowNode1" presStyleIdx="2" presStyleCnt="6">
        <dgm:presLayoutVars>
          <dgm:bulletEnabled val="1"/>
        </dgm:presLayoutVars>
      </dgm:prSet>
      <dgm:spPr/>
    </dgm:pt>
    <dgm:pt modelId="{5B210DFE-A5CA-4A0B-BD75-E57A70354EBB}" type="pres">
      <dgm:prSet presAssocID="{19816C93-1A09-4C74-AE7D-AFCE0FA55147}" presName="sp" presStyleCnt="0"/>
      <dgm:spPr/>
    </dgm:pt>
    <dgm:pt modelId="{618EB953-25BD-482A-80DF-65D389436AD7}" type="pres">
      <dgm:prSet presAssocID="{A12EC384-4AD9-4E98-AEBE-E6A20C85E07E}" presName="linNode" presStyleCnt="0"/>
      <dgm:spPr/>
    </dgm:pt>
    <dgm:pt modelId="{B184319E-D768-4F2C-AF49-5F1A58BF96B4}" type="pres">
      <dgm:prSet presAssocID="{A12EC384-4AD9-4E98-AEBE-E6A20C85E07E}" presName="parentText" presStyleLbl="node1" presStyleIdx="3" presStyleCnt="6">
        <dgm:presLayoutVars>
          <dgm:chMax val="1"/>
          <dgm:bulletEnabled val="1"/>
        </dgm:presLayoutVars>
      </dgm:prSet>
      <dgm:spPr/>
    </dgm:pt>
    <dgm:pt modelId="{1518D593-53AA-4255-BCBB-E7FE634ED8BA}" type="pres">
      <dgm:prSet presAssocID="{A12EC384-4AD9-4E98-AEBE-E6A20C85E07E}" presName="descendantText" presStyleLbl="alignAccFollowNode1" presStyleIdx="3" presStyleCnt="6">
        <dgm:presLayoutVars>
          <dgm:bulletEnabled val="1"/>
        </dgm:presLayoutVars>
      </dgm:prSet>
      <dgm:spPr/>
    </dgm:pt>
    <dgm:pt modelId="{055A64AE-2E35-497B-91D6-8EA8B2EA86F7}" type="pres">
      <dgm:prSet presAssocID="{E17EDEED-FAE3-46FA-B867-62E335695AD0}" presName="sp" presStyleCnt="0"/>
      <dgm:spPr/>
    </dgm:pt>
    <dgm:pt modelId="{AAD61C60-3662-4825-B46D-CA53CBFB61BE}" type="pres">
      <dgm:prSet presAssocID="{E380F75B-90B8-4918-89CD-37E5D436CAA2}" presName="linNode" presStyleCnt="0"/>
      <dgm:spPr/>
    </dgm:pt>
    <dgm:pt modelId="{0452ED44-E1C7-4495-A7F3-F6F17B6329D2}" type="pres">
      <dgm:prSet presAssocID="{E380F75B-90B8-4918-89CD-37E5D436CAA2}" presName="parentText" presStyleLbl="node1" presStyleIdx="4" presStyleCnt="6">
        <dgm:presLayoutVars>
          <dgm:chMax val="1"/>
          <dgm:bulletEnabled val="1"/>
        </dgm:presLayoutVars>
      </dgm:prSet>
      <dgm:spPr/>
    </dgm:pt>
    <dgm:pt modelId="{10E10875-9667-4F0B-BA9A-4B1B4436F1FB}" type="pres">
      <dgm:prSet presAssocID="{E380F75B-90B8-4918-89CD-37E5D436CAA2}" presName="descendantText" presStyleLbl="alignAccFollowNode1" presStyleIdx="4" presStyleCnt="6">
        <dgm:presLayoutVars>
          <dgm:bulletEnabled val="1"/>
        </dgm:presLayoutVars>
      </dgm:prSet>
      <dgm:spPr/>
    </dgm:pt>
    <dgm:pt modelId="{10E131D9-7FCE-4758-9031-11AA98D97D71}" type="pres">
      <dgm:prSet presAssocID="{F4F8C2A5-3314-42FB-9A44-0D505BC6862F}" presName="sp" presStyleCnt="0"/>
      <dgm:spPr/>
    </dgm:pt>
    <dgm:pt modelId="{DEEF2FFC-C64E-4F59-8991-ED425009A44E}" type="pres">
      <dgm:prSet presAssocID="{FC96C758-1D96-45CB-BD91-7B9DA4D26199}" presName="linNode" presStyleCnt="0"/>
      <dgm:spPr/>
    </dgm:pt>
    <dgm:pt modelId="{6B5CC41B-AC96-4328-877E-8F031BE511E5}" type="pres">
      <dgm:prSet presAssocID="{FC96C758-1D96-45CB-BD91-7B9DA4D26199}" presName="parentText" presStyleLbl="node1" presStyleIdx="5" presStyleCnt="6">
        <dgm:presLayoutVars>
          <dgm:chMax val="1"/>
          <dgm:bulletEnabled val="1"/>
        </dgm:presLayoutVars>
      </dgm:prSet>
      <dgm:spPr/>
    </dgm:pt>
    <dgm:pt modelId="{46A9C08E-40C3-4A48-8AE4-7D302F903E97}" type="pres">
      <dgm:prSet presAssocID="{FC96C758-1D96-45CB-BD91-7B9DA4D26199}" presName="descendantText" presStyleLbl="alignAccFollowNode1" presStyleIdx="5" presStyleCnt="6">
        <dgm:presLayoutVars>
          <dgm:bulletEnabled val="1"/>
        </dgm:presLayoutVars>
      </dgm:prSet>
      <dgm:spPr/>
    </dgm:pt>
  </dgm:ptLst>
  <dgm:cxnLst>
    <dgm:cxn modelId="{A1918104-F4DE-4417-9409-41089BB4C4EE}" type="presOf" srcId="{A12EC384-4AD9-4E98-AEBE-E6A20C85E07E}" destId="{B184319E-D768-4F2C-AF49-5F1A58BF96B4}" srcOrd="0" destOrd="0" presId="urn:microsoft.com/office/officeart/2005/8/layout/vList5"/>
    <dgm:cxn modelId="{FAB13B14-8B3D-4D76-8981-943D9805FA3A}" type="presOf" srcId="{9CB50B39-67EC-457F-B5AD-98E2AE34615B}" destId="{4B6413A7-26F7-4A83-AC43-2AE82396C28F}" srcOrd="0" destOrd="0" presId="urn:microsoft.com/office/officeart/2005/8/layout/vList5"/>
    <dgm:cxn modelId="{2CFE3D1C-B9E0-447E-9E1D-EBF1FAA91CCA}" type="presOf" srcId="{E380F75B-90B8-4918-89CD-37E5D436CAA2}" destId="{0452ED44-E1C7-4495-A7F3-F6F17B6329D2}" srcOrd="0" destOrd="0" presId="urn:microsoft.com/office/officeart/2005/8/layout/vList5"/>
    <dgm:cxn modelId="{EE7DEA33-DDA6-45DC-9273-6659E05FC18A}" srcId="{FC96C758-1D96-45CB-BD91-7B9DA4D26199}" destId="{E72522F1-4C8E-4666-93EA-C51997A48CE0}" srcOrd="0" destOrd="0" parTransId="{17DA3C8E-5FA0-4C6C-BE56-0BEA55752518}" sibTransId="{C1D2CB61-66D3-4512-9CDE-4AF708DB0B6F}"/>
    <dgm:cxn modelId="{073E5E3A-E770-46E8-9458-7AE7B71A4A5B}" srcId="{A12EC384-4AD9-4E98-AEBE-E6A20C85E07E}" destId="{E07FE4DC-3475-4A86-B163-9AEA46C43795}" srcOrd="0" destOrd="0" parTransId="{630384C3-C428-4432-B078-B0C10B90A8D7}" sibTransId="{C916635F-AB64-48C1-B910-CE68B2D9FAE6}"/>
    <dgm:cxn modelId="{E8555A47-94C6-4E99-9353-DECA43311638}" srcId="{E8E26EDF-4141-49C6-B378-4DAB828C0508}" destId="{CD1BA431-E139-40A0-8828-5A7297D83F47}" srcOrd="2" destOrd="0" parTransId="{992ADC26-2D70-4586-87EC-AFF85A28E8D1}" sibTransId="{19816C93-1A09-4C74-AE7D-AFCE0FA55147}"/>
    <dgm:cxn modelId="{9F9EEF48-8D9E-41E6-B71D-6C432A1668B6}" type="presOf" srcId="{D78E6954-2D58-4384-9F75-B9440CD4CB9E}" destId="{39C3C95F-EB96-438A-86E2-7D855A5DE5A8}" srcOrd="0" destOrd="0" presId="urn:microsoft.com/office/officeart/2005/8/layout/vList5"/>
    <dgm:cxn modelId="{0AFF464E-C52A-46FF-BB26-842EB66D1830}" srcId="{58F708FC-8532-424A-8D9C-0A5EECA1FC6A}" destId="{724B654B-2D69-4382-B0E1-548FCCCC3403}" srcOrd="0" destOrd="0" parTransId="{259FE6F9-64B6-4208-9854-B0CE8BE8C3CC}" sibTransId="{404C560F-72F2-4365-A4AF-DB6F0B0D4224}"/>
    <dgm:cxn modelId="{13208E71-C0EF-4468-BFC5-5D597C79737B}" type="presOf" srcId="{26C4582B-1888-4AFE-9A88-8F6C7FE1F42D}" destId="{E4AA5ADB-7ECC-4600-8E10-14939EC1998E}" srcOrd="0" destOrd="0" presId="urn:microsoft.com/office/officeart/2005/8/layout/vList5"/>
    <dgm:cxn modelId="{D687FE51-16F2-4693-9007-1A6D68FF069B}" type="presOf" srcId="{CD1BA431-E139-40A0-8828-5A7297D83F47}" destId="{923F5A49-3320-4D82-8CB9-83ADD48402D6}" srcOrd="0" destOrd="0" presId="urn:microsoft.com/office/officeart/2005/8/layout/vList5"/>
    <dgm:cxn modelId="{EAD04253-BE38-4CC4-8DF3-ED8B599B0E3F}" srcId="{E8E26EDF-4141-49C6-B378-4DAB828C0508}" destId="{E380F75B-90B8-4918-89CD-37E5D436CAA2}" srcOrd="4" destOrd="0" parTransId="{16A94E6A-CA01-41C5-890A-D83E6CE55EFF}" sibTransId="{F4F8C2A5-3314-42FB-9A44-0D505BC6862F}"/>
    <dgm:cxn modelId="{60906778-084D-4736-AF36-2CC188AD88DC}" type="presOf" srcId="{724B654B-2D69-4382-B0E1-548FCCCC3403}" destId="{1A374200-4CBB-4E1E-AA61-A7F84E8BBAEC}"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B76A3D98-4258-4027-B343-CA4123EAE44A}" srcId="{E8E26EDF-4141-49C6-B378-4DAB828C0508}" destId="{26C4582B-1888-4AFE-9A88-8F6C7FE1F42D}" srcOrd="1" destOrd="0" parTransId="{13051204-24F8-455E-8CEE-1EF487182649}" sibTransId="{76AC90FA-C674-42B9-8E52-F94DFF4EF804}"/>
    <dgm:cxn modelId="{5D946BA5-183D-4E0C-9008-A192A2B43D6E}" srcId="{26C4582B-1888-4AFE-9A88-8F6C7FE1F42D}" destId="{D78E6954-2D58-4384-9F75-B9440CD4CB9E}" srcOrd="0" destOrd="0" parTransId="{44338AD4-3AB9-415B-BF9F-98706C6E9307}" sibTransId="{6921C867-DD7D-4B1A-98A4-BBFDD650B051}"/>
    <dgm:cxn modelId="{F75117A8-4927-4A42-B444-AC4DAEDB7ACA}" srcId="{CD1BA431-E139-40A0-8828-5A7297D83F47}" destId="{9CB50B39-67EC-457F-B5AD-98E2AE34615B}" srcOrd="0" destOrd="0" parTransId="{95CAB58F-0385-42F1-9C2B-D87A571CADEA}" sibTransId="{E5432E14-241C-49D7-8457-669AEF7150A1}"/>
    <dgm:cxn modelId="{6B42B5B3-642F-4220-9F36-2E88A887895A}" type="presOf" srcId="{4AADCCDD-6722-4034-84D2-26346AE130BB}" destId="{10E10875-9667-4F0B-BA9A-4B1B4436F1FB}" srcOrd="0" destOrd="0" presId="urn:microsoft.com/office/officeart/2005/8/layout/vList5"/>
    <dgm:cxn modelId="{BEF031B7-467F-4D9C-9CA4-F6386D86E62E}" srcId="{E8E26EDF-4141-49C6-B378-4DAB828C0508}" destId="{FC96C758-1D96-45CB-BD91-7B9DA4D26199}" srcOrd="5" destOrd="0" parTransId="{1CF853D7-139B-4C65-81EE-46028D605C92}" sibTransId="{BE1D9874-CC29-4BB4-A85C-CF5F497CC087}"/>
    <dgm:cxn modelId="{FAC754D2-B7A6-488E-BAF9-B35666772639}" srcId="{E8E26EDF-4141-49C6-B378-4DAB828C0508}" destId="{A12EC384-4AD9-4E98-AEBE-E6A20C85E07E}" srcOrd="3" destOrd="0" parTransId="{6E69FE4B-00C5-415B-B509-C7E4944602D7}" sibTransId="{E17EDEED-FAE3-46FA-B867-62E335695AD0}"/>
    <dgm:cxn modelId="{08C485D3-5395-4A6C-BFE4-72CC9C6AEF8F}" srcId="{E380F75B-90B8-4918-89CD-37E5D436CAA2}" destId="{4AADCCDD-6722-4034-84D2-26346AE130BB}" srcOrd="0" destOrd="0" parTransId="{CD34F525-6288-48B2-853F-1D88FFD8DAA6}" sibTransId="{EB5A5B07-A7A3-4961-BCC8-F2DCCBD65F32}"/>
    <dgm:cxn modelId="{31862EDA-5D1C-47B4-9F9E-4EB5F365EAB2}" type="presOf" srcId="{E72522F1-4C8E-4666-93EA-C51997A48CE0}" destId="{46A9C08E-40C3-4A48-8AE4-7D302F903E97}" srcOrd="0" destOrd="0" presId="urn:microsoft.com/office/officeart/2005/8/layout/vList5"/>
    <dgm:cxn modelId="{937DC4DC-70B3-4EC4-9A76-90F40BF787D0}" type="presOf" srcId="{E07FE4DC-3475-4A86-B163-9AEA46C43795}" destId="{1518D593-53AA-4255-BCBB-E7FE634ED8BA}" srcOrd="0" destOrd="0" presId="urn:microsoft.com/office/officeart/2005/8/layout/vList5"/>
    <dgm:cxn modelId="{36BD1BEB-A6BE-4ABF-8B58-1CC80E1575A8}" type="presOf" srcId="{FC96C758-1D96-45CB-BD91-7B9DA4D26199}" destId="{6B5CC41B-AC96-4328-877E-8F031BE511E5}"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3992FBF3-C19F-48C6-AD0C-A35813CE6C1A}" type="presParOf" srcId="{5C4F8155-B2F2-4B44-AD4A-F24CEEABD493}" destId="{1A374200-4CBB-4E1E-AA61-A7F84E8BBAEC}"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E58755F3-1296-4A07-9BE4-5D60825689A1}" type="presParOf" srcId="{09FC3EB1-8F84-4535-9FF7-07F4F55FCE21}" destId="{16BB9A73-4D3E-4AB0-99B6-14DB67DA9F2C}" srcOrd="2" destOrd="0" presId="urn:microsoft.com/office/officeart/2005/8/layout/vList5"/>
    <dgm:cxn modelId="{B2B60520-34C2-4199-8B7C-1EBD64EEB68E}" type="presParOf" srcId="{16BB9A73-4D3E-4AB0-99B6-14DB67DA9F2C}" destId="{E4AA5ADB-7ECC-4600-8E10-14939EC1998E}" srcOrd="0" destOrd="0" presId="urn:microsoft.com/office/officeart/2005/8/layout/vList5"/>
    <dgm:cxn modelId="{C1D1C2A7-33AD-4131-83F9-631E53C2D5FE}" type="presParOf" srcId="{16BB9A73-4D3E-4AB0-99B6-14DB67DA9F2C}" destId="{39C3C95F-EB96-438A-86E2-7D855A5DE5A8}" srcOrd="1" destOrd="0" presId="urn:microsoft.com/office/officeart/2005/8/layout/vList5"/>
    <dgm:cxn modelId="{4D081B5C-3ACE-405F-96EE-D080C0230EFC}" type="presParOf" srcId="{09FC3EB1-8F84-4535-9FF7-07F4F55FCE21}" destId="{2E7C2473-8A66-4FD6-AB6D-2AABAF1C1C80}" srcOrd="3" destOrd="0" presId="urn:microsoft.com/office/officeart/2005/8/layout/vList5"/>
    <dgm:cxn modelId="{D4C2B5BB-ABD1-4B54-9DAE-9CF5AD8E68FB}" type="presParOf" srcId="{09FC3EB1-8F84-4535-9FF7-07F4F55FCE21}" destId="{DE29DD13-5D7D-4A21-BC6A-9BE90C5F041C}" srcOrd="4" destOrd="0" presId="urn:microsoft.com/office/officeart/2005/8/layout/vList5"/>
    <dgm:cxn modelId="{E35D37C8-FF77-45FA-8E17-49B49C588BAF}" type="presParOf" srcId="{DE29DD13-5D7D-4A21-BC6A-9BE90C5F041C}" destId="{923F5A49-3320-4D82-8CB9-83ADD48402D6}" srcOrd="0" destOrd="0" presId="urn:microsoft.com/office/officeart/2005/8/layout/vList5"/>
    <dgm:cxn modelId="{A3415663-7D51-4587-8210-BBE73611B837}" type="presParOf" srcId="{DE29DD13-5D7D-4A21-BC6A-9BE90C5F041C}" destId="{4B6413A7-26F7-4A83-AC43-2AE82396C28F}" srcOrd="1" destOrd="0" presId="urn:microsoft.com/office/officeart/2005/8/layout/vList5"/>
    <dgm:cxn modelId="{E3985008-03B9-4310-BA55-65CB94A58DA8}" type="presParOf" srcId="{09FC3EB1-8F84-4535-9FF7-07F4F55FCE21}" destId="{5B210DFE-A5CA-4A0B-BD75-E57A70354EBB}" srcOrd="5" destOrd="0" presId="urn:microsoft.com/office/officeart/2005/8/layout/vList5"/>
    <dgm:cxn modelId="{028835C2-1EC4-44EC-AB82-5F5AA0E23A99}" type="presParOf" srcId="{09FC3EB1-8F84-4535-9FF7-07F4F55FCE21}" destId="{618EB953-25BD-482A-80DF-65D389436AD7}" srcOrd="6" destOrd="0" presId="urn:microsoft.com/office/officeart/2005/8/layout/vList5"/>
    <dgm:cxn modelId="{AEC9B53F-8737-4185-BB5B-9F245D4C36BB}" type="presParOf" srcId="{618EB953-25BD-482A-80DF-65D389436AD7}" destId="{B184319E-D768-4F2C-AF49-5F1A58BF96B4}" srcOrd="0" destOrd="0" presId="urn:microsoft.com/office/officeart/2005/8/layout/vList5"/>
    <dgm:cxn modelId="{36C96A28-0246-40B4-83B7-44C15E3A2B1D}" type="presParOf" srcId="{618EB953-25BD-482A-80DF-65D389436AD7}" destId="{1518D593-53AA-4255-BCBB-E7FE634ED8BA}" srcOrd="1" destOrd="0" presId="urn:microsoft.com/office/officeart/2005/8/layout/vList5"/>
    <dgm:cxn modelId="{29D5B1F2-EC34-42F4-AA65-0AFB1DDD6A85}" type="presParOf" srcId="{09FC3EB1-8F84-4535-9FF7-07F4F55FCE21}" destId="{055A64AE-2E35-497B-91D6-8EA8B2EA86F7}" srcOrd="7" destOrd="0" presId="urn:microsoft.com/office/officeart/2005/8/layout/vList5"/>
    <dgm:cxn modelId="{7BF3C1A6-11FF-48D2-B312-76221CA8D336}" type="presParOf" srcId="{09FC3EB1-8F84-4535-9FF7-07F4F55FCE21}" destId="{AAD61C60-3662-4825-B46D-CA53CBFB61BE}" srcOrd="8" destOrd="0" presId="urn:microsoft.com/office/officeart/2005/8/layout/vList5"/>
    <dgm:cxn modelId="{D4DF5CE1-C36B-4D75-BD8F-501776670D08}" type="presParOf" srcId="{AAD61C60-3662-4825-B46D-CA53CBFB61BE}" destId="{0452ED44-E1C7-4495-A7F3-F6F17B6329D2}" srcOrd="0" destOrd="0" presId="urn:microsoft.com/office/officeart/2005/8/layout/vList5"/>
    <dgm:cxn modelId="{C25DA92D-0405-4958-BF73-73032F1648FA}" type="presParOf" srcId="{AAD61C60-3662-4825-B46D-CA53CBFB61BE}" destId="{10E10875-9667-4F0B-BA9A-4B1B4436F1FB}" srcOrd="1" destOrd="0" presId="urn:microsoft.com/office/officeart/2005/8/layout/vList5"/>
    <dgm:cxn modelId="{EC74DBBD-E072-4CA9-A1EB-DD56C155E6DB}" type="presParOf" srcId="{09FC3EB1-8F84-4535-9FF7-07F4F55FCE21}" destId="{10E131D9-7FCE-4758-9031-11AA98D97D71}" srcOrd="9" destOrd="0" presId="urn:microsoft.com/office/officeart/2005/8/layout/vList5"/>
    <dgm:cxn modelId="{ED98BD82-C429-4A00-BAA3-A96DF84838EB}" type="presParOf" srcId="{09FC3EB1-8F84-4535-9FF7-07F4F55FCE21}" destId="{DEEF2FFC-C64E-4F59-8991-ED425009A44E}" srcOrd="10" destOrd="0" presId="urn:microsoft.com/office/officeart/2005/8/layout/vList5"/>
    <dgm:cxn modelId="{9DA1DB64-91DB-4802-BA52-845567FB41A6}" type="presParOf" srcId="{DEEF2FFC-C64E-4F59-8991-ED425009A44E}" destId="{6B5CC41B-AC96-4328-877E-8F031BE511E5}" srcOrd="0" destOrd="0" presId="urn:microsoft.com/office/officeart/2005/8/layout/vList5"/>
    <dgm:cxn modelId="{E392D402-E0E8-4AC7-9A9A-462B5646A6F2}" type="presParOf" srcId="{DEEF2FFC-C64E-4F59-8991-ED425009A44E}" destId="{46A9C08E-40C3-4A48-8AE4-7D302F903E9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DD2EA2-44DC-4DFA-BE11-D149BDDDA7B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275BADE-CF88-490A-9032-C650EAC8264F}">
      <dgm:prSet phldrT="[文本]"/>
      <dgm:spPr/>
      <dgm:t>
        <a:bodyPr/>
        <a:lstStyle/>
        <a:p>
          <a:r>
            <a:rPr lang="zh-CN"/>
            <a:t>功能方面，可以实现多种重量单位（包括公制、英制等）直接的相互换算。</a:t>
          </a:r>
          <a:endParaRPr lang="zh-CN" altLang="en-US" dirty="0"/>
        </a:p>
      </dgm:t>
    </dgm:pt>
    <dgm:pt modelId="{A09F5260-4673-4B56-9EE7-839D9D003511}" type="parTrans" cxnId="{7BEF73F2-FBD6-48D8-9A79-F4AD460053B1}">
      <dgm:prSet/>
      <dgm:spPr/>
      <dgm:t>
        <a:bodyPr/>
        <a:lstStyle/>
        <a:p>
          <a:endParaRPr lang="zh-CN" altLang="en-US"/>
        </a:p>
      </dgm:t>
    </dgm:pt>
    <dgm:pt modelId="{89EC0FBD-B010-4888-BC8F-F057F1860BAD}" type="sibTrans" cxnId="{7BEF73F2-FBD6-48D8-9A79-F4AD460053B1}">
      <dgm:prSet/>
      <dgm:spPr/>
      <dgm:t>
        <a:bodyPr/>
        <a:lstStyle/>
        <a:p>
          <a:endParaRPr lang="zh-CN" altLang="en-US"/>
        </a:p>
      </dgm:t>
    </dgm:pt>
    <dgm:pt modelId="{6BA77AB5-FF4A-4A6D-9383-B3F76A7FEA70}">
      <dgm:prSet/>
      <dgm:spPr/>
      <dgm:t>
        <a:bodyPr/>
        <a:lstStyle/>
        <a:p>
          <a:r>
            <a:rPr lang="zh-CN" dirty="0"/>
            <a:t>界面方面，用户可以任意选择换算前后的单位，程序根据用户输入的换算前的数量计算出换算后的数量并显示在页面中。</a:t>
          </a:r>
        </a:p>
      </dgm:t>
    </dgm:pt>
    <dgm:pt modelId="{0A91D4F5-FBEE-45A0-A672-4B3514226FC7}" type="parTrans" cxnId="{F6CD92F1-2079-4EBF-B414-DF5C7F9C52A8}">
      <dgm:prSet/>
      <dgm:spPr/>
      <dgm:t>
        <a:bodyPr/>
        <a:lstStyle/>
        <a:p>
          <a:endParaRPr lang="zh-CN" altLang="en-US"/>
        </a:p>
      </dgm:t>
    </dgm:pt>
    <dgm:pt modelId="{426E8DA1-958D-4E1C-A1E5-A0F440071F7B}" type="sibTrans" cxnId="{F6CD92F1-2079-4EBF-B414-DF5C7F9C52A8}">
      <dgm:prSet/>
      <dgm:spPr/>
      <dgm:t>
        <a:bodyPr/>
        <a:lstStyle/>
        <a:p>
          <a:endParaRPr lang="zh-CN" altLang="en-US"/>
        </a:p>
      </dgm:t>
    </dgm:pt>
    <dgm:pt modelId="{A4265F5F-8F47-4624-9EDA-4CA6B5969164}">
      <dgm:prSet/>
      <dgm:spPr/>
      <dgm:t>
        <a:bodyPr/>
        <a:lstStyle/>
        <a:p>
          <a:r>
            <a:rPr lang="zh-CN" dirty="0"/>
            <a:t>性能方面，虽然用</a:t>
          </a:r>
          <a:r>
            <a:rPr lang="x-none" dirty="0"/>
            <a:t>Javascript</a:t>
          </a:r>
          <a:r>
            <a:rPr lang="zh-CN" dirty="0"/>
            <a:t>实现会有更好的运行效率，但为了学习基于</a:t>
          </a:r>
          <a:r>
            <a:rPr lang="x-none" dirty="0"/>
            <a:t>ASP.NET</a:t>
          </a:r>
          <a:r>
            <a:rPr lang="zh-CN" dirty="0"/>
            <a:t>的页面开发技术，系统将尽可能优化前后台的数据传输以保障运行效率。</a:t>
          </a:r>
        </a:p>
      </dgm:t>
    </dgm:pt>
    <dgm:pt modelId="{F1363227-839A-4A3B-BF1E-23018B08F15B}" type="parTrans" cxnId="{8E9A0F69-FD53-453B-83B5-815FEE97CC8B}">
      <dgm:prSet/>
      <dgm:spPr/>
      <dgm:t>
        <a:bodyPr/>
        <a:lstStyle/>
        <a:p>
          <a:endParaRPr lang="zh-CN" altLang="en-US"/>
        </a:p>
      </dgm:t>
    </dgm:pt>
    <dgm:pt modelId="{81587BE9-59A3-4309-B070-43950EB6B54C}" type="sibTrans" cxnId="{8E9A0F69-FD53-453B-83B5-815FEE97CC8B}">
      <dgm:prSet/>
      <dgm:spPr/>
      <dgm:t>
        <a:bodyPr/>
        <a:lstStyle/>
        <a:p>
          <a:endParaRPr lang="zh-CN" altLang="en-US"/>
        </a:p>
      </dgm:t>
    </dgm:pt>
    <dgm:pt modelId="{9CD68BAD-80B7-4DA5-9EEC-235C7F11BB2D}">
      <dgm:prSet/>
      <dgm:spPr/>
      <dgm:t>
        <a:bodyPr/>
        <a:lstStyle/>
        <a:p>
          <a:r>
            <a:rPr lang="zh-CN"/>
            <a:t>系统应有良好的可扩充性，可以容易地加入更多的重量单位。</a:t>
          </a:r>
        </a:p>
      </dgm:t>
    </dgm:pt>
    <dgm:pt modelId="{05AFFF85-6B9D-4601-8201-377CA4C02F64}" type="parTrans" cxnId="{9235E542-551E-4010-9380-F02E532D5379}">
      <dgm:prSet/>
      <dgm:spPr/>
      <dgm:t>
        <a:bodyPr/>
        <a:lstStyle/>
        <a:p>
          <a:endParaRPr lang="zh-CN" altLang="en-US"/>
        </a:p>
      </dgm:t>
    </dgm:pt>
    <dgm:pt modelId="{756C3EAA-56C2-45B9-89BC-3EAA7039C90B}" type="sibTrans" cxnId="{9235E542-551E-4010-9380-F02E532D5379}">
      <dgm:prSet/>
      <dgm:spPr/>
      <dgm:t>
        <a:bodyPr/>
        <a:lstStyle/>
        <a:p>
          <a:endParaRPr lang="zh-CN" altLang="en-US"/>
        </a:p>
      </dgm:t>
    </dgm:pt>
    <dgm:pt modelId="{2E0586FC-1B6E-4D82-847D-ADCA970B8428}">
      <dgm:prSet/>
      <dgm:spPr/>
      <dgm:t>
        <a:bodyPr/>
        <a:lstStyle/>
        <a:p>
          <a:r>
            <a:rPr lang="zh-CN"/>
            <a:t>通过这个项目练习</a:t>
          </a:r>
          <a:r>
            <a:rPr lang="x-none"/>
            <a:t>Web</a:t>
          </a:r>
          <a:r>
            <a:rPr lang="zh-CN"/>
            <a:t>页面的开发，提高综合应用开发能力。</a:t>
          </a:r>
        </a:p>
      </dgm:t>
    </dgm:pt>
    <dgm:pt modelId="{D6B6F79D-E10E-46D1-83A9-B15F77D02531}" type="parTrans" cxnId="{4C35DA8A-0F88-4415-A7BA-0B8C362224ED}">
      <dgm:prSet/>
      <dgm:spPr/>
      <dgm:t>
        <a:bodyPr/>
        <a:lstStyle/>
        <a:p>
          <a:endParaRPr lang="zh-CN" altLang="en-US"/>
        </a:p>
      </dgm:t>
    </dgm:pt>
    <dgm:pt modelId="{CEE46F32-2470-4DE1-AA0C-067EC60A7E31}" type="sibTrans" cxnId="{4C35DA8A-0F88-4415-A7BA-0B8C362224ED}">
      <dgm:prSet/>
      <dgm:spPr/>
      <dgm:t>
        <a:bodyPr/>
        <a:lstStyle/>
        <a:p>
          <a:endParaRPr lang="zh-CN" altLang="en-US"/>
        </a:p>
      </dgm:t>
    </dgm:pt>
    <dgm:pt modelId="{6A697098-A1FB-4F44-8ADB-1B07C759A715}" type="pres">
      <dgm:prSet presAssocID="{25DD2EA2-44DC-4DFA-BE11-D149BDDDA7B2}" presName="Name0" presStyleCnt="0">
        <dgm:presLayoutVars>
          <dgm:chMax val="7"/>
          <dgm:chPref val="7"/>
          <dgm:dir/>
        </dgm:presLayoutVars>
      </dgm:prSet>
      <dgm:spPr/>
    </dgm:pt>
    <dgm:pt modelId="{5DB9E765-A49D-4455-8ACE-39E8BB4E19E0}" type="pres">
      <dgm:prSet presAssocID="{25DD2EA2-44DC-4DFA-BE11-D149BDDDA7B2}" presName="Name1" presStyleCnt="0"/>
      <dgm:spPr/>
    </dgm:pt>
    <dgm:pt modelId="{FDFEBA04-4C5D-4BA8-8EC4-B7192A3C1B6C}" type="pres">
      <dgm:prSet presAssocID="{25DD2EA2-44DC-4DFA-BE11-D149BDDDA7B2}" presName="cycle" presStyleCnt="0"/>
      <dgm:spPr/>
    </dgm:pt>
    <dgm:pt modelId="{064EBDFB-6F52-4E44-AB40-B04BCB51B5F6}" type="pres">
      <dgm:prSet presAssocID="{25DD2EA2-44DC-4DFA-BE11-D149BDDDA7B2}" presName="srcNode" presStyleLbl="node1" presStyleIdx="0" presStyleCnt="5"/>
      <dgm:spPr/>
    </dgm:pt>
    <dgm:pt modelId="{67679B8A-7AC7-4681-A968-1BFE8AD23E56}" type="pres">
      <dgm:prSet presAssocID="{25DD2EA2-44DC-4DFA-BE11-D149BDDDA7B2}" presName="conn" presStyleLbl="parChTrans1D2" presStyleIdx="0" presStyleCnt="1"/>
      <dgm:spPr/>
    </dgm:pt>
    <dgm:pt modelId="{EA17CCBA-9441-46DA-9811-629EBB661A90}" type="pres">
      <dgm:prSet presAssocID="{25DD2EA2-44DC-4DFA-BE11-D149BDDDA7B2}" presName="extraNode" presStyleLbl="node1" presStyleIdx="0" presStyleCnt="5"/>
      <dgm:spPr/>
    </dgm:pt>
    <dgm:pt modelId="{3A57F6A6-4324-475F-ACB0-F001F8F4DEF3}" type="pres">
      <dgm:prSet presAssocID="{25DD2EA2-44DC-4DFA-BE11-D149BDDDA7B2}" presName="dstNode" presStyleLbl="node1" presStyleIdx="0" presStyleCnt="5"/>
      <dgm:spPr/>
    </dgm:pt>
    <dgm:pt modelId="{BEB21245-A50E-4E52-ABA4-4A186972D11A}" type="pres">
      <dgm:prSet presAssocID="{4275BADE-CF88-490A-9032-C650EAC8264F}" presName="text_1" presStyleLbl="node1" presStyleIdx="0" presStyleCnt="5">
        <dgm:presLayoutVars>
          <dgm:bulletEnabled val="1"/>
        </dgm:presLayoutVars>
      </dgm:prSet>
      <dgm:spPr/>
    </dgm:pt>
    <dgm:pt modelId="{777ABA23-FC1D-44ED-ADFC-13F418C0CA28}" type="pres">
      <dgm:prSet presAssocID="{4275BADE-CF88-490A-9032-C650EAC8264F}" presName="accent_1" presStyleCnt="0"/>
      <dgm:spPr/>
    </dgm:pt>
    <dgm:pt modelId="{AB52DE95-99D0-4610-B339-8EF9905BCB67}" type="pres">
      <dgm:prSet presAssocID="{4275BADE-CF88-490A-9032-C650EAC8264F}" presName="accentRepeatNode" presStyleLbl="solidFgAcc1" presStyleIdx="0" presStyleCnt="5"/>
      <dgm:spPr/>
    </dgm:pt>
    <dgm:pt modelId="{B80FC3A9-A65F-4666-9318-82F94D4AD151}" type="pres">
      <dgm:prSet presAssocID="{6BA77AB5-FF4A-4A6D-9383-B3F76A7FEA70}" presName="text_2" presStyleLbl="node1" presStyleIdx="1" presStyleCnt="5">
        <dgm:presLayoutVars>
          <dgm:bulletEnabled val="1"/>
        </dgm:presLayoutVars>
      </dgm:prSet>
      <dgm:spPr/>
    </dgm:pt>
    <dgm:pt modelId="{B88DDED3-0AF5-4E50-9001-76F3D8FE3210}" type="pres">
      <dgm:prSet presAssocID="{6BA77AB5-FF4A-4A6D-9383-B3F76A7FEA70}" presName="accent_2" presStyleCnt="0"/>
      <dgm:spPr/>
    </dgm:pt>
    <dgm:pt modelId="{7AC966C4-E31E-41ED-BD12-8DA88F828036}" type="pres">
      <dgm:prSet presAssocID="{6BA77AB5-FF4A-4A6D-9383-B3F76A7FEA70}" presName="accentRepeatNode" presStyleLbl="solidFgAcc1" presStyleIdx="1" presStyleCnt="5"/>
      <dgm:spPr/>
    </dgm:pt>
    <dgm:pt modelId="{7644EBBE-EF7F-41C7-9F26-4FCF75E8BCC1}" type="pres">
      <dgm:prSet presAssocID="{A4265F5F-8F47-4624-9EDA-4CA6B5969164}" presName="text_3" presStyleLbl="node1" presStyleIdx="2" presStyleCnt="5">
        <dgm:presLayoutVars>
          <dgm:bulletEnabled val="1"/>
        </dgm:presLayoutVars>
      </dgm:prSet>
      <dgm:spPr/>
    </dgm:pt>
    <dgm:pt modelId="{A9C5E290-4DE3-4A4A-835C-7B8BE723911E}" type="pres">
      <dgm:prSet presAssocID="{A4265F5F-8F47-4624-9EDA-4CA6B5969164}" presName="accent_3" presStyleCnt="0"/>
      <dgm:spPr/>
    </dgm:pt>
    <dgm:pt modelId="{EF9EA753-7C26-4616-9193-91B4B11D9BB1}" type="pres">
      <dgm:prSet presAssocID="{A4265F5F-8F47-4624-9EDA-4CA6B5969164}" presName="accentRepeatNode" presStyleLbl="solidFgAcc1" presStyleIdx="2" presStyleCnt="5"/>
      <dgm:spPr/>
    </dgm:pt>
    <dgm:pt modelId="{CBECCFD0-5107-4C5C-A5E6-BFD030E0C856}" type="pres">
      <dgm:prSet presAssocID="{9CD68BAD-80B7-4DA5-9EEC-235C7F11BB2D}" presName="text_4" presStyleLbl="node1" presStyleIdx="3" presStyleCnt="5">
        <dgm:presLayoutVars>
          <dgm:bulletEnabled val="1"/>
        </dgm:presLayoutVars>
      </dgm:prSet>
      <dgm:spPr/>
    </dgm:pt>
    <dgm:pt modelId="{B6D5632A-04EC-4EB5-87EC-F6789D6210C0}" type="pres">
      <dgm:prSet presAssocID="{9CD68BAD-80B7-4DA5-9EEC-235C7F11BB2D}" presName="accent_4" presStyleCnt="0"/>
      <dgm:spPr/>
    </dgm:pt>
    <dgm:pt modelId="{281B314F-AF19-450D-AD34-C1ACF388BBF8}" type="pres">
      <dgm:prSet presAssocID="{9CD68BAD-80B7-4DA5-9EEC-235C7F11BB2D}" presName="accentRepeatNode" presStyleLbl="solidFgAcc1" presStyleIdx="3" presStyleCnt="5"/>
      <dgm:spPr/>
    </dgm:pt>
    <dgm:pt modelId="{5A181568-6784-4B82-9E5C-8B45A8A0D53C}" type="pres">
      <dgm:prSet presAssocID="{2E0586FC-1B6E-4D82-847D-ADCA970B8428}" presName="text_5" presStyleLbl="node1" presStyleIdx="4" presStyleCnt="5">
        <dgm:presLayoutVars>
          <dgm:bulletEnabled val="1"/>
        </dgm:presLayoutVars>
      </dgm:prSet>
      <dgm:spPr/>
    </dgm:pt>
    <dgm:pt modelId="{F6661E46-2603-46C9-842F-FAE0C687F40C}" type="pres">
      <dgm:prSet presAssocID="{2E0586FC-1B6E-4D82-847D-ADCA970B8428}" presName="accent_5" presStyleCnt="0"/>
      <dgm:spPr/>
    </dgm:pt>
    <dgm:pt modelId="{5367429D-7285-45F8-9FE6-625CF73E1FDE}" type="pres">
      <dgm:prSet presAssocID="{2E0586FC-1B6E-4D82-847D-ADCA970B8428}" presName="accentRepeatNode" presStyleLbl="solidFgAcc1" presStyleIdx="4" presStyleCnt="5"/>
      <dgm:spPr/>
    </dgm:pt>
  </dgm:ptLst>
  <dgm:cxnLst>
    <dgm:cxn modelId="{15B22625-6175-4108-98CB-E711BD266A5C}" type="presOf" srcId="{9CD68BAD-80B7-4DA5-9EEC-235C7F11BB2D}" destId="{CBECCFD0-5107-4C5C-A5E6-BFD030E0C856}" srcOrd="0" destOrd="0" presId="urn:microsoft.com/office/officeart/2008/layout/VerticalCurvedList"/>
    <dgm:cxn modelId="{9235E542-551E-4010-9380-F02E532D5379}" srcId="{25DD2EA2-44DC-4DFA-BE11-D149BDDDA7B2}" destId="{9CD68BAD-80B7-4DA5-9EEC-235C7F11BB2D}" srcOrd="3" destOrd="0" parTransId="{05AFFF85-6B9D-4601-8201-377CA4C02F64}" sibTransId="{756C3EAA-56C2-45B9-89BC-3EAA7039C90B}"/>
    <dgm:cxn modelId="{8E9A0F69-FD53-453B-83B5-815FEE97CC8B}" srcId="{25DD2EA2-44DC-4DFA-BE11-D149BDDDA7B2}" destId="{A4265F5F-8F47-4624-9EDA-4CA6B5969164}" srcOrd="2" destOrd="0" parTransId="{F1363227-839A-4A3B-BF1E-23018B08F15B}" sibTransId="{81587BE9-59A3-4309-B070-43950EB6B54C}"/>
    <dgm:cxn modelId="{80547C81-3E65-4F15-A7BC-A2D8EEB92859}" type="presOf" srcId="{89EC0FBD-B010-4888-BC8F-F057F1860BAD}" destId="{67679B8A-7AC7-4681-A968-1BFE8AD23E56}" srcOrd="0" destOrd="0" presId="urn:microsoft.com/office/officeart/2008/layout/VerticalCurvedList"/>
    <dgm:cxn modelId="{590AEB89-78C5-42CC-BE60-7EB5CBCA46F7}" type="presOf" srcId="{2E0586FC-1B6E-4D82-847D-ADCA970B8428}" destId="{5A181568-6784-4B82-9E5C-8B45A8A0D53C}" srcOrd="0" destOrd="0" presId="urn:microsoft.com/office/officeart/2008/layout/VerticalCurvedList"/>
    <dgm:cxn modelId="{4C35DA8A-0F88-4415-A7BA-0B8C362224ED}" srcId="{25DD2EA2-44DC-4DFA-BE11-D149BDDDA7B2}" destId="{2E0586FC-1B6E-4D82-847D-ADCA970B8428}" srcOrd="4" destOrd="0" parTransId="{D6B6F79D-E10E-46D1-83A9-B15F77D02531}" sibTransId="{CEE46F32-2470-4DE1-AA0C-067EC60A7E31}"/>
    <dgm:cxn modelId="{56213492-9BD5-4DB0-AC34-52FB703A23CA}" type="presOf" srcId="{A4265F5F-8F47-4624-9EDA-4CA6B5969164}" destId="{7644EBBE-EF7F-41C7-9F26-4FCF75E8BCC1}" srcOrd="0" destOrd="0" presId="urn:microsoft.com/office/officeart/2008/layout/VerticalCurvedList"/>
    <dgm:cxn modelId="{9C896D9A-EBA9-4786-9B20-4606FF455D14}" type="presOf" srcId="{4275BADE-CF88-490A-9032-C650EAC8264F}" destId="{BEB21245-A50E-4E52-ABA4-4A186972D11A}" srcOrd="0" destOrd="0" presId="urn:microsoft.com/office/officeart/2008/layout/VerticalCurvedList"/>
    <dgm:cxn modelId="{6C640DE5-63DB-4AEF-A8ED-6BAECB51EA7E}" type="presOf" srcId="{25DD2EA2-44DC-4DFA-BE11-D149BDDDA7B2}" destId="{6A697098-A1FB-4F44-8ADB-1B07C759A715}" srcOrd="0" destOrd="0" presId="urn:microsoft.com/office/officeart/2008/layout/VerticalCurvedList"/>
    <dgm:cxn modelId="{F6CD92F1-2079-4EBF-B414-DF5C7F9C52A8}" srcId="{25DD2EA2-44DC-4DFA-BE11-D149BDDDA7B2}" destId="{6BA77AB5-FF4A-4A6D-9383-B3F76A7FEA70}" srcOrd="1" destOrd="0" parTransId="{0A91D4F5-FBEE-45A0-A672-4B3514226FC7}" sibTransId="{426E8DA1-958D-4E1C-A1E5-A0F440071F7B}"/>
    <dgm:cxn modelId="{7BEF73F2-FBD6-48D8-9A79-F4AD460053B1}" srcId="{25DD2EA2-44DC-4DFA-BE11-D149BDDDA7B2}" destId="{4275BADE-CF88-490A-9032-C650EAC8264F}" srcOrd="0" destOrd="0" parTransId="{A09F5260-4673-4B56-9EE7-839D9D003511}" sibTransId="{89EC0FBD-B010-4888-BC8F-F057F1860BAD}"/>
    <dgm:cxn modelId="{87BE81FD-6C66-45CD-8D3D-557A15E7F9B2}" type="presOf" srcId="{6BA77AB5-FF4A-4A6D-9383-B3F76A7FEA70}" destId="{B80FC3A9-A65F-4666-9318-82F94D4AD151}" srcOrd="0" destOrd="0" presId="urn:microsoft.com/office/officeart/2008/layout/VerticalCurvedList"/>
    <dgm:cxn modelId="{5DEE62DD-EA8B-4D2F-8FE7-882A3A094349}" type="presParOf" srcId="{6A697098-A1FB-4F44-8ADB-1B07C759A715}" destId="{5DB9E765-A49D-4455-8ACE-39E8BB4E19E0}" srcOrd="0" destOrd="0" presId="urn:microsoft.com/office/officeart/2008/layout/VerticalCurvedList"/>
    <dgm:cxn modelId="{9A29C923-6B13-4708-812C-D6731B78177B}" type="presParOf" srcId="{5DB9E765-A49D-4455-8ACE-39E8BB4E19E0}" destId="{FDFEBA04-4C5D-4BA8-8EC4-B7192A3C1B6C}" srcOrd="0" destOrd="0" presId="urn:microsoft.com/office/officeart/2008/layout/VerticalCurvedList"/>
    <dgm:cxn modelId="{D81D7E32-058C-425C-9021-3D04730C17BE}" type="presParOf" srcId="{FDFEBA04-4C5D-4BA8-8EC4-B7192A3C1B6C}" destId="{064EBDFB-6F52-4E44-AB40-B04BCB51B5F6}" srcOrd="0" destOrd="0" presId="urn:microsoft.com/office/officeart/2008/layout/VerticalCurvedList"/>
    <dgm:cxn modelId="{32DAD94C-F9F2-4934-BB76-B2C7AC34D39B}" type="presParOf" srcId="{FDFEBA04-4C5D-4BA8-8EC4-B7192A3C1B6C}" destId="{67679B8A-7AC7-4681-A968-1BFE8AD23E56}" srcOrd="1" destOrd="0" presId="urn:microsoft.com/office/officeart/2008/layout/VerticalCurvedList"/>
    <dgm:cxn modelId="{7F3CACA3-7438-4F91-BBF0-98878BD5F8D7}" type="presParOf" srcId="{FDFEBA04-4C5D-4BA8-8EC4-B7192A3C1B6C}" destId="{EA17CCBA-9441-46DA-9811-629EBB661A90}" srcOrd="2" destOrd="0" presId="urn:microsoft.com/office/officeart/2008/layout/VerticalCurvedList"/>
    <dgm:cxn modelId="{E6F91C33-AD8E-44DA-94EB-B4326186C1C9}" type="presParOf" srcId="{FDFEBA04-4C5D-4BA8-8EC4-B7192A3C1B6C}" destId="{3A57F6A6-4324-475F-ACB0-F001F8F4DEF3}" srcOrd="3" destOrd="0" presId="urn:microsoft.com/office/officeart/2008/layout/VerticalCurvedList"/>
    <dgm:cxn modelId="{51A2D4A2-2335-49BA-B4EB-E7E0A66C7ACD}" type="presParOf" srcId="{5DB9E765-A49D-4455-8ACE-39E8BB4E19E0}" destId="{BEB21245-A50E-4E52-ABA4-4A186972D11A}" srcOrd="1" destOrd="0" presId="urn:microsoft.com/office/officeart/2008/layout/VerticalCurvedList"/>
    <dgm:cxn modelId="{B311BA06-2A29-4776-AFA6-C0A3DB27616D}" type="presParOf" srcId="{5DB9E765-A49D-4455-8ACE-39E8BB4E19E0}" destId="{777ABA23-FC1D-44ED-ADFC-13F418C0CA28}" srcOrd="2" destOrd="0" presId="urn:microsoft.com/office/officeart/2008/layout/VerticalCurvedList"/>
    <dgm:cxn modelId="{CD632EB0-0808-45F0-84CA-A8F2A5B663BB}" type="presParOf" srcId="{777ABA23-FC1D-44ED-ADFC-13F418C0CA28}" destId="{AB52DE95-99D0-4610-B339-8EF9905BCB67}" srcOrd="0" destOrd="0" presId="urn:microsoft.com/office/officeart/2008/layout/VerticalCurvedList"/>
    <dgm:cxn modelId="{BA7BD02F-F033-4CBF-8685-E1EA11E56DFF}" type="presParOf" srcId="{5DB9E765-A49D-4455-8ACE-39E8BB4E19E0}" destId="{B80FC3A9-A65F-4666-9318-82F94D4AD151}" srcOrd="3" destOrd="0" presId="urn:microsoft.com/office/officeart/2008/layout/VerticalCurvedList"/>
    <dgm:cxn modelId="{B01243F1-3B76-49D0-8D16-9C19516FA5BC}" type="presParOf" srcId="{5DB9E765-A49D-4455-8ACE-39E8BB4E19E0}" destId="{B88DDED3-0AF5-4E50-9001-76F3D8FE3210}" srcOrd="4" destOrd="0" presId="urn:microsoft.com/office/officeart/2008/layout/VerticalCurvedList"/>
    <dgm:cxn modelId="{A5EEC425-E630-46CC-8CB3-98A90EE01C5A}" type="presParOf" srcId="{B88DDED3-0AF5-4E50-9001-76F3D8FE3210}" destId="{7AC966C4-E31E-41ED-BD12-8DA88F828036}" srcOrd="0" destOrd="0" presId="urn:microsoft.com/office/officeart/2008/layout/VerticalCurvedList"/>
    <dgm:cxn modelId="{8C475486-D564-45FA-B138-370ED7E3A7C9}" type="presParOf" srcId="{5DB9E765-A49D-4455-8ACE-39E8BB4E19E0}" destId="{7644EBBE-EF7F-41C7-9F26-4FCF75E8BCC1}" srcOrd="5" destOrd="0" presId="urn:microsoft.com/office/officeart/2008/layout/VerticalCurvedList"/>
    <dgm:cxn modelId="{4DD21226-DCB3-438C-B851-8A05D238D56F}" type="presParOf" srcId="{5DB9E765-A49D-4455-8ACE-39E8BB4E19E0}" destId="{A9C5E290-4DE3-4A4A-835C-7B8BE723911E}" srcOrd="6" destOrd="0" presId="urn:microsoft.com/office/officeart/2008/layout/VerticalCurvedList"/>
    <dgm:cxn modelId="{FDEF2079-617B-4297-9968-71DC58C9EC99}" type="presParOf" srcId="{A9C5E290-4DE3-4A4A-835C-7B8BE723911E}" destId="{EF9EA753-7C26-4616-9193-91B4B11D9BB1}" srcOrd="0" destOrd="0" presId="urn:microsoft.com/office/officeart/2008/layout/VerticalCurvedList"/>
    <dgm:cxn modelId="{DD52F1C6-D41F-4EA6-9EFA-99715E2F3E40}" type="presParOf" srcId="{5DB9E765-A49D-4455-8ACE-39E8BB4E19E0}" destId="{CBECCFD0-5107-4C5C-A5E6-BFD030E0C856}" srcOrd="7" destOrd="0" presId="urn:microsoft.com/office/officeart/2008/layout/VerticalCurvedList"/>
    <dgm:cxn modelId="{8F9B8B02-2CF1-4A7F-8FCD-CB9485DAB8C7}" type="presParOf" srcId="{5DB9E765-A49D-4455-8ACE-39E8BB4E19E0}" destId="{B6D5632A-04EC-4EB5-87EC-F6789D6210C0}" srcOrd="8" destOrd="0" presId="urn:microsoft.com/office/officeart/2008/layout/VerticalCurvedList"/>
    <dgm:cxn modelId="{5A64DF22-BC5C-4EDC-BDBD-BC2A76240C46}" type="presParOf" srcId="{B6D5632A-04EC-4EB5-87EC-F6789D6210C0}" destId="{281B314F-AF19-450D-AD34-C1ACF388BBF8}" srcOrd="0" destOrd="0" presId="urn:microsoft.com/office/officeart/2008/layout/VerticalCurvedList"/>
    <dgm:cxn modelId="{4552F952-87A5-4BB5-B9EF-A307943767C8}" type="presParOf" srcId="{5DB9E765-A49D-4455-8ACE-39E8BB4E19E0}" destId="{5A181568-6784-4B82-9E5C-8B45A8A0D53C}" srcOrd="9" destOrd="0" presId="urn:microsoft.com/office/officeart/2008/layout/VerticalCurvedList"/>
    <dgm:cxn modelId="{C53AA231-554E-4A4F-B3AF-5596155E8919}" type="presParOf" srcId="{5DB9E765-A49D-4455-8ACE-39E8BB4E19E0}" destId="{F6661E46-2603-46C9-842F-FAE0C687F40C}" srcOrd="10" destOrd="0" presId="urn:microsoft.com/office/officeart/2008/layout/VerticalCurvedList"/>
    <dgm:cxn modelId="{D6F17079-56AF-4234-A323-DE416849D3A4}" type="presParOf" srcId="{F6661E46-2603-46C9-842F-FAE0C687F40C}" destId="{5367429D-7285-45F8-9FE6-625CF73E1FD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单位换算器</a:t>
          </a:r>
          <a:r>
            <a:rPr lang="en-US" altLang="en-US"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单位换算器</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单位换算器</a:t>
          </a:r>
          <a:r>
            <a:rPr lang="en-US" altLang="zh-CN" dirty="0"/>
            <a:t>3</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单位换算器</a:t>
          </a:r>
          <a:r>
            <a:rPr lang="en-US" altLang="zh-CN" dirty="0"/>
            <a:t>4</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a:t>（</a:t>
          </a:r>
          <a:r>
            <a:rPr lang="en-US" altLang="en-US" sz="1400" dirty="0"/>
            <a:t>2</a:t>
          </a:r>
          <a:r>
            <a:rPr lang="zh-CN" altLang="en-US" sz="14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C3B611AA-AE70-40E1-97B1-E88F00F8915E}">
      <dgm:prSet phldrT="[文本]" custT="1"/>
      <dgm:spPr/>
      <dgm:t>
        <a:bodyPr/>
        <a:lstStyle/>
        <a:p>
          <a:r>
            <a:rPr lang="zh-CN" sz="1600" dirty="0"/>
            <a:t>在本章的开发中，如何进行用户输入验证？</a:t>
          </a:r>
          <a:endParaRPr lang="zh-CN" altLang="en-US" sz="1600" dirty="0"/>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zh-CN" sz="1400" dirty="0"/>
            <a:t>温度单位（摄氏度、华氏度）可否用本章单位转换器例子中提供的方法进行换算呢？为什么？</a:t>
          </a:r>
          <a:endParaRPr lang="zh-CN" altLang="en-US" sz="1400" dirty="0"/>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2">
        <dgm:presLayoutVars>
          <dgm:chMax val="1"/>
          <dgm:bulletEnabled val="1"/>
        </dgm:presLayoutVars>
      </dgm:prSet>
      <dgm:spPr/>
    </dgm:pt>
    <dgm:pt modelId="{43EEFC3A-8F94-457E-82F4-DAB369B5789A}" type="pres">
      <dgm:prSet presAssocID="{9419A75F-B6F7-41CF-9F94-993691EBD35F}" presName="descendantText" presStyleLbl="alignAcc1" presStyleIdx="0" presStyleCnt="2">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2">
        <dgm:presLayoutVars>
          <dgm:chMax val="1"/>
          <dgm:bulletEnabled val="1"/>
        </dgm:presLayoutVars>
      </dgm:prSet>
      <dgm:spPr/>
    </dgm:pt>
    <dgm:pt modelId="{9CC6DB5E-7C5D-4A05-A823-E4B1310150B1}" type="pres">
      <dgm:prSet presAssocID="{2D97F6FC-9296-4A7F-B1EB-2A265CC9EEC0}" presName="descendantText" presStyleLbl="alignAcc1" presStyleIdx="1" presStyleCnt="2">
        <dgm:presLayoutVars>
          <dgm:bulletEnabled val="1"/>
        </dgm:presLayoutVars>
      </dgm:prSet>
      <dgm:spPr/>
    </dgm:pt>
  </dgm:ptLst>
  <dgm:cxnLst>
    <dgm:cxn modelId="{28030906-A384-45FF-95BF-C4A71EA6D4FB}" type="presOf" srcId="{B180879B-94D4-4073-8F12-8D8EAE59EFF8}" destId="{71D37719-A4DF-4669-B8E3-76CB9B3DF9C8}"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F4BC2F5D-412F-4885-99D0-8D4A1742919B}" srcId="{B180879B-94D4-4073-8F12-8D8EAE59EFF8}" destId="{2D97F6FC-9296-4A7F-B1EB-2A265CC9EEC0}" srcOrd="1" destOrd="0" parTransId="{44ACDB15-7518-4470-B9A7-6BC1703304A3}" sibTransId="{FFFE2849-25ED-4345-8C8C-9E6DFB389EEF}"/>
    <dgm:cxn modelId="{80827169-4D42-4A73-817A-1D6A4E19BB8E}" type="presOf" srcId="{9419A75F-B6F7-41CF-9F94-993691EBD35F}" destId="{C2A54C91-1D53-4AE0-96D7-9EF1EC6127E4}" srcOrd="0" destOrd="0" presId="urn:microsoft.com/office/officeart/2005/8/layout/chevron2"/>
    <dgm:cxn modelId="{FC9A997F-9A55-4813-9645-9F00BDDE822C}" srcId="{9419A75F-B6F7-41CF-9F94-993691EBD35F}" destId="{C3B611AA-AE70-40E1-97B1-E88F00F8915E}" srcOrd="0" destOrd="0" parTransId="{94C11006-46D7-4BCB-AE24-5EA9F9884AAB}" sibTransId="{AEC761C5-1CC0-4A0C-B6FC-99A663F4616C}"/>
    <dgm:cxn modelId="{DB48549B-F72A-4BCF-9A97-05C3EA663FCE}" srcId="{B180879B-94D4-4073-8F12-8D8EAE59EFF8}" destId="{9419A75F-B6F7-41CF-9F94-993691EBD35F}" srcOrd="0" destOrd="0" parTransId="{4AC02537-1934-464B-866B-D058A33D3632}" sibTransId="{319A5170-87F3-4DD9-BBB8-E6F34D2D99D4}"/>
    <dgm:cxn modelId="{9CDCA7C4-3FBC-454E-AC41-D62AA4FE88EA}" type="presOf" srcId="{E9402BB7-1E5C-47C0-989B-6044180AF85D}" destId="{9CC6DB5E-7C5D-4A05-A823-E4B1310150B1}" srcOrd="0" destOrd="0" presId="urn:microsoft.com/office/officeart/2005/8/layout/chevron2"/>
    <dgm:cxn modelId="{CAEF53DB-FF2A-49AA-8BC4-A9A97F6733F0}" type="presOf" srcId="{C3B611AA-AE70-40E1-97B1-E88F00F8915E}" destId="{43EEFC3A-8F94-457E-82F4-DAB369B5789A}" srcOrd="0" destOrd="0" presId="urn:microsoft.com/office/officeart/2005/8/layout/chevron2"/>
    <dgm:cxn modelId="{C50211EE-29B7-4011-8A90-8273CBC8272B}" type="presOf" srcId="{2D97F6FC-9296-4A7F-B1EB-2A265CC9EEC0}" destId="{EB397AB6-AC8E-46F1-8C26-985C70A5517D}"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7EA0C750-C1E7-421C-8CB5-A2EDC094EBB2}" type="presParOf" srcId="{71D37719-A4DF-4669-B8E3-76CB9B3DF9C8}" destId="{401DF444-191E-480B-AC93-09626EBDC421}" srcOrd="2" destOrd="0" presId="urn:microsoft.com/office/officeart/2005/8/layout/chevron2"/>
    <dgm:cxn modelId="{49AB67B7-8CA2-4DD1-B663-B0E62E694413}" type="presParOf" srcId="{401DF444-191E-480B-AC93-09626EBDC421}" destId="{EB397AB6-AC8E-46F1-8C26-985C70A5517D}" srcOrd="0" destOrd="0" presId="urn:microsoft.com/office/officeart/2005/8/layout/chevron2"/>
    <dgm:cxn modelId="{AEEA5184-6356-4E58-BE21-645380A588B0}" type="presParOf" srcId="{401DF444-191E-480B-AC93-09626EBDC421}" destId="{9CC6DB5E-7C5D-4A05-A823-E4B1310150B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74200-4CBB-4E1E-AA61-A7F84E8BBAEC}">
      <dsp:nvSpPr>
        <dsp:cNvPr id="0" name=""/>
        <dsp:cNvSpPr/>
      </dsp:nvSpPr>
      <dsp:spPr>
        <a:xfrm rot="5400000">
          <a:off x="3021626" y="-1251778"/>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需求描述</a:t>
          </a:r>
        </a:p>
      </dsp:txBody>
      <dsp:txXfrm rot="-5400000">
        <a:off x="1714634" y="76412"/>
        <a:ext cx="3027040" cy="391857"/>
      </dsp:txXfrm>
    </dsp:sp>
    <dsp:sp modelId="{21827C47-2338-4C19-8C80-BA25B5266472}">
      <dsp:nvSpPr>
        <dsp:cNvPr id="0" name=""/>
        <dsp:cNvSpPr/>
      </dsp:nvSpPr>
      <dsp:spPr>
        <a:xfrm>
          <a:off x="0" y="932"/>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13.1</a:t>
          </a:r>
          <a:endParaRPr lang="zh-CN" altLang="en-US" sz="2000" kern="1200" dirty="0"/>
        </a:p>
      </dsp:txBody>
      <dsp:txXfrm>
        <a:off x="26498" y="27430"/>
        <a:ext cx="1661637" cy="489821"/>
      </dsp:txXfrm>
    </dsp:sp>
    <dsp:sp modelId="{39C3C95F-EB96-438A-86E2-7D855A5DE5A8}">
      <dsp:nvSpPr>
        <dsp:cNvPr id="0" name=""/>
        <dsp:cNvSpPr/>
      </dsp:nvSpPr>
      <dsp:spPr>
        <a:xfrm rot="5400000">
          <a:off x="3021626" y="-681820"/>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详细设计</a:t>
          </a:r>
        </a:p>
      </dsp:txBody>
      <dsp:txXfrm rot="-5400000">
        <a:off x="1714634" y="646370"/>
        <a:ext cx="3027040" cy="391857"/>
      </dsp:txXfrm>
    </dsp:sp>
    <dsp:sp modelId="{E4AA5ADB-7ECC-4600-8E10-14939EC1998E}">
      <dsp:nvSpPr>
        <dsp:cNvPr id="0" name=""/>
        <dsp:cNvSpPr/>
      </dsp:nvSpPr>
      <dsp:spPr>
        <a:xfrm>
          <a:off x="0" y="570890"/>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13.2</a:t>
          </a:r>
          <a:endParaRPr lang="zh-CN" altLang="en-US" sz="2000" kern="1200" dirty="0"/>
        </a:p>
      </dsp:txBody>
      <dsp:txXfrm>
        <a:off x="26498" y="597388"/>
        <a:ext cx="1661637" cy="489821"/>
      </dsp:txXfrm>
    </dsp:sp>
    <dsp:sp modelId="{4B6413A7-26F7-4A83-AC43-2AE82396C28F}">
      <dsp:nvSpPr>
        <dsp:cNvPr id="0" name=""/>
        <dsp:cNvSpPr/>
      </dsp:nvSpPr>
      <dsp:spPr>
        <a:xfrm rot="5400000">
          <a:off x="3021626" y="-111862"/>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代码编写</a:t>
          </a:r>
        </a:p>
      </dsp:txBody>
      <dsp:txXfrm rot="-5400000">
        <a:off x="1714634" y="1216328"/>
        <a:ext cx="3027040" cy="391857"/>
      </dsp:txXfrm>
    </dsp:sp>
    <dsp:sp modelId="{923F5A49-3320-4D82-8CB9-83ADD48402D6}">
      <dsp:nvSpPr>
        <dsp:cNvPr id="0" name=""/>
        <dsp:cNvSpPr/>
      </dsp:nvSpPr>
      <dsp:spPr>
        <a:xfrm>
          <a:off x="0" y="1140848"/>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13.3</a:t>
          </a:r>
          <a:endParaRPr lang="zh-CN" altLang="en-US" sz="2000" kern="1200" dirty="0"/>
        </a:p>
      </dsp:txBody>
      <dsp:txXfrm>
        <a:off x="26498" y="1167346"/>
        <a:ext cx="1661637" cy="489821"/>
      </dsp:txXfrm>
    </dsp:sp>
    <dsp:sp modelId="{1518D593-53AA-4255-BCBB-E7FE634ED8BA}">
      <dsp:nvSpPr>
        <dsp:cNvPr id="0" name=""/>
        <dsp:cNvSpPr/>
      </dsp:nvSpPr>
      <dsp:spPr>
        <a:xfrm rot="5400000">
          <a:off x="3021626" y="458095"/>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完整的源代码</a:t>
          </a:r>
        </a:p>
      </dsp:txBody>
      <dsp:txXfrm rot="-5400000">
        <a:off x="1714634" y="1786285"/>
        <a:ext cx="3027040" cy="391857"/>
      </dsp:txXfrm>
    </dsp:sp>
    <dsp:sp modelId="{B184319E-D768-4F2C-AF49-5F1A58BF96B4}">
      <dsp:nvSpPr>
        <dsp:cNvPr id="0" name=""/>
        <dsp:cNvSpPr/>
      </dsp:nvSpPr>
      <dsp:spPr>
        <a:xfrm>
          <a:off x="0" y="1710806"/>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13.4</a:t>
          </a:r>
          <a:endParaRPr lang="zh-CN" altLang="en-US" sz="2000" kern="1200" dirty="0"/>
        </a:p>
      </dsp:txBody>
      <dsp:txXfrm>
        <a:off x="26498" y="1737304"/>
        <a:ext cx="1661637" cy="489821"/>
      </dsp:txXfrm>
    </dsp:sp>
    <dsp:sp modelId="{10E10875-9667-4F0B-BA9A-4B1B4436F1FB}">
      <dsp:nvSpPr>
        <dsp:cNvPr id="0" name=""/>
        <dsp:cNvSpPr/>
      </dsp:nvSpPr>
      <dsp:spPr>
        <a:xfrm rot="5400000">
          <a:off x="3021626" y="1028054"/>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测试</a:t>
          </a:r>
        </a:p>
      </dsp:txBody>
      <dsp:txXfrm rot="-5400000">
        <a:off x="1714634" y="2356244"/>
        <a:ext cx="3027040" cy="391857"/>
      </dsp:txXfrm>
    </dsp:sp>
    <dsp:sp modelId="{0452ED44-E1C7-4495-A7F3-F6F17B6329D2}">
      <dsp:nvSpPr>
        <dsp:cNvPr id="0" name=""/>
        <dsp:cNvSpPr/>
      </dsp:nvSpPr>
      <dsp:spPr>
        <a:xfrm>
          <a:off x="0" y="2280764"/>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13.5</a:t>
          </a:r>
          <a:endParaRPr lang="zh-CN" altLang="en-US" sz="2000" kern="1200" dirty="0"/>
        </a:p>
      </dsp:txBody>
      <dsp:txXfrm>
        <a:off x="26498" y="2307262"/>
        <a:ext cx="1661637" cy="489821"/>
      </dsp:txXfrm>
    </dsp:sp>
    <dsp:sp modelId="{46A9C08E-40C3-4A48-8AE4-7D302F903E97}">
      <dsp:nvSpPr>
        <dsp:cNvPr id="0" name=""/>
        <dsp:cNvSpPr/>
      </dsp:nvSpPr>
      <dsp:spPr>
        <a:xfrm rot="5400000">
          <a:off x="3021626" y="1598012"/>
          <a:ext cx="43425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1714634" y="2926202"/>
        <a:ext cx="3027040" cy="391857"/>
      </dsp:txXfrm>
    </dsp:sp>
    <dsp:sp modelId="{6B5CC41B-AC96-4328-877E-8F031BE511E5}">
      <dsp:nvSpPr>
        <dsp:cNvPr id="0" name=""/>
        <dsp:cNvSpPr/>
      </dsp:nvSpPr>
      <dsp:spPr>
        <a:xfrm>
          <a:off x="0" y="2850722"/>
          <a:ext cx="1714633"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13.6</a:t>
          </a:r>
          <a:endParaRPr lang="zh-CN" altLang="en-US" sz="2000" kern="1200" dirty="0"/>
        </a:p>
      </dsp:txBody>
      <dsp:txXfrm>
        <a:off x="26498" y="2877220"/>
        <a:ext cx="1661637"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79B8A-7AC7-4681-A968-1BFE8AD23E56}">
      <dsp:nvSpPr>
        <dsp:cNvPr id="0" name=""/>
        <dsp:cNvSpPr/>
      </dsp:nvSpPr>
      <dsp:spPr>
        <a:xfrm>
          <a:off x="-3836394" y="-589180"/>
          <a:ext cx="4572436" cy="4572436"/>
        </a:xfrm>
        <a:prstGeom prst="blockArc">
          <a:avLst>
            <a:gd name="adj1" fmla="val 18900000"/>
            <a:gd name="adj2" fmla="val 2700000"/>
            <a:gd name="adj3" fmla="val 472"/>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B21245-A50E-4E52-ABA4-4A186972D11A}">
      <dsp:nvSpPr>
        <dsp:cNvPr id="0" name=""/>
        <dsp:cNvSpPr/>
      </dsp:nvSpPr>
      <dsp:spPr>
        <a:xfrm>
          <a:off x="322633" y="212061"/>
          <a:ext cx="7862361" cy="4243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864" tIns="27940" rIns="27940" bIns="27940" numCol="1" spcCol="1270" anchor="ctr" anchorCtr="0">
          <a:noAutofit/>
        </a:bodyPr>
        <a:lstStyle/>
        <a:p>
          <a:pPr marL="0" lvl="0" indent="0" algn="l" defTabSz="488950">
            <a:lnSpc>
              <a:spcPct val="90000"/>
            </a:lnSpc>
            <a:spcBef>
              <a:spcPct val="0"/>
            </a:spcBef>
            <a:spcAft>
              <a:spcPct val="35000"/>
            </a:spcAft>
            <a:buNone/>
          </a:pPr>
          <a:r>
            <a:rPr lang="zh-CN" sz="1100" kern="1200"/>
            <a:t>功能方面，可以实现多种重量单位（包括公制、英制等）直接的相互换算。</a:t>
          </a:r>
          <a:endParaRPr lang="zh-CN" altLang="en-US" sz="1100" kern="1200" dirty="0"/>
        </a:p>
      </dsp:txBody>
      <dsp:txXfrm>
        <a:off x="322633" y="212061"/>
        <a:ext cx="7862361" cy="424395"/>
      </dsp:txXfrm>
    </dsp:sp>
    <dsp:sp modelId="{AB52DE95-99D0-4610-B339-8EF9905BCB67}">
      <dsp:nvSpPr>
        <dsp:cNvPr id="0" name=""/>
        <dsp:cNvSpPr/>
      </dsp:nvSpPr>
      <dsp:spPr>
        <a:xfrm>
          <a:off x="57386" y="159012"/>
          <a:ext cx="530493" cy="530493"/>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0FC3A9-A65F-4666-9318-82F94D4AD151}">
      <dsp:nvSpPr>
        <dsp:cNvPr id="0" name=""/>
        <dsp:cNvSpPr/>
      </dsp:nvSpPr>
      <dsp:spPr>
        <a:xfrm>
          <a:off x="626742" y="848450"/>
          <a:ext cx="7558251" cy="4243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864" tIns="27940" rIns="27940" bIns="27940" numCol="1" spcCol="1270" anchor="ctr" anchorCtr="0">
          <a:noAutofit/>
        </a:bodyPr>
        <a:lstStyle/>
        <a:p>
          <a:pPr marL="0" lvl="0" indent="0" algn="l" defTabSz="488950">
            <a:lnSpc>
              <a:spcPct val="90000"/>
            </a:lnSpc>
            <a:spcBef>
              <a:spcPct val="0"/>
            </a:spcBef>
            <a:spcAft>
              <a:spcPct val="35000"/>
            </a:spcAft>
            <a:buNone/>
          </a:pPr>
          <a:r>
            <a:rPr lang="zh-CN" sz="1100" kern="1200" dirty="0"/>
            <a:t>界面方面，用户可以任意选择换算前后的单位，程序根据用户输入的换算前的数量计算出换算后的数量并显示在页面中。</a:t>
          </a:r>
        </a:p>
      </dsp:txBody>
      <dsp:txXfrm>
        <a:off x="626742" y="848450"/>
        <a:ext cx="7558251" cy="424395"/>
      </dsp:txXfrm>
    </dsp:sp>
    <dsp:sp modelId="{7AC966C4-E31E-41ED-BD12-8DA88F828036}">
      <dsp:nvSpPr>
        <dsp:cNvPr id="0" name=""/>
        <dsp:cNvSpPr/>
      </dsp:nvSpPr>
      <dsp:spPr>
        <a:xfrm>
          <a:off x="361495" y="795401"/>
          <a:ext cx="530493" cy="530493"/>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44EBBE-EF7F-41C7-9F26-4FCF75E8BCC1}">
      <dsp:nvSpPr>
        <dsp:cNvPr id="0" name=""/>
        <dsp:cNvSpPr/>
      </dsp:nvSpPr>
      <dsp:spPr>
        <a:xfrm>
          <a:off x="720079" y="1484839"/>
          <a:ext cx="7464914" cy="4243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864" tIns="27940" rIns="27940" bIns="27940" numCol="1" spcCol="1270" anchor="ctr" anchorCtr="0">
          <a:noAutofit/>
        </a:bodyPr>
        <a:lstStyle/>
        <a:p>
          <a:pPr marL="0" lvl="0" indent="0" algn="l" defTabSz="488950">
            <a:lnSpc>
              <a:spcPct val="90000"/>
            </a:lnSpc>
            <a:spcBef>
              <a:spcPct val="0"/>
            </a:spcBef>
            <a:spcAft>
              <a:spcPct val="35000"/>
            </a:spcAft>
            <a:buNone/>
          </a:pPr>
          <a:r>
            <a:rPr lang="zh-CN" sz="1100" kern="1200" dirty="0"/>
            <a:t>性能方面，虽然用</a:t>
          </a:r>
          <a:r>
            <a:rPr lang="x-none" sz="1100" kern="1200" dirty="0"/>
            <a:t>Javascript</a:t>
          </a:r>
          <a:r>
            <a:rPr lang="zh-CN" sz="1100" kern="1200" dirty="0"/>
            <a:t>实现会有更好的运行效率，但为了学习基于</a:t>
          </a:r>
          <a:r>
            <a:rPr lang="x-none" sz="1100" kern="1200" dirty="0"/>
            <a:t>ASP.NET</a:t>
          </a:r>
          <a:r>
            <a:rPr lang="zh-CN" sz="1100" kern="1200" dirty="0"/>
            <a:t>的页面开发技术，系统将尽可能优化前后台的数据传输以保障运行效率。</a:t>
          </a:r>
        </a:p>
      </dsp:txBody>
      <dsp:txXfrm>
        <a:off x="720079" y="1484839"/>
        <a:ext cx="7464914" cy="424395"/>
      </dsp:txXfrm>
    </dsp:sp>
    <dsp:sp modelId="{EF9EA753-7C26-4616-9193-91B4B11D9BB1}">
      <dsp:nvSpPr>
        <dsp:cNvPr id="0" name=""/>
        <dsp:cNvSpPr/>
      </dsp:nvSpPr>
      <dsp:spPr>
        <a:xfrm>
          <a:off x="454832" y="1431790"/>
          <a:ext cx="530493" cy="530493"/>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ECCFD0-5107-4C5C-A5E6-BFD030E0C856}">
      <dsp:nvSpPr>
        <dsp:cNvPr id="0" name=""/>
        <dsp:cNvSpPr/>
      </dsp:nvSpPr>
      <dsp:spPr>
        <a:xfrm>
          <a:off x="626742" y="2121228"/>
          <a:ext cx="7558251" cy="4243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864" tIns="27940" rIns="27940" bIns="27940" numCol="1" spcCol="1270" anchor="ctr" anchorCtr="0">
          <a:noAutofit/>
        </a:bodyPr>
        <a:lstStyle/>
        <a:p>
          <a:pPr marL="0" lvl="0" indent="0" algn="l" defTabSz="488950">
            <a:lnSpc>
              <a:spcPct val="90000"/>
            </a:lnSpc>
            <a:spcBef>
              <a:spcPct val="0"/>
            </a:spcBef>
            <a:spcAft>
              <a:spcPct val="35000"/>
            </a:spcAft>
            <a:buNone/>
          </a:pPr>
          <a:r>
            <a:rPr lang="zh-CN" sz="1100" kern="1200"/>
            <a:t>系统应有良好的可扩充性，可以容易地加入更多的重量单位。</a:t>
          </a:r>
        </a:p>
      </dsp:txBody>
      <dsp:txXfrm>
        <a:off x="626742" y="2121228"/>
        <a:ext cx="7558251" cy="424395"/>
      </dsp:txXfrm>
    </dsp:sp>
    <dsp:sp modelId="{281B314F-AF19-450D-AD34-C1ACF388BBF8}">
      <dsp:nvSpPr>
        <dsp:cNvPr id="0" name=""/>
        <dsp:cNvSpPr/>
      </dsp:nvSpPr>
      <dsp:spPr>
        <a:xfrm>
          <a:off x="361495" y="2068179"/>
          <a:ext cx="530493" cy="530493"/>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181568-6784-4B82-9E5C-8B45A8A0D53C}">
      <dsp:nvSpPr>
        <dsp:cNvPr id="0" name=""/>
        <dsp:cNvSpPr/>
      </dsp:nvSpPr>
      <dsp:spPr>
        <a:xfrm>
          <a:off x="322633" y="2757618"/>
          <a:ext cx="7862361" cy="424395"/>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864" tIns="27940" rIns="27940" bIns="27940" numCol="1" spcCol="1270" anchor="ctr" anchorCtr="0">
          <a:noAutofit/>
        </a:bodyPr>
        <a:lstStyle/>
        <a:p>
          <a:pPr marL="0" lvl="0" indent="0" algn="l" defTabSz="488950">
            <a:lnSpc>
              <a:spcPct val="90000"/>
            </a:lnSpc>
            <a:spcBef>
              <a:spcPct val="0"/>
            </a:spcBef>
            <a:spcAft>
              <a:spcPct val="35000"/>
            </a:spcAft>
            <a:buNone/>
          </a:pPr>
          <a:r>
            <a:rPr lang="zh-CN" sz="1100" kern="1200"/>
            <a:t>通过这个项目练习</a:t>
          </a:r>
          <a:r>
            <a:rPr lang="x-none" sz="1100" kern="1200"/>
            <a:t>Web</a:t>
          </a:r>
          <a:r>
            <a:rPr lang="zh-CN" sz="1100" kern="1200"/>
            <a:t>页面的开发，提高综合应用开发能力。</a:t>
          </a:r>
        </a:p>
      </dsp:txBody>
      <dsp:txXfrm>
        <a:off x="322633" y="2757618"/>
        <a:ext cx="7862361" cy="424395"/>
      </dsp:txXfrm>
    </dsp:sp>
    <dsp:sp modelId="{5367429D-7285-45F8-9FE6-625CF73E1FDE}">
      <dsp:nvSpPr>
        <dsp:cNvPr id="0" name=""/>
        <dsp:cNvSpPr/>
      </dsp:nvSpPr>
      <dsp:spPr>
        <a:xfrm>
          <a:off x="57386" y="2704568"/>
          <a:ext cx="530493" cy="530493"/>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单位换算器</a:t>
          </a:r>
          <a:r>
            <a:rPr lang="en-US" altLang="en-US" sz="6500" kern="1200" dirty="0"/>
            <a:t>1</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单位换算器</a:t>
          </a:r>
          <a:r>
            <a:rPr lang="en-US" altLang="zh-CN" sz="6500" kern="1200" dirty="0"/>
            <a:t>2</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单位换算器</a:t>
          </a:r>
          <a:r>
            <a:rPr lang="en-US" altLang="zh-CN" sz="6500" kern="1200" dirty="0"/>
            <a:t>3</a:t>
          </a:r>
          <a:endParaRPr lang="zh-CN" altLang="en-US" sz="6500" kern="1200" dirty="0"/>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单位换算器</a:t>
          </a:r>
          <a:r>
            <a:rPr lang="en-US" altLang="zh-CN" sz="6500" kern="1200" dirty="0"/>
            <a:t>4</a:t>
          </a:r>
          <a:endParaRPr lang="zh-CN" altLang="en-US" sz="6500" kern="1200" dirty="0"/>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275641" y="275647"/>
          <a:ext cx="1837610" cy="128632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643170"/>
        <a:ext cx="1286327" cy="551283"/>
      </dsp:txXfrm>
    </dsp:sp>
    <dsp:sp modelId="{43EEFC3A-8F94-457E-82F4-DAB369B5789A}">
      <dsp:nvSpPr>
        <dsp:cNvPr id="0" name=""/>
        <dsp:cNvSpPr/>
      </dsp:nvSpPr>
      <dsp:spPr>
        <a:xfrm rot="5400000">
          <a:off x="4160740" y="-2874406"/>
          <a:ext cx="1194446" cy="694327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在本章的开发中，如何进行用户输入验证？</a:t>
          </a:r>
          <a:endParaRPr lang="zh-CN" altLang="en-US" sz="1600" kern="1200" dirty="0"/>
        </a:p>
      </dsp:txBody>
      <dsp:txXfrm rot="-5400000">
        <a:off x="1286327" y="58315"/>
        <a:ext cx="6884964" cy="1077830"/>
      </dsp:txXfrm>
    </dsp:sp>
    <dsp:sp modelId="{EB397AB6-AC8E-46F1-8C26-985C70A5517D}">
      <dsp:nvSpPr>
        <dsp:cNvPr id="0" name=""/>
        <dsp:cNvSpPr/>
      </dsp:nvSpPr>
      <dsp:spPr>
        <a:xfrm rot="5400000">
          <a:off x="-275641" y="1822400"/>
          <a:ext cx="1837610" cy="128632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2189923"/>
        <a:ext cx="1286327" cy="551283"/>
      </dsp:txXfrm>
    </dsp:sp>
    <dsp:sp modelId="{9CC6DB5E-7C5D-4A05-A823-E4B1310150B1}">
      <dsp:nvSpPr>
        <dsp:cNvPr id="0" name=""/>
        <dsp:cNvSpPr/>
      </dsp:nvSpPr>
      <dsp:spPr>
        <a:xfrm rot="5400000">
          <a:off x="4160740" y="-1327653"/>
          <a:ext cx="1194446" cy="694327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a:t>温度单位（摄氏度、华氏度）可否用本章单位转换器例子中提供的方法进行换算呢？为什么？</a:t>
          </a:r>
          <a:endParaRPr lang="zh-CN" altLang="en-US" sz="1400" kern="1200" dirty="0"/>
        </a:p>
      </dsp:txBody>
      <dsp:txXfrm rot="-5400000">
        <a:off x="1286327" y="1605068"/>
        <a:ext cx="6884964" cy="10778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a:t>
            </a:r>
            <a:endParaRPr lang="en-US" altLang="zh-CN" dirty="0"/>
          </a:p>
          <a:p>
            <a:endParaRPr lang="en-US" altLang="zh-CN" dirty="0"/>
          </a:p>
          <a:p>
            <a:r>
              <a:rPr lang="zh-CN" altLang="en-US" dirty="0"/>
              <a:t>西安电子科技大学</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13</a:t>
            </a:r>
            <a:r>
              <a:rPr lang="zh-CN" altLang="en-US" sz="3600" dirty="0"/>
              <a:t>章 微型项目实例</a:t>
            </a:r>
            <a:r>
              <a:rPr lang="en-US" altLang="zh-CN" sz="3600" dirty="0"/>
              <a:t>——</a:t>
            </a:r>
            <a:r>
              <a:rPr lang="zh-CN" altLang="en-US" sz="3600" dirty="0"/>
              <a:t>单位换算器</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13.4 </a:t>
            </a:r>
            <a:r>
              <a:rPr lang="zh-CN" altLang="en-US" sz="4800" dirty="0"/>
              <a:t>完整的源代码</a:t>
            </a:r>
          </a:p>
        </p:txBody>
      </p:sp>
      <p:sp>
        <p:nvSpPr>
          <p:cNvPr id="3" name="内容占位符 2"/>
          <p:cNvSpPr>
            <a:spLocks noGrp="1"/>
          </p:cNvSpPr>
          <p:nvPr>
            <p:ph idx="1"/>
          </p:nvPr>
        </p:nvSpPr>
        <p:spPr/>
        <p:txBody>
          <a:bodyPr>
            <a:noAutofit/>
          </a:bodyPr>
          <a:lstStyle/>
          <a:p>
            <a:r>
              <a:rPr lang="zh-CN" altLang="zh-CN" sz="1800" dirty="0"/>
              <a:t>项目中</a:t>
            </a:r>
            <a:r>
              <a:rPr lang="en-US" altLang="zh-CN" sz="1800" dirty="0" err="1"/>
              <a:t>converter.aspx.cs</a:t>
            </a:r>
            <a:r>
              <a:rPr lang="zh-CN" altLang="zh-CN" sz="1800" dirty="0"/>
              <a:t>文件源代码如下：</a:t>
            </a:r>
          </a:p>
          <a:p>
            <a:pPr marL="0" indent="0">
              <a:buNone/>
            </a:pPr>
            <a:r>
              <a:rPr lang="en-US" altLang="zh-CN" sz="1800" dirty="0">
                <a:solidFill>
                  <a:srgbClr val="FF0000"/>
                </a:solidFill>
              </a:rPr>
              <a:t> </a:t>
            </a:r>
            <a:r>
              <a:rPr lang="en-US" altLang="zh-CN" sz="1200" dirty="0">
                <a:solidFill>
                  <a:srgbClr val="FF0000"/>
                </a:solidFill>
              </a:rPr>
              <a:t>protected void </a:t>
            </a:r>
            <a:r>
              <a:rPr lang="en-US" altLang="zh-CN" sz="1200" dirty="0" err="1">
                <a:solidFill>
                  <a:srgbClr val="FF0000"/>
                </a:solidFill>
              </a:rPr>
              <a:t>Page_Load</a:t>
            </a:r>
            <a:r>
              <a:rPr lang="en-US" altLang="zh-CN" sz="1200" dirty="0">
                <a:solidFill>
                  <a:srgbClr val="FF0000"/>
                </a:solidFill>
              </a:rPr>
              <a:t>(object sender, </a:t>
            </a:r>
            <a:r>
              <a:rPr lang="en-US" altLang="zh-CN" sz="1200" dirty="0" err="1">
                <a:solidFill>
                  <a:srgbClr val="FF0000"/>
                </a:solidFill>
              </a:rPr>
              <a:t>EventArgs</a:t>
            </a:r>
            <a:r>
              <a:rPr lang="en-US" altLang="zh-CN" sz="1200" dirty="0">
                <a:solidFill>
                  <a:srgbClr val="FF0000"/>
                </a:solidFill>
              </a:rPr>
              <a:t> e)        {</a:t>
            </a:r>
            <a:endParaRPr lang="zh-CN" altLang="zh-CN" sz="1200" dirty="0">
              <a:solidFill>
                <a:srgbClr val="FF0000"/>
              </a:solidFill>
            </a:endParaRPr>
          </a:p>
          <a:p>
            <a:pPr marL="0" indent="0">
              <a:buNone/>
            </a:pPr>
            <a:r>
              <a:rPr lang="en-US" altLang="zh-CN" sz="1200" dirty="0">
                <a:solidFill>
                  <a:srgbClr val="FF0000"/>
                </a:solidFill>
              </a:rPr>
              <a:t>            if (!</a:t>
            </a:r>
            <a:r>
              <a:rPr lang="en-US" altLang="zh-CN" sz="1200" dirty="0" err="1">
                <a:solidFill>
                  <a:srgbClr val="FF0000"/>
                </a:solidFill>
              </a:rPr>
              <a:t>Page.IsPostBack</a:t>
            </a: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a:t>
            </a:r>
            <a:r>
              <a:rPr lang="en-US" altLang="zh-CN" sz="1200" dirty="0" err="1">
                <a:solidFill>
                  <a:srgbClr val="FF0000"/>
                </a:solidFill>
              </a:rPr>
              <a:t>foreach</a:t>
            </a:r>
            <a:r>
              <a:rPr lang="en-US" altLang="zh-CN" sz="1200" dirty="0">
                <a:solidFill>
                  <a:srgbClr val="FF0000"/>
                </a:solidFill>
              </a:rPr>
              <a:t> (</a:t>
            </a:r>
            <a:r>
              <a:rPr lang="en-US" altLang="zh-CN" sz="1200" dirty="0" err="1">
                <a:solidFill>
                  <a:srgbClr val="FF0000"/>
                </a:solidFill>
              </a:rPr>
              <a:t>ListItem</a:t>
            </a:r>
            <a:r>
              <a:rPr lang="en-US" altLang="zh-CN" sz="1200" dirty="0">
                <a:solidFill>
                  <a:srgbClr val="FF0000"/>
                </a:solidFill>
              </a:rPr>
              <a:t> li in </a:t>
            </a:r>
            <a:r>
              <a:rPr lang="en-US" altLang="zh-CN" sz="1200" dirty="0" err="1">
                <a:solidFill>
                  <a:srgbClr val="FF0000"/>
                </a:solidFill>
              </a:rPr>
              <a:t>ddlOriginalUnit.Items</a:t>
            </a: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a:t>
            </a:r>
            <a:r>
              <a:rPr lang="en-US" altLang="zh-CN" sz="1200" dirty="0" err="1">
                <a:solidFill>
                  <a:srgbClr val="FF0000"/>
                </a:solidFill>
              </a:rPr>
              <a:t>ddlTargetUnit.Items.Add</a:t>
            </a:r>
            <a:r>
              <a:rPr lang="en-US" altLang="zh-CN" sz="1200" dirty="0">
                <a:solidFill>
                  <a:srgbClr val="FF0000"/>
                </a:solidFill>
              </a:rPr>
              <a:t>(li);</a:t>
            </a:r>
            <a:endParaRPr lang="zh-CN" altLang="zh-CN" sz="1200" dirty="0">
              <a:solidFill>
                <a:srgbClr val="FF0000"/>
              </a:solidFill>
            </a:endParaRPr>
          </a:p>
          <a:p>
            <a:pPr marL="0" indent="0">
              <a:buNone/>
            </a:pPr>
            <a:r>
              <a:rPr lang="en-US" altLang="zh-CN" sz="1200" dirty="0">
                <a:solidFill>
                  <a:srgbClr val="FF0000"/>
                </a:solidFill>
              </a:rPr>
              <a:t>            }           }     }</a:t>
            </a:r>
            <a:endParaRPr lang="zh-CN" altLang="zh-CN" sz="1200" dirty="0">
              <a:solidFill>
                <a:srgbClr val="FF0000"/>
              </a:solidFill>
            </a:endParaRPr>
          </a:p>
          <a:p>
            <a:pPr marL="0" indent="0">
              <a:buNone/>
            </a:pPr>
            <a:r>
              <a:rPr lang="en-US" altLang="zh-CN" sz="1200" dirty="0">
                <a:solidFill>
                  <a:srgbClr val="FF0000"/>
                </a:solidFill>
              </a:rPr>
              <a:t> protected void </a:t>
            </a:r>
            <a:r>
              <a:rPr lang="en-US" altLang="zh-CN" sz="1200" dirty="0" err="1">
                <a:solidFill>
                  <a:srgbClr val="FF0000"/>
                </a:solidFill>
              </a:rPr>
              <a:t>btConvert_Click</a:t>
            </a:r>
            <a:r>
              <a:rPr lang="en-US" altLang="zh-CN" sz="1200" dirty="0">
                <a:solidFill>
                  <a:srgbClr val="FF0000"/>
                </a:solidFill>
              </a:rPr>
              <a:t>(object sender, </a:t>
            </a:r>
            <a:r>
              <a:rPr lang="en-US" altLang="zh-CN" sz="1200" dirty="0" err="1">
                <a:solidFill>
                  <a:srgbClr val="FF0000"/>
                </a:solidFill>
              </a:rPr>
              <a:t>EventArgs</a:t>
            </a:r>
            <a:r>
              <a:rPr lang="en-US" altLang="zh-CN" sz="1200" dirty="0">
                <a:solidFill>
                  <a:srgbClr val="FF0000"/>
                </a:solidFill>
              </a:rPr>
              <a:t> e)      {</a:t>
            </a:r>
            <a:endParaRPr lang="zh-CN" altLang="zh-CN" sz="1200" dirty="0">
              <a:solidFill>
                <a:srgbClr val="FF0000"/>
              </a:solidFill>
            </a:endParaRPr>
          </a:p>
          <a:p>
            <a:pPr marL="0" indent="0">
              <a:buNone/>
            </a:pPr>
            <a:r>
              <a:rPr lang="en-US" altLang="zh-CN" sz="1200" dirty="0">
                <a:solidFill>
                  <a:srgbClr val="FF0000"/>
                </a:solidFill>
              </a:rPr>
              <a:t>            double </a:t>
            </a:r>
            <a:r>
              <a:rPr lang="en-US" altLang="zh-CN" sz="1200" dirty="0" err="1">
                <a:solidFill>
                  <a:srgbClr val="FF0000"/>
                </a:solidFill>
              </a:rPr>
              <a:t>OriginalUnit</a:t>
            </a:r>
            <a:r>
              <a:rPr lang="en-US" altLang="zh-CN" sz="1200" dirty="0">
                <a:solidFill>
                  <a:srgbClr val="FF0000"/>
                </a:solidFill>
              </a:rPr>
              <a:t> = </a:t>
            </a:r>
            <a:r>
              <a:rPr lang="en-US" altLang="zh-CN" sz="1200" dirty="0" err="1">
                <a:solidFill>
                  <a:srgbClr val="FF0000"/>
                </a:solidFill>
              </a:rPr>
              <a:t>double.Parse</a:t>
            </a:r>
            <a:r>
              <a:rPr lang="en-US" altLang="zh-CN" sz="1200" dirty="0">
                <a:solidFill>
                  <a:srgbClr val="FF0000"/>
                </a:solidFill>
              </a:rPr>
              <a:t>(</a:t>
            </a:r>
            <a:r>
              <a:rPr lang="en-US" altLang="zh-CN" sz="1200" dirty="0" err="1">
                <a:solidFill>
                  <a:srgbClr val="FF0000"/>
                </a:solidFill>
              </a:rPr>
              <a:t>ddlOriginalUnit.SelectedValue</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double </a:t>
            </a:r>
            <a:r>
              <a:rPr lang="en-US" altLang="zh-CN" sz="1200" dirty="0" err="1">
                <a:solidFill>
                  <a:srgbClr val="FF0000"/>
                </a:solidFill>
              </a:rPr>
              <a:t>TargetUnit</a:t>
            </a:r>
            <a:r>
              <a:rPr lang="en-US" altLang="zh-CN" sz="1200" dirty="0">
                <a:solidFill>
                  <a:srgbClr val="FF0000"/>
                </a:solidFill>
              </a:rPr>
              <a:t> = </a:t>
            </a:r>
            <a:r>
              <a:rPr lang="en-US" altLang="zh-CN" sz="1200" dirty="0" err="1">
                <a:solidFill>
                  <a:srgbClr val="FF0000"/>
                </a:solidFill>
              </a:rPr>
              <a:t>double.Parse</a:t>
            </a:r>
            <a:r>
              <a:rPr lang="en-US" altLang="zh-CN" sz="1200" dirty="0">
                <a:solidFill>
                  <a:srgbClr val="FF0000"/>
                </a:solidFill>
              </a:rPr>
              <a:t>(</a:t>
            </a:r>
            <a:r>
              <a:rPr lang="en-US" altLang="zh-CN" sz="1200" dirty="0" err="1">
                <a:solidFill>
                  <a:srgbClr val="FF0000"/>
                </a:solidFill>
              </a:rPr>
              <a:t>ddlTargetUnit.SelectedValue</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double Ratio = </a:t>
            </a:r>
            <a:r>
              <a:rPr lang="en-US" altLang="zh-CN" sz="1200" dirty="0" err="1">
                <a:solidFill>
                  <a:srgbClr val="FF0000"/>
                </a:solidFill>
              </a:rPr>
              <a:t>OriginalUnit</a:t>
            </a:r>
            <a:r>
              <a:rPr lang="en-US" altLang="zh-CN" sz="1200" dirty="0">
                <a:solidFill>
                  <a:srgbClr val="FF0000"/>
                </a:solidFill>
              </a:rPr>
              <a:t> / </a:t>
            </a:r>
            <a:r>
              <a:rPr lang="en-US" altLang="zh-CN" sz="1200" dirty="0" err="1">
                <a:solidFill>
                  <a:srgbClr val="FF0000"/>
                </a:solidFill>
              </a:rPr>
              <a:t>TargetUnit</a:t>
            </a:r>
            <a:r>
              <a:rPr lang="en-US" altLang="zh-CN" sz="1200" dirty="0">
                <a:solidFill>
                  <a:srgbClr val="FF0000"/>
                </a:solidFill>
              </a:rPr>
              <a:t>; </a:t>
            </a:r>
            <a:endParaRPr lang="zh-CN" altLang="zh-CN" sz="1200" dirty="0">
              <a:solidFill>
                <a:srgbClr val="FF0000"/>
              </a:solidFill>
            </a:endParaRPr>
          </a:p>
          <a:p>
            <a:pPr marL="0" indent="0">
              <a:buNone/>
            </a:pPr>
            <a:r>
              <a:rPr lang="en-US" altLang="zh-CN" sz="1200" dirty="0">
                <a:solidFill>
                  <a:srgbClr val="FF0000"/>
                </a:solidFill>
              </a:rPr>
              <a:t>            double </a:t>
            </a:r>
            <a:r>
              <a:rPr lang="en-US" altLang="zh-CN" sz="1200" dirty="0" err="1">
                <a:solidFill>
                  <a:srgbClr val="FF0000"/>
                </a:solidFill>
              </a:rPr>
              <a:t>OriginalValue</a:t>
            </a:r>
            <a:r>
              <a:rPr lang="en-US" altLang="zh-CN" sz="1200" dirty="0">
                <a:solidFill>
                  <a:srgbClr val="FF0000"/>
                </a:solidFill>
              </a:rPr>
              <a:t> = </a:t>
            </a:r>
            <a:r>
              <a:rPr lang="en-US" altLang="zh-CN" sz="1200" dirty="0" err="1">
                <a:solidFill>
                  <a:srgbClr val="FF0000"/>
                </a:solidFill>
              </a:rPr>
              <a:t>double.Parse</a:t>
            </a:r>
            <a:r>
              <a:rPr lang="en-US" altLang="zh-CN" sz="1200" dirty="0">
                <a:solidFill>
                  <a:srgbClr val="FF0000"/>
                </a:solidFill>
              </a:rPr>
              <a:t>(</a:t>
            </a:r>
            <a:r>
              <a:rPr lang="en-US" altLang="zh-CN" sz="1200" dirty="0" err="1">
                <a:solidFill>
                  <a:srgbClr val="FF0000"/>
                </a:solidFill>
              </a:rPr>
              <a:t>tbOriginalValue.Text</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double </a:t>
            </a:r>
            <a:r>
              <a:rPr lang="en-US" altLang="zh-CN" sz="1200" dirty="0" err="1">
                <a:solidFill>
                  <a:srgbClr val="FF0000"/>
                </a:solidFill>
              </a:rPr>
              <a:t>TargetValue</a:t>
            </a:r>
            <a:r>
              <a:rPr lang="en-US" altLang="zh-CN" sz="1200" dirty="0">
                <a:solidFill>
                  <a:srgbClr val="FF0000"/>
                </a:solidFill>
              </a:rPr>
              <a:t> = </a:t>
            </a:r>
            <a:r>
              <a:rPr lang="en-US" altLang="zh-CN" sz="1200" dirty="0" err="1">
                <a:solidFill>
                  <a:srgbClr val="FF0000"/>
                </a:solidFill>
              </a:rPr>
              <a:t>OriginalValue</a:t>
            </a:r>
            <a:r>
              <a:rPr lang="en-US" altLang="zh-CN" sz="1200" dirty="0">
                <a:solidFill>
                  <a:srgbClr val="FF0000"/>
                </a:solidFill>
              </a:rPr>
              <a:t> * Ratio;</a:t>
            </a:r>
            <a:endParaRPr lang="zh-CN" altLang="zh-CN" sz="1200" dirty="0">
              <a:solidFill>
                <a:srgbClr val="FF0000"/>
              </a:solidFill>
            </a:endParaRPr>
          </a:p>
          <a:p>
            <a:pPr marL="0" indent="0">
              <a:buNone/>
            </a:pPr>
            <a:r>
              <a:rPr lang="en-US" altLang="zh-CN" sz="1200" dirty="0">
                <a:solidFill>
                  <a:srgbClr val="FF0000"/>
                </a:solidFill>
              </a:rPr>
              <a:t>            </a:t>
            </a:r>
            <a:r>
              <a:rPr lang="en-US" altLang="zh-CN" sz="1200" dirty="0" err="1">
                <a:solidFill>
                  <a:srgbClr val="FF0000"/>
                </a:solidFill>
              </a:rPr>
              <a:t>lbResult.Text</a:t>
            </a:r>
            <a:r>
              <a:rPr lang="en-US" altLang="zh-CN" sz="1200" dirty="0">
                <a:solidFill>
                  <a:srgbClr val="FF0000"/>
                </a:solidFill>
              </a:rPr>
              <a:t> = </a:t>
            </a:r>
            <a:r>
              <a:rPr lang="en-US" altLang="zh-CN" sz="1200" dirty="0" err="1">
                <a:solidFill>
                  <a:srgbClr val="FF0000"/>
                </a:solidFill>
              </a:rPr>
              <a:t>TargetValue.ToString</a:t>
            </a:r>
            <a:r>
              <a:rPr lang="en-US" altLang="zh-CN" sz="1200" dirty="0">
                <a:solidFill>
                  <a:srgbClr val="FF0000"/>
                </a:solidFill>
              </a:rPr>
              <a:t>();</a:t>
            </a:r>
            <a:endParaRPr lang="zh-CN" altLang="zh-CN" sz="1200" dirty="0">
              <a:solidFill>
                <a:srgbClr val="FF0000"/>
              </a:solidFill>
            </a:endParaRPr>
          </a:p>
          <a:p>
            <a:pPr marL="0" indent="0">
              <a:buNone/>
            </a:pPr>
            <a:r>
              <a:rPr lang="en-US" altLang="zh-CN" sz="1200" dirty="0">
                <a:solidFill>
                  <a:srgbClr val="FF0000"/>
                </a:solidFill>
              </a:rPr>
              <a:t>        }</a:t>
            </a:r>
            <a:endParaRPr lang="zh-CN" altLang="en-US" sz="1200" dirty="0">
              <a:solidFill>
                <a:srgbClr val="FF0000"/>
              </a:solidFill>
            </a:endParaRPr>
          </a:p>
        </p:txBody>
      </p:sp>
    </p:spTree>
    <p:extLst>
      <p:ext uri="{BB962C8B-B14F-4D97-AF65-F5344CB8AC3E}">
        <p14:creationId xmlns:p14="http://schemas.microsoft.com/office/powerpoint/2010/main" val="24201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22695202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98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83849934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12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65127046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49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13.5 </a:t>
            </a:r>
            <a:r>
              <a:rPr lang="zh-CN" altLang="en-US" sz="4800" dirty="0"/>
              <a:t>测试</a:t>
            </a:r>
          </a:p>
        </p:txBody>
      </p:sp>
      <p:sp>
        <p:nvSpPr>
          <p:cNvPr id="3" name="内容占位符 2"/>
          <p:cNvSpPr>
            <a:spLocks noGrp="1"/>
          </p:cNvSpPr>
          <p:nvPr>
            <p:ph idx="1"/>
          </p:nvPr>
        </p:nvSpPr>
        <p:spPr/>
        <p:txBody>
          <a:bodyPr>
            <a:noAutofit/>
          </a:bodyPr>
          <a:lstStyle/>
          <a:p>
            <a:r>
              <a:rPr lang="zh-CN" altLang="zh-CN" sz="1800" dirty="0"/>
              <a:t>代码编写的过程中就可以不断进行测试运行。在“解决方案资源管理器”中使用鼠标右键点击页面文件</a:t>
            </a:r>
            <a:r>
              <a:rPr lang="en-US" altLang="zh-CN" sz="1800" dirty="0"/>
              <a:t>Converter.aspx</a:t>
            </a:r>
            <a:r>
              <a:rPr lang="zh-CN" altLang="zh-CN" sz="1800" dirty="0"/>
              <a:t>，在弹出的菜单中选择“在浏览器中查看”就可以运行该页面。</a:t>
            </a:r>
          </a:p>
          <a:p>
            <a:r>
              <a:rPr lang="zh-CN" altLang="zh-CN" sz="1800" dirty="0"/>
              <a:t>制定测试计划时需要考虑的测试工作主要包括：功能测试、性能测试、兼容性测试和安全测试等。</a:t>
            </a:r>
          </a:p>
          <a:p>
            <a:r>
              <a:rPr lang="zh-CN" altLang="zh-CN" sz="1800" dirty="0"/>
              <a:t>本项目主要的测试环节是功能测试，需要测试用户界面是否正常以及单位换算是否正确。功能测试需要选择一定数量的测试用例（</a:t>
            </a:r>
            <a:r>
              <a:rPr lang="en-US" altLang="zh-CN" sz="1800" dirty="0"/>
              <a:t>Test Case</a:t>
            </a:r>
            <a:r>
              <a:rPr lang="zh-CN" altLang="zh-CN" sz="1800" dirty="0"/>
              <a:t>）。测试用例是将软件测试的行为活动做一个科学化的组织归纳，目的是能够将软件测试的行为转化成可管理的模式。</a:t>
            </a:r>
          </a:p>
          <a:p>
            <a:r>
              <a:rPr lang="zh-CN" altLang="zh-CN" sz="1800" dirty="0"/>
              <a:t>可以根据不同的方法，可以采用白盒技术和黑盒技术进行测试。所谓白盒技术是指测试人员以程序的内部逻辑为基础设计测试用例；黑盒技术则不必关心程序的源代码，而以用户的角度设计用例进行测试。</a:t>
            </a:r>
            <a:endParaRPr lang="zh-CN" altLang="en-US" sz="1800" dirty="0"/>
          </a:p>
        </p:txBody>
      </p:sp>
    </p:spTree>
    <p:extLst>
      <p:ext uri="{BB962C8B-B14F-4D97-AF65-F5344CB8AC3E}">
        <p14:creationId xmlns:p14="http://schemas.microsoft.com/office/powerpoint/2010/main" val="130766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237519349"/>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04597718"/>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13.1 </a:t>
            </a:r>
            <a:r>
              <a:rPr lang="zh-CN" altLang="en-US" sz="4800" dirty="0"/>
              <a:t>需求描述</a:t>
            </a:r>
          </a:p>
        </p:txBody>
      </p:sp>
      <p:sp>
        <p:nvSpPr>
          <p:cNvPr id="3" name="内容占位符 2"/>
          <p:cNvSpPr>
            <a:spLocks noGrp="1"/>
          </p:cNvSpPr>
          <p:nvPr>
            <p:ph idx="1"/>
          </p:nvPr>
        </p:nvSpPr>
        <p:spPr/>
        <p:txBody>
          <a:bodyPr>
            <a:noAutofit/>
          </a:bodyPr>
          <a:lstStyle/>
          <a:p>
            <a:r>
              <a:rPr lang="zh-CN" altLang="zh-CN" sz="1800" dirty="0"/>
              <a:t>对编程语言语法的掌握虽然是学习程序设计的必经之路，但要想真正掌握开发技术，就必须要通过大量编程实践来达到。</a:t>
            </a:r>
            <a:endParaRPr lang="en-US" altLang="zh-CN" sz="1800" dirty="0"/>
          </a:p>
          <a:p>
            <a:r>
              <a:rPr lang="zh-CN" altLang="en-US" sz="1800" dirty="0"/>
              <a:t>需求描述：虽然国际上有重量的标准公制单位，包括克、千克、吨等，但很多国家在市场上还保留了传统的度量单位，比如中国有市斤、市两等，欧美使用磅、盎司等。</a:t>
            </a:r>
            <a:endParaRPr lang="en-US" altLang="zh-CN" sz="1800" dirty="0"/>
          </a:p>
          <a:p>
            <a:r>
              <a:rPr lang="x-none" altLang="zh-CN" sz="1800" dirty="0"/>
              <a:t>1</a:t>
            </a:r>
            <a:r>
              <a:rPr lang="zh-CN" altLang="zh-CN" sz="1800" dirty="0"/>
              <a:t>千克（</a:t>
            </a:r>
            <a:r>
              <a:rPr lang="x-none" altLang="zh-CN" sz="1800" dirty="0"/>
              <a:t>kg</a:t>
            </a:r>
            <a:r>
              <a:rPr lang="zh-CN" altLang="zh-CN" sz="1800" dirty="0"/>
              <a:t>）</a:t>
            </a:r>
            <a:r>
              <a:rPr lang="x-none" altLang="zh-CN" sz="1800" dirty="0"/>
              <a:t>=2.205</a:t>
            </a:r>
            <a:r>
              <a:rPr lang="zh-CN" altLang="zh-CN" sz="1800" dirty="0"/>
              <a:t>磅（</a:t>
            </a:r>
            <a:r>
              <a:rPr lang="x-none" altLang="zh-CN" sz="1800" dirty="0"/>
              <a:t>lb</a:t>
            </a:r>
            <a:r>
              <a:rPr lang="zh-CN" altLang="zh-CN" sz="1800" dirty="0"/>
              <a:t>）</a:t>
            </a:r>
          </a:p>
          <a:p>
            <a:r>
              <a:rPr lang="x-none" altLang="zh-CN" sz="1800" dirty="0"/>
              <a:t>1</a:t>
            </a:r>
            <a:r>
              <a:rPr lang="zh-CN" altLang="zh-CN" sz="1800" dirty="0"/>
              <a:t>磅（</a:t>
            </a:r>
            <a:r>
              <a:rPr lang="x-none" altLang="zh-CN" sz="1800" dirty="0"/>
              <a:t>lb</a:t>
            </a:r>
            <a:r>
              <a:rPr lang="zh-CN" altLang="zh-CN" sz="1800" dirty="0"/>
              <a:t>）</a:t>
            </a:r>
            <a:r>
              <a:rPr lang="x-none" altLang="zh-CN" sz="1800" dirty="0"/>
              <a:t>=0.454</a:t>
            </a:r>
            <a:r>
              <a:rPr lang="zh-CN" altLang="zh-CN" sz="1800" dirty="0"/>
              <a:t>千克（</a:t>
            </a:r>
            <a:r>
              <a:rPr lang="x-none" altLang="zh-CN" sz="1800" dirty="0"/>
              <a:t>kg</a:t>
            </a:r>
            <a:r>
              <a:rPr lang="zh-CN" altLang="zh-CN" sz="1800" dirty="0"/>
              <a:t>）</a:t>
            </a:r>
          </a:p>
          <a:p>
            <a:r>
              <a:rPr lang="x-none" altLang="zh-CN" sz="1800" dirty="0"/>
              <a:t>1</a:t>
            </a:r>
            <a:r>
              <a:rPr lang="zh-CN" altLang="zh-CN" sz="1800" dirty="0"/>
              <a:t>磅（</a:t>
            </a:r>
            <a:r>
              <a:rPr lang="x-none" altLang="zh-CN" sz="1800" dirty="0"/>
              <a:t>1b)=16</a:t>
            </a:r>
            <a:r>
              <a:rPr lang="zh-CN" altLang="zh-CN" sz="1800" dirty="0"/>
              <a:t>盎司（</a:t>
            </a:r>
            <a:r>
              <a:rPr lang="x-none" altLang="zh-CN" sz="1800" dirty="0"/>
              <a:t>oz</a:t>
            </a:r>
            <a:r>
              <a:rPr lang="zh-CN" altLang="zh-CN" sz="1800" dirty="0"/>
              <a:t>）</a:t>
            </a:r>
          </a:p>
          <a:p>
            <a:r>
              <a:rPr lang="x-none" altLang="zh-CN" sz="1800" dirty="0"/>
              <a:t>1</a:t>
            </a:r>
            <a:r>
              <a:rPr lang="zh-CN" altLang="zh-CN" sz="1800" dirty="0"/>
              <a:t>盎司（</a:t>
            </a:r>
            <a:r>
              <a:rPr lang="x-none" altLang="zh-CN" sz="1800" dirty="0"/>
              <a:t>oz</a:t>
            </a:r>
            <a:r>
              <a:rPr lang="zh-CN" altLang="zh-CN" sz="1800" dirty="0"/>
              <a:t>）</a:t>
            </a:r>
            <a:r>
              <a:rPr lang="x-none" altLang="zh-CN" sz="1800" dirty="0"/>
              <a:t>=28.350</a:t>
            </a:r>
            <a:r>
              <a:rPr lang="zh-CN" altLang="zh-CN" sz="1800" dirty="0"/>
              <a:t>克（</a:t>
            </a:r>
            <a:r>
              <a:rPr lang="x-none" altLang="zh-CN" sz="1800" dirty="0"/>
              <a:t>g</a:t>
            </a:r>
            <a:r>
              <a:rPr lang="zh-CN" altLang="zh-CN" sz="1800" dirty="0"/>
              <a:t>）</a:t>
            </a:r>
            <a:endParaRPr lang="en-US" altLang="zh-CN" sz="1800" dirty="0"/>
          </a:p>
          <a:p>
            <a:r>
              <a:rPr lang="x-none" altLang="zh-CN" sz="1800" dirty="0"/>
              <a:t>1</a:t>
            </a:r>
            <a:r>
              <a:rPr lang="zh-CN" altLang="zh-CN" sz="1800" dirty="0"/>
              <a:t>吨（</a:t>
            </a:r>
            <a:r>
              <a:rPr lang="x-none" altLang="zh-CN" sz="1800" dirty="0"/>
              <a:t>t</a:t>
            </a:r>
            <a:r>
              <a:rPr lang="zh-CN" altLang="zh-CN" sz="1800" dirty="0"/>
              <a:t>）</a:t>
            </a:r>
            <a:r>
              <a:rPr lang="x-none" altLang="zh-CN" sz="1800" dirty="0"/>
              <a:t>=1000</a:t>
            </a:r>
            <a:r>
              <a:rPr lang="zh-CN" altLang="zh-CN" sz="1800" dirty="0"/>
              <a:t>千克（</a:t>
            </a:r>
            <a:r>
              <a:rPr lang="x-none" altLang="zh-CN" sz="1800" dirty="0"/>
              <a:t>kg</a:t>
            </a:r>
            <a:r>
              <a:rPr lang="zh-CN" altLang="zh-CN" sz="1800" dirty="0"/>
              <a:t>）</a:t>
            </a:r>
          </a:p>
          <a:p>
            <a:r>
              <a:rPr lang="x-none" altLang="zh-CN" sz="1800" dirty="0"/>
              <a:t>1</a:t>
            </a:r>
            <a:r>
              <a:rPr lang="zh-CN" altLang="zh-CN" sz="1800" dirty="0"/>
              <a:t>长吨（</a:t>
            </a:r>
            <a:r>
              <a:rPr lang="x-none" altLang="zh-CN" sz="1800" dirty="0"/>
              <a:t>long ton</a:t>
            </a:r>
            <a:r>
              <a:rPr lang="zh-CN" altLang="zh-CN" sz="1800" dirty="0"/>
              <a:t>）</a:t>
            </a:r>
            <a:r>
              <a:rPr lang="x-none" altLang="zh-CN" sz="1800" dirty="0"/>
              <a:t>=1.016</a:t>
            </a:r>
            <a:r>
              <a:rPr lang="zh-CN" altLang="zh-CN" sz="1800" dirty="0"/>
              <a:t>吨（</a:t>
            </a:r>
            <a:r>
              <a:rPr lang="x-none" altLang="zh-CN" sz="1800" dirty="0"/>
              <a:t>t</a:t>
            </a:r>
            <a:r>
              <a:rPr lang="zh-CN" altLang="zh-CN" sz="1800" dirty="0"/>
              <a:t>）</a:t>
            </a:r>
            <a:endParaRPr lang="zh-CN" altLang="en-US" sz="1800"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13.1 </a:t>
            </a:r>
            <a:r>
              <a:rPr lang="zh-CN" altLang="en-US" sz="4800" dirty="0"/>
              <a:t>需求描述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049543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57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37135511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13.2 </a:t>
            </a:r>
            <a:r>
              <a:rPr lang="zh-CN" altLang="en-US" sz="4800" dirty="0"/>
              <a:t>详细设计</a:t>
            </a:r>
          </a:p>
        </p:txBody>
      </p:sp>
      <p:sp>
        <p:nvSpPr>
          <p:cNvPr id="3" name="内容占位符 2"/>
          <p:cNvSpPr>
            <a:spLocks noGrp="1"/>
          </p:cNvSpPr>
          <p:nvPr>
            <p:ph idx="1"/>
          </p:nvPr>
        </p:nvSpPr>
        <p:spPr/>
        <p:txBody>
          <a:bodyPr>
            <a:noAutofit/>
          </a:bodyPr>
          <a:lstStyle/>
          <a:p>
            <a:r>
              <a:rPr lang="zh-CN" altLang="zh-CN" sz="1800" dirty="0"/>
              <a:t>作为一个具有特定功能的程序，下面分别列出界面设计和逻辑设计的思路。</a:t>
            </a:r>
          </a:p>
          <a:p>
            <a:pPr lvl="0"/>
            <a:r>
              <a:rPr lang="zh-CN" altLang="zh-CN" sz="1800" dirty="0"/>
              <a:t>界面设计</a:t>
            </a:r>
            <a:r>
              <a:rPr lang="zh-CN" altLang="en-US" sz="1800" dirty="0"/>
              <a:t>：</a:t>
            </a:r>
            <a:r>
              <a:rPr lang="zh-CN" altLang="zh-CN" sz="1800" dirty="0"/>
              <a:t>界面中，通过输入框输入原单位的数值，通过两个下拉列表分别让用户选择原单位和目标单位，用户点击“换算”按钮后在目标单位显示出相应的数值。</a:t>
            </a:r>
            <a:endParaRPr lang="zh-CN" altLang="en-US" sz="18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643758"/>
            <a:ext cx="3648075" cy="333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219822"/>
            <a:ext cx="3676650" cy="1047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0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13.2 </a:t>
            </a:r>
            <a:r>
              <a:rPr lang="zh-CN" altLang="en-US" sz="4800" dirty="0"/>
              <a:t>详细设计</a:t>
            </a:r>
          </a:p>
        </p:txBody>
      </p:sp>
      <p:sp>
        <p:nvSpPr>
          <p:cNvPr id="3" name="内容占位符 2"/>
          <p:cNvSpPr>
            <a:spLocks noGrp="1"/>
          </p:cNvSpPr>
          <p:nvPr>
            <p:ph idx="1"/>
          </p:nvPr>
        </p:nvSpPr>
        <p:spPr/>
        <p:txBody>
          <a:bodyPr>
            <a:noAutofit/>
          </a:bodyPr>
          <a:lstStyle/>
          <a:p>
            <a:pPr lvl="0"/>
            <a:r>
              <a:rPr lang="zh-CN" altLang="zh-CN" sz="1800" dirty="0"/>
              <a:t>逻辑设计</a:t>
            </a:r>
            <a:r>
              <a:rPr lang="zh-CN" altLang="en-US" sz="1800" dirty="0"/>
              <a:t>：</a:t>
            </a:r>
            <a:r>
              <a:rPr lang="zh-CN" altLang="zh-CN" sz="1800" dirty="0"/>
              <a:t>程序的核心逻辑是根据原单位和目标单位的比例进行数值计算，而多个重量单位之间的任意换算需要一个换算矩阵来描述</a:t>
            </a:r>
            <a:r>
              <a:rPr lang="zh-CN" altLang="en-US" sz="1800" dirty="0"/>
              <a:t>。</a:t>
            </a:r>
            <a:endParaRPr lang="zh-CN" altLang="zh-CN" sz="1800" dirty="0"/>
          </a:p>
          <a:p>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1690008257"/>
              </p:ext>
            </p:extLst>
          </p:nvPr>
        </p:nvGraphicFramePr>
        <p:xfrm>
          <a:off x="539552" y="1995686"/>
          <a:ext cx="8034093" cy="2376265"/>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014216">
                  <a:extLst>
                    <a:ext uri="{9D8B030D-6E8A-4147-A177-3AD203B41FA5}">
                      <a16:colId xmlns:a16="http://schemas.microsoft.com/office/drawing/2014/main" val="20002"/>
                    </a:ext>
                  </a:extLst>
                </a:gridCol>
                <a:gridCol w="10740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gridCol w="1697389">
                  <a:extLst>
                    <a:ext uri="{9D8B030D-6E8A-4147-A177-3AD203B41FA5}">
                      <a16:colId xmlns:a16="http://schemas.microsoft.com/office/drawing/2014/main" val="20006"/>
                    </a:ext>
                  </a:extLst>
                </a:gridCol>
              </a:tblGrid>
              <a:tr h="380203">
                <a:tc>
                  <a:txBody>
                    <a:bodyPr/>
                    <a:lstStyle/>
                    <a:p>
                      <a:pPr algn="ctr">
                        <a:spcAft>
                          <a:spcPts val="0"/>
                        </a:spcAft>
                      </a:pPr>
                      <a:r>
                        <a:rPr lang="en-US" sz="1600">
                          <a:effectLst/>
                        </a:rPr>
                        <a:t> </a:t>
                      </a:r>
                      <a:endParaRPr lang="zh-CN" sz="1600">
                        <a:effectLst/>
                        <a:latin typeface="宋体"/>
                        <a:cs typeface="宋体"/>
                      </a:endParaRPr>
                    </a:p>
                  </a:txBody>
                  <a:tcPr marL="0" marR="0" marT="0" marB="0" anchor="ctr"/>
                </a:tc>
                <a:tc>
                  <a:txBody>
                    <a:bodyPr/>
                    <a:lstStyle/>
                    <a:p>
                      <a:pPr algn="ctr">
                        <a:spcAft>
                          <a:spcPts val="0"/>
                        </a:spcAft>
                      </a:pPr>
                      <a:r>
                        <a:rPr lang="zh-CN" sz="1600">
                          <a:effectLst/>
                        </a:rPr>
                        <a:t>吨</a:t>
                      </a:r>
                      <a:endParaRPr lang="zh-CN" sz="1600">
                        <a:effectLst/>
                        <a:latin typeface="宋体"/>
                        <a:cs typeface="宋体"/>
                      </a:endParaRPr>
                    </a:p>
                  </a:txBody>
                  <a:tcPr marL="0" marR="0" marT="0" marB="0" anchor="ctr"/>
                </a:tc>
                <a:tc>
                  <a:txBody>
                    <a:bodyPr/>
                    <a:lstStyle/>
                    <a:p>
                      <a:pPr algn="ctr">
                        <a:spcAft>
                          <a:spcPts val="0"/>
                        </a:spcAft>
                      </a:pPr>
                      <a:r>
                        <a:rPr lang="zh-CN" sz="1600">
                          <a:effectLst/>
                        </a:rPr>
                        <a:t>千克</a:t>
                      </a:r>
                      <a:endParaRPr lang="zh-CN" sz="1600">
                        <a:effectLst/>
                        <a:latin typeface="宋体"/>
                        <a:cs typeface="宋体"/>
                      </a:endParaRPr>
                    </a:p>
                  </a:txBody>
                  <a:tcPr marL="0" marR="0" marT="0" marB="0" anchor="ctr"/>
                </a:tc>
                <a:tc>
                  <a:txBody>
                    <a:bodyPr/>
                    <a:lstStyle/>
                    <a:p>
                      <a:pPr algn="ctr">
                        <a:spcAft>
                          <a:spcPts val="0"/>
                        </a:spcAft>
                      </a:pPr>
                      <a:r>
                        <a:rPr lang="zh-CN" sz="1600" dirty="0">
                          <a:solidFill>
                            <a:srgbClr val="FF0000"/>
                          </a:solidFill>
                          <a:effectLst/>
                        </a:rPr>
                        <a:t>克</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zh-CN" sz="1600">
                          <a:effectLst/>
                        </a:rPr>
                        <a:t>市斤</a:t>
                      </a:r>
                      <a:endParaRPr lang="zh-CN" sz="1600">
                        <a:effectLst/>
                        <a:latin typeface="宋体"/>
                        <a:cs typeface="宋体"/>
                      </a:endParaRPr>
                    </a:p>
                  </a:txBody>
                  <a:tcPr marL="0" marR="0" marT="0" marB="0" anchor="ctr"/>
                </a:tc>
                <a:tc>
                  <a:txBody>
                    <a:bodyPr/>
                    <a:lstStyle/>
                    <a:p>
                      <a:pPr algn="ctr">
                        <a:spcAft>
                          <a:spcPts val="0"/>
                        </a:spcAft>
                      </a:pPr>
                      <a:r>
                        <a:rPr lang="zh-CN" sz="1600">
                          <a:effectLst/>
                        </a:rPr>
                        <a:t>磅</a:t>
                      </a:r>
                      <a:endParaRPr lang="zh-CN" sz="1600">
                        <a:effectLst/>
                        <a:latin typeface="宋体"/>
                        <a:cs typeface="宋体"/>
                      </a:endParaRPr>
                    </a:p>
                  </a:txBody>
                  <a:tcPr marL="0" marR="0" marT="0" marB="0" anchor="ctr"/>
                </a:tc>
                <a:tc>
                  <a:txBody>
                    <a:bodyPr/>
                    <a:lstStyle/>
                    <a:p>
                      <a:pPr algn="ctr">
                        <a:spcAft>
                          <a:spcPts val="0"/>
                        </a:spcAft>
                      </a:pPr>
                      <a:r>
                        <a:rPr lang="zh-CN" sz="1600">
                          <a:effectLst/>
                        </a:rPr>
                        <a:t>盎司</a:t>
                      </a:r>
                      <a:endParaRPr lang="zh-CN" sz="1600">
                        <a:effectLst/>
                        <a:latin typeface="宋体"/>
                        <a:cs typeface="宋体"/>
                      </a:endParaRPr>
                    </a:p>
                  </a:txBody>
                  <a:tcPr marL="0" marR="0" marT="0" marB="0" anchor="ctr"/>
                </a:tc>
                <a:extLst>
                  <a:ext uri="{0D108BD9-81ED-4DB2-BD59-A6C34878D82A}">
                    <a16:rowId xmlns:a16="http://schemas.microsoft.com/office/drawing/2014/main" val="10000"/>
                  </a:ext>
                </a:extLst>
              </a:tr>
              <a:tr h="332677">
                <a:tc>
                  <a:txBody>
                    <a:bodyPr/>
                    <a:lstStyle/>
                    <a:p>
                      <a:pPr algn="ctr">
                        <a:spcAft>
                          <a:spcPts val="0"/>
                        </a:spcAft>
                      </a:pPr>
                      <a:r>
                        <a:rPr lang="en-US" sz="1600">
                          <a:effectLst/>
                        </a:rPr>
                        <a:t>1</a:t>
                      </a:r>
                      <a:r>
                        <a:rPr lang="zh-CN" sz="1600">
                          <a:effectLst/>
                        </a:rPr>
                        <a:t>吨</a:t>
                      </a:r>
                      <a:endParaRPr lang="zh-CN" sz="1600">
                        <a:effectLst/>
                        <a:latin typeface="宋体"/>
                        <a:cs typeface="宋体"/>
                      </a:endParaRPr>
                    </a:p>
                  </a:txBody>
                  <a:tcPr marL="0" marR="0" marT="0" marB="0" anchor="ctr"/>
                </a:tc>
                <a:tc>
                  <a:txBody>
                    <a:bodyPr/>
                    <a:lstStyle/>
                    <a:p>
                      <a:pPr algn="ctr">
                        <a:spcAft>
                          <a:spcPts val="0"/>
                        </a:spcAft>
                      </a:pPr>
                      <a:r>
                        <a:rPr lang="en-US" sz="1600">
                          <a:effectLst/>
                        </a:rPr>
                        <a:t>1</a:t>
                      </a:r>
                      <a:endParaRPr lang="zh-CN" sz="1600">
                        <a:effectLst/>
                        <a:latin typeface="宋体"/>
                        <a:cs typeface="宋体"/>
                      </a:endParaRPr>
                    </a:p>
                  </a:txBody>
                  <a:tcPr marL="0" marR="0" marT="0" marB="0" anchor="ctr"/>
                </a:tc>
                <a:tc>
                  <a:txBody>
                    <a:bodyPr/>
                    <a:lstStyle/>
                    <a:p>
                      <a:pPr algn="ctr">
                        <a:spcAft>
                          <a:spcPts val="0"/>
                        </a:spcAft>
                      </a:pPr>
                      <a:r>
                        <a:rPr lang="en-US" sz="1600">
                          <a:effectLst/>
                        </a:rPr>
                        <a:t>1000</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1000000</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2000</a:t>
                      </a:r>
                      <a:endParaRPr lang="zh-CN" sz="1600">
                        <a:effectLst/>
                        <a:latin typeface="宋体"/>
                        <a:cs typeface="宋体"/>
                      </a:endParaRPr>
                    </a:p>
                  </a:txBody>
                  <a:tcPr marL="0" marR="0" marT="0" marB="0" anchor="ctr"/>
                </a:tc>
                <a:tc>
                  <a:txBody>
                    <a:bodyPr/>
                    <a:lstStyle/>
                    <a:p>
                      <a:pPr algn="ctr">
                        <a:spcAft>
                          <a:spcPts val="0"/>
                        </a:spcAft>
                      </a:pPr>
                      <a:r>
                        <a:rPr lang="en-US" sz="1600">
                          <a:effectLst/>
                        </a:rPr>
                        <a:t>2204.6</a:t>
                      </a:r>
                      <a:endParaRPr lang="zh-CN" sz="1600">
                        <a:effectLst/>
                        <a:latin typeface="宋体"/>
                        <a:cs typeface="宋体"/>
                      </a:endParaRPr>
                    </a:p>
                  </a:txBody>
                  <a:tcPr marL="0" marR="0" marT="0" marB="0" anchor="ctr"/>
                </a:tc>
                <a:tc>
                  <a:txBody>
                    <a:bodyPr/>
                    <a:lstStyle/>
                    <a:p>
                      <a:pPr algn="ctr">
                        <a:spcAft>
                          <a:spcPts val="0"/>
                        </a:spcAft>
                      </a:pPr>
                      <a:r>
                        <a:rPr lang="en-US" sz="1600">
                          <a:effectLst/>
                        </a:rPr>
                        <a:t>35273.9619496</a:t>
                      </a:r>
                      <a:endParaRPr lang="zh-CN" sz="1600">
                        <a:effectLst/>
                        <a:latin typeface="宋体"/>
                        <a:cs typeface="宋体"/>
                      </a:endParaRPr>
                    </a:p>
                  </a:txBody>
                  <a:tcPr marL="0" marR="0" marT="0" marB="0" anchor="ctr"/>
                </a:tc>
                <a:extLst>
                  <a:ext uri="{0D108BD9-81ED-4DB2-BD59-A6C34878D82A}">
                    <a16:rowId xmlns:a16="http://schemas.microsoft.com/office/drawing/2014/main" val="10001"/>
                  </a:ext>
                </a:extLst>
              </a:tr>
              <a:tr h="332677">
                <a:tc>
                  <a:txBody>
                    <a:bodyPr/>
                    <a:lstStyle/>
                    <a:p>
                      <a:pPr algn="ctr">
                        <a:spcAft>
                          <a:spcPts val="0"/>
                        </a:spcAft>
                      </a:pPr>
                      <a:r>
                        <a:rPr lang="en-US" sz="1600">
                          <a:effectLst/>
                        </a:rPr>
                        <a:t>1</a:t>
                      </a:r>
                      <a:r>
                        <a:rPr lang="zh-CN" sz="1600">
                          <a:effectLst/>
                        </a:rPr>
                        <a:t>千克</a:t>
                      </a:r>
                      <a:endParaRPr lang="zh-CN" sz="1600">
                        <a:effectLst/>
                        <a:latin typeface="宋体"/>
                        <a:cs typeface="宋体"/>
                      </a:endParaRPr>
                    </a:p>
                  </a:txBody>
                  <a:tcPr marL="0" marR="0" marT="0" marB="0" anchor="ctr"/>
                </a:tc>
                <a:tc>
                  <a:txBody>
                    <a:bodyPr/>
                    <a:lstStyle/>
                    <a:p>
                      <a:pPr algn="ctr">
                        <a:spcAft>
                          <a:spcPts val="0"/>
                        </a:spcAft>
                      </a:pPr>
                      <a:r>
                        <a:rPr lang="en-US" sz="1600">
                          <a:effectLst/>
                        </a:rPr>
                        <a:t>0.001</a:t>
                      </a:r>
                      <a:endParaRPr lang="zh-CN" sz="1600">
                        <a:effectLst/>
                        <a:latin typeface="宋体"/>
                        <a:cs typeface="宋体"/>
                      </a:endParaRPr>
                    </a:p>
                  </a:txBody>
                  <a:tcPr marL="0" marR="0" marT="0" marB="0" anchor="ctr"/>
                </a:tc>
                <a:tc>
                  <a:txBody>
                    <a:bodyPr/>
                    <a:lstStyle/>
                    <a:p>
                      <a:pPr algn="ctr">
                        <a:spcAft>
                          <a:spcPts val="0"/>
                        </a:spcAft>
                      </a:pPr>
                      <a:r>
                        <a:rPr lang="en-US" sz="1600">
                          <a:effectLst/>
                        </a:rPr>
                        <a:t>1</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1000</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2</a:t>
                      </a:r>
                      <a:endParaRPr lang="zh-CN" sz="1600">
                        <a:effectLst/>
                        <a:latin typeface="宋体"/>
                        <a:cs typeface="宋体"/>
                      </a:endParaRPr>
                    </a:p>
                  </a:txBody>
                  <a:tcPr marL="0" marR="0" marT="0" marB="0" anchor="ctr"/>
                </a:tc>
                <a:tc>
                  <a:txBody>
                    <a:bodyPr/>
                    <a:lstStyle/>
                    <a:p>
                      <a:pPr algn="ctr">
                        <a:spcAft>
                          <a:spcPts val="0"/>
                        </a:spcAft>
                      </a:pPr>
                      <a:r>
                        <a:rPr lang="en-US" sz="1600">
                          <a:effectLst/>
                        </a:rPr>
                        <a:t>2.2046</a:t>
                      </a:r>
                      <a:endParaRPr lang="zh-CN" sz="1600">
                        <a:effectLst/>
                        <a:latin typeface="宋体"/>
                        <a:cs typeface="宋体"/>
                      </a:endParaRPr>
                    </a:p>
                  </a:txBody>
                  <a:tcPr marL="0" marR="0" marT="0" marB="0" anchor="ctr"/>
                </a:tc>
                <a:tc>
                  <a:txBody>
                    <a:bodyPr/>
                    <a:lstStyle/>
                    <a:p>
                      <a:pPr algn="ctr">
                        <a:spcAft>
                          <a:spcPts val="0"/>
                        </a:spcAft>
                      </a:pPr>
                      <a:r>
                        <a:rPr lang="en-US" sz="1600">
                          <a:effectLst/>
                        </a:rPr>
                        <a:t>35.2739619</a:t>
                      </a:r>
                      <a:endParaRPr lang="zh-CN" sz="1600">
                        <a:effectLst/>
                        <a:latin typeface="宋体"/>
                        <a:cs typeface="宋体"/>
                      </a:endParaRPr>
                    </a:p>
                  </a:txBody>
                  <a:tcPr marL="0" marR="0" marT="0" marB="0" anchor="ctr"/>
                </a:tc>
                <a:extLst>
                  <a:ext uri="{0D108BD9-81ED-4DB2-BD59-A6C34878D82A}">
                    <a16:rowId xmlns:a16="http://schemas.microsoft.com/office/drawing/2014/main" val="10002"/>
                  </a:ext>
                </a:extLst>
              </a:tr>
              <a:tr h="332677">
                <a:tc>
                  <a:txBody>
                    <a:bodyPr/>
                    <a:lstStyle/>
                    <a:p>
                      <a:pPr algn="ctr">
                        <a:spcAft>
                          <a:spcPts val="0"/>
                        </a:spcAft>
                      </a:pPr>
                      <a:r>
                        <a:rPr lang="en-US" sz="1600">
                          <a:effectLst/>
                        </a:rPr>
                        <a:t>1</a:t>
                      </a:r>
                      <a:r>
                        <a:rPr lang="zh-CN" sz="1600">
                          <a:effectLst/>
                        </a:rPr>
                        <a:t>克</a:t>
                      </a:r>
                      <a:endParaRPr lang="zh-CN" sz="1600">
                        <a:effectLst/>
                        <a:latin typeface="宋体"/>
                        <a:cs typeface="宋体"/>
                      </a:endParaRPr>
                    </a:p>
                  </a:txBody>
                  <a:tcPr marL="0" marR="0" marT="0" marB="0" anchor="ctr"/>
                </a:tc>
                <a:tc>
                  <a:txBody>
                    <a:bodyPr/>
                    <a:lstStyle/>
                    <a:p>
                      <a:pPr algn="ctr">
                        <a:spcAft>
                          <a:spcPts val="0"/>
                        </a:spcAft>
                      </a:pPr>
                      <a:r>
                        <a:rPr lang="en-US" sz="1600">
                          <a:effectLst/>
                        </a:rPr>
                        <a:t>0.000001</a:t>
                      </a:r>
                      <a:endParaRPr lang="zh-CN" sz="1600">
                        <a:effectLst/>
                        <a:latin typeface="宋体"/>
                        <a:cs typeface="宋体"/>
                      </a:endParaRPr>
                    </a:p>
                  </a:txBody>
                  <a:tcPr marL="0" marR="0" marT="0" marB="0" anchor="ctr"/>
                </a:tc>
                <a:tc>
                  <a:txBody>
                    <a:bodyPr/>
                    <a:lstStyle/>
                    <a:p>
                      <a:pPr algn="ctr">
                        <a:spcAft>
                          <a:spcPts val="0"/>
                        </a:spcAft>
                      </a:pPr>
                      <a:r>
                        <a:rPr lang="en-US" sz="1600">
                          <a:effectLst/>
                        </a:rPr>
                        <a:t>0.001</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1</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0.002</a:t>
                      </a:r>
                      <a:endParaRPr lang="zh-CN" sz="1600">
                        <a:effectLst/>
                        <a:latin typeface="宋体"/>
                        <a:cs typeface="宋体"/>
                      </a:endParaRPr>
                    </a:p>
                  </a:txBody>
                  <a:tcPr marL="0" marR="0" marT="0" marB="0" anchor="ctr"/>
                </a:tc>
                <a:tc>
                  <a:txBody>
                    <a:bodyPr/>
                    <a:lstStyle/>
                    <a:p>
                      <a:pPr algn="ctr">
                        <a:spcAft>
                          <a:spcPts val="0"/>
                        </a:spcAft>
                      </a:pPr>
                      <a:r>
                        <a:rPr lang="en-US" sz="1600">
                          <a:effectLst/>
                        </a:rPr>
                        <a:t>0.00220462</a:t>
                      </a:r>
                      <a:endParaRPr lang="zh-CN" sz="1600">
                        <a:effectLst/>
                        <a:latin typeface="宋体"/>
                        <a:cs typeface="宋体"/>
                      </a:endParaRPr>
                    </a:p>
                  </a:txBody>
                  <a:tcPr marL="0" marR="0" marT="0" marB="0" anchor="ctr"/>
                </a:tc>
                <a:tc>
                  <a:txBody>
                    <a:bodyPr/>
                    <a:lstStyle/>
                    <a:p>
                      <a:pPr algn="ctr">
                        <a:spcAft>
                          <a:spcPts val="0"/>
                        </a:spcAft>
                      </a:pPr>
                      <a:r>
                        <a:rPr lang="en-US" sz="1600">
                          <a:effectLst/>
                        </a:rPr>
                        <a:t>0.03527396</a:t>
                      </a:r>
                      <a:endParaRPr lang="zh-CN" sz="1600">
                        <a:effectLst/>
                        <a:latin typeface="宋体"/>
                        <a:cs typeface="宋体"/>
                      </a:endParaRPr>
                    </a:p>
                  </a:txBody>
                  <a:tcPr marL="0" marR="0" marT="0" marB="0" anchor="ctr"/>
                </a:tc>
                <a:extLst>
                  <a:ext uri="{0D108BD9-81ED-4DB2-BD59-A6C34878D82A}">
                    <a16:rowId xmlns:a16="http://schemas.microsoft.com/office/drawing/2014/main" val="10003"/>
                  </a:ext>
                </a:extLst>
              </a:tr>
              <a:tr h="332677">
                <a:tc>
                  <a:txBody>
                    <a:bodyPr/>
                    <a:lstStyle/>
                    <a:p>
                      <a:pPr algn="ctr">
                        <a:spcAft>
                          <a:spcPts val="0"/>
                        </a:spcAft>
                      </a:pPr>
                      <a:r>
                        <a:rPr lang="en-US" sz="1600">
                          <a:effectLst/>
                        </a:rPr>
                        <a:t>1</a:t>
                      </a:r>
                      <a:r>
                        <a:rPr lang="zh-CN" sz="1600">
                          <a:effectLst/>
                        </a:rPr>
                        <a:t>市斤</a:t>
                      </a:r>
                      <a:endParaRPr lang="zh-CN" sz="1600">
                        <a:effectLst/>
                        <a:latin typeface="宋体"/>
                        <a:cs typeface="宋体"/>
                      </a:endParaRPr>
                    </a:p>
                  </a:txBody>
                  <a:tcPr marL="0" marR="0" marT="0" marB="0" anchor="ctr"/>
                </a:tc>
                <a:tc>
                  <a:txBody>
                    <a:bodyPr/>
                    <a:lstStyle/>
                    <a:p>
                      <a:pPr algn="ctr">
                        <a:spcAft>
                          <a:spcPts val="0"/>
                        </a:spcAft>
                      </a:pPr>
                      <a:r>
                        <a:rPr lang="en-US" sz="1600">
                          <a:effectLst/>
                        </a:rPr>
                        <a:t>0.0005</a:t>
                      </a:r>
                      <a:endParaRPr lang="zh-CN" sz="1600">
                        <a:effectLst/>
                        <a:latin typeface="宋体"/>
                        <a:cs typeface="宋体"/>
                      </a:endParaRPr>
                    </a:p>
                  </a:txBody>
                  <a:tcPr marL="0" marR="0" marT="0" marB="0" anchor="ctr"/>
                </a:tc>
                <a:tc>
                  <a:txBody>
                    <a:bodyPr/>
                    <a:lstStyle/>
                    <a:p>
                      <a:pPr algn="ctr">
                        <a:spcAft>
                          <a:spcPts val="0"/>
                        </a:spcAft>
                      </a:pPr>
                      <a:r>
                        <a:rPr lang="en-US" sz="1600">
                          <a:effectLst/>
                        </a:rPr>
                        <a:t>0.5</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500</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1</a:t>
                      </a:r>
                      <a:endParaRPr lang="zh-CN" sz="1600">
                        <a:effectLst/>
                        <a:latin typeface="宋体"/>
                        <a:cs typeface="宋体"/>
                      </a:endParaRPr>
                    </a:p>
                  </a:txBody>
                  <a:tcPr marL="0" marR="0" marT="0" marB="0" anchor="ctr"/>
                </a:tc>
                <a:tc>
                  <a:txBody>
                    <a:bodyPr/>
                    <a:lstStyle/>
                    <a:p>
                      <a:pPr algn="ctr">
                        <a:spcAft>
                          <a:spcPts val="0"/>
                        </a:spcAft>
                      </a:pPr>
                      <a:r>
                        <a:rPr lang="en-US" sz="1600">
                          <a:effectLst/>
                        </a:rPr>
                        <a:t>1.1023</a:t>
                      </a:r>
                      <a:endParaRPr lang="zh-CN" sz="1600">
                        <a:effectLst/>
                        <a:latin typeface="宋体"/>
                        <a:cs typeface="宋体"/>
                      </a:endParaRPr>
                    </a:p>
                  </a:txBody>
                  <a:tcPr marL="0" marR="0" marT="0" marB="0" anchor="ctr"/>
                </a:tc>
                <a:tc>
                  <a:txBody>
                    <a:bodyPr/>
                    <a:lstStyle/>
                    <a:p>
                      <a:pPr algn="ctr">
                        <a:spcAft>
                          <a:spcPts val="0"/>
                        </a:spcAft>
                      </a:pPr>
                      <a:r>
                        <a:rPr lang="en-US" sz="1600">
                          <a:effectLst/>
                        </a:rPr>
                        <a:t>17.636981</a:t>
                      </a:r>
                      <a:endParaRPr lang="zh-CN" sz="1600">
                        <a:effectLst/>
                        <a:latin typeface="宋体"/>
                        <a:cs typeface="宋体"/>
                      </a:endParaRPr>
                    </a:p>
                  </a:txBody>
                  <a:tcPr marL="0" marR="0" marT="0" marB="0" anchor="ctr"/>
                </a:tc>
                <a:extLst>
                  <a:ext uri="{0D108BD9-81ED-4DB2-BD59-A6C34878D82A}">
                    <a16:rowId xmlns:a16="http://schemas.microsoft.com/office/drawing/2014/main" val="10004"/>
                  </a:ext>
                </a:extLst>
              </a:tr>
              <a:tr h="332677">
                <a:tc>
                  <a:txBody>
                    <a:bodyPr/>
                    <a:lstStyle/>
                    <a:p>
                      <a:pPr algn="ctr">
                        <a:spcAft>
                          <a:spcPts val="0"/>
                        </a:spcAft>
                      </a:pPr>
                      <a:r>
                        <a:rPr lang="en-US" sz="1600">
                          <a:effectLst/>
                        </a:rPr>
                        <a:t>1</a:t>
                      </a:r>
                      <a:r>
                        <a:rPr lang="zh-CN" sz="1600">
                          <a:effectLst/>
                        </a:rPr>
                        <a:t>磅</a:t>
                      </a:r>
                      <a:endParaRPr lang="zh-CN" sz="1600">
                        <a:effectLst/>
                        <a:latin typeface="宋体"/>
                        <a:cs typeface="宋体"/>
                      </a:endParaRPr>
                    </a:p>
                  </a:txBody>
                  <a:tcPr marL="0" marR="0" marT="0" marB="0" anchor="ctr"/>
                </a:tc>
                <a:tc>
                  <a:txBody>
                    <a:bodyPr/>
                    <a:lstStyle/>
                    <a:p>
                      <a:pPr algn="ctr">
                        <a:spcAft>
                          <a:spcPts val="0"/>
                        </a:spcAft>
                      </a:pPr>
                      <a:r>
                        <a:rPr lang="en-US" sz="1600">
                          <a:effectLst/>
                        </a:rPr>
                        <a:t>0.000454</a:t>
                      </a:r>
                      <a:endParaRPr lang="zh-CN" sz="1600">
                        <a:effectLst/>
                        <a:latin typeface="宋体"/>
                        <a:cs typeface="宋体"/>
                      </a:endParaRPr>
                    </a:p>
                  </a:txBody>
                  <a:tcPr marL="0" marR="0" marT="0" marB="0" anchor="ctr"/>
                </a:tc>
                <a:tc>
                  <a:txBody>
                    <a:bodyPr/>
                    <a:lstStyle/>
                    <a:p>
                      <a:pPr algn="ctr">
                        <a:spcAft>
                          <a:spcPts val="0"/>
                        </a:spcAft>
                      </a:pPr>
                      <a:r>
                        <a:rPr lang="en-US" sz="1600">
                          <a:effectLst/>
                        </a:rPr>
                        <a:t>0.4536</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453.59237</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0.9072</a:t>
                      </a:r>
                      <a:endParaRPr lang="zh-CN" sz="1600">
                        <a:effectLst/>
                        <a:latin typeface="宋体"/>
                        <a:cs typeface="宋体"/>
                      </a:endParaRPr>
                    </a:p>
                  </a:txBody>
                  <a:tcPr marL="0" marR="0" marT="0" marB="0" anchor="ctr"/>
                </a:tc>
                <a:tc>
                  <a:txBody>
                    <a:bodyPr/>
                    <a:lstStyle/>
                    <a:p>
                      <a:pPr algn="ctr">
                        <a:spcAft>
                          <a:spcPts val="0"/>
                        </a:spcAft>
                      </a:pPr>
                      <a:r>
                        <a:rPr lang="en-US" sz="1600">
                          <a:effectLst/>
                        </a:rPr>
                        <a:t>1</a:t>
                      </a:r>
                      <a:endParaRPr lang="zh-CN" sz="1600">
                        <a:effectLst/>
                        <a:latin typeface="宋体"/>
                        <a:cs typeface="宋体"/>
                      </a:endParaRPr>
                    </a:p>
                  </a:txBody>
                  <a:tcPr marL="0" marR="0" marT="0" marB="0" anchor="ctr"/>
                </a:tc>
                <a:tc>
                  <a:txBody>
                    <a:bodyPr/>
                    <a:lstStyle/>
                    <a:p>
                      <a:pPr algn="ctr">
                        <a:spcAft>
                          <a:spcPts val="0"/>
                        </a:spcAft>
                      </a:pPr>
                      <a:r>
                        <a:rPr lang="en-US" sz="1600">
                          <a:effectLst/>
                        </a:rPr>
                        <a:t>16</a:t>
                      </a:r>
                      <a:endParaRPr lang="zh-CN" sz="1600">
                        <a:effectLst/>
                        <a:latin typeface="宋体"/>
                        <a:cs typeface="宋体"/>
                      </a:endParaRPr>
                    </a:p>
                  </a:txBody>
                  <a:tcPr marL="0" marR="0" marT="0" marB="0" anchor="ctr"/>
                </a:tc>
                <a:extLst>
                  <a:ext uri="{0D108BD9-81ED-4DB2-BD59-A6C34878D82A}">
                    <a16:rowId xmlns:a16="http://schemas.microsoft.com/office/drawing/2014/main" val="10005"/>
                  </a:ext>
                </a:extLst>
              </a:tr>
              <a:tr h="332677">
                <a:tc>
                  <a:txBody>
                    <a:bodyPr/>
                    <a:lstStyle/>
                    <a:p>
                      <a:pPr algn="ctr">
                        <a:spcAft>
                          <a:spcPts val="0"/>
                        </a:spcAft>
                      </a:pPr>
                      <a:r>
                        <a:rPr lang="en-US" sz="1600">
                          <a:effectLst/>
                        </a:rPr>
                        <a:t>1</a:t>
                      </a:r>
                      <a:r>
                        <a:rPr lang="zh-CN" sz="1600">
                          <a:effectLst/>
                        </a:rPr>
                        <a:t>盎司</a:t>
                      </a:r>
                      <a:endParaRPr lang="zh-CN" sz="1600">
                        <a:effectLst/>
                        <a:latin typeface="宋体"/>
                        <a:cs typeface="宋体"/>
                      </a:endParaRPr>
                    </a:p>
                  </a:txBody>
                  <a:tcPr marL="0" marR="0" marT="0" marB="0" anchor="ctr"/>
                </a:tc>
                <a:tc>
                  <a:txBody>
                    <a:bodyPr/>
                    <a:lstStyle/>
                    <a:p>
                      <a:pPr algn="ctr">
                        <a:spcAft>
                          <a:spcPts val="0"/>
                        </a:spcAft>
                      </a:pPr>
                      <a:r>
                        <a:rPr lang="en-US" sz="1600">
                          <a:effectLst/>
                        </a:rPr>
                        <a:t>0.00002835</a:t>
                      </a:r>
                      <a:endParaRPr lang="zh-CN" sz="1600">
                        <a:effectLst/>
                        <a:latin typeface="宋体"/>
                        <a:cs typeface="宋体"/>
                      </a:endParaRPr>
                    </a:p>
                  </a:txBody>
                  <a:tcPr marL="0" marR="0" marT="0" marB="0" anchor="ctr"/>
                </a:tc>
                <a:tc>
                  <a:txBody>
                    <a:bodyPr/>
                    <a:lstStyle/>
                    <a:p>
                      <a:pPr algn="ctr">
                        <a:spcAft>
                          <a:spcPts val="0"/>
                        </a:spcAft>
                      </a:pPr>
                      <a:r>
                        <a:rPr lang="en-US" sz="1600">
                          <a:effectLst/>
                        </a:rPr>
                        <a:t>0.02834952</a:t>
                      </a:r>
                      <a:endParaRPr lang="zh-CN" sz="1600">
                        <a:effectLst/>
                        <a:latin typeface="宋体"/>
                        <a:cs typeface="宋体"/>
                      </a:endParaRPr>
                    </a:p>
                  </a:txBody>
                  <a:tcPr marL="0" marR="0" marT="0" marB="0" anchor="ctr"/>
                </a:tc>
                <a:tc>
                  <a:txBody>
                    <a:bodyPr/>
                    <a:lstStyle/>
                    <a:p>
                      <a:pPr algn="ctr">
                        <a:spcAft>
                          <a:spcPts val="0"/>
                        </a:spcAft>
                      </a:pPr>
                      <a:r>
                        <a:rPr lang="en-US" sz="1600" dirty="0">
                          <a:solidFill>
                            <a:srgbClr val="FF0000"/>
                          </a:solidFill>
                          <a:effectLst/>
                        </a:rPr>
                        <a:t>28.3495231</a:t>
                      </a:r>
                      <a:endParaRPr lang="zh-CN" sz="1600" dirty="0">
                        <a:solidFill>
                          <a:srgbClr val="FF0000"/>
                        </a:solidFill>
                        <a:effectLst/>
                        <a:latin typeface="宋体"/>
                        <a:cs typeface="宋体"/>
                      </a:endParaRPr>
                    </a:p>
                  </a:txBody>
                  <a:tcPr marL="0" marR="0" marT="0" marB="0" anchor="ctr"/>
                </a:tc>
                <a:tc>
                  <a:txBody>
                    <a:bodyPr/>
                    <a:lstStyle/>
                    <a:p>
                      <a:pPr algn="ctr">
                        <a:spcAft>
                          <a:spcPts val="0"/>
                        </a:spcAft>
                      </a:pPr>
                      <a:r>
                        <a:rPr lang="en-US" sz="1600">
                          <a:effectLst/>
                        </a:rPr>
                        <a:t>28.34952313</a:t>
                      </a:r>
                      <a:endParaRPr lang="zh-CN" sz="1600">
                        <a:effectLst/>
                        <a:latin typeface="宋体"/>
                        <a:cs typeface="宋体"/>
                      </a:endParaRPr>
                    </a:p>
                  </a:txBody>
                  <a:tcPr marL="0" marR="0" marT="0" marB="0" anchor="ctr"/>
                </a:tc>
                <a:tc>
                  <a:txBody>
                    <a:bodyPr/>
                    <a:lstStyle/>
                    <a:p>
                      <a:pPr algn="ctr">
                        <a:spcAft>
                          <a:spcPts val="0"/>
                        </a:spcAft>
                      </a:pPr>
                      <a:r>
                        <a:rPr lang="en-US" sz="1600">
                          <a:effectLst/>
                        </a:rPr>
                        <a:t>0.0625</a:t>
                      </a:r>
                      <a:endParaRPr lang="zh-CN" sz="1600">
                        <a:effectLst/>
                        <a:latin typeface="宋体"/>
                        <a:cs typeface="宋体"/>
                      </a:endParaRPr>
                    </a:p>
                  </a:txBody>
                  <a:tcPr marL="0" marR="0" marT="0" marB="0" anchor="ctr"/>
                </a:tc>
                <a:tc>
                  <a:txBody>
                    <a:bodyPr/>
                    <a:lstStyle/>
                    <a:p>
                      <a:pPr algn="ctr">
                        <a:spcAft>
                          <a:spcPts val="0"/>
                        </a:spcAft>
                      </a:pPr>
                      <a:r>
                        <a:rPr lang="en-US" sz="1600" dirty="0">
                          <a:effectLst/>
                        </a:rPr>
                        <a:t>1</a:t>
                      </a:r>
                      <a:endParaRPr lang="zh-CN" sz="1600" dirty="0">
                        <a:effectLst/>
                        <a:latin typeface="宋体"/>
                        <a:cs typeface="宋体"/>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286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13.3 </a:t>
            </a:r>
            <a:r>
              <a:rPr lang="zh-CN" altLang="en-US" sz="4800" dirty="0"/>
              <a:t>代码编写</a:t>
            </a:r>
          </a:p>
        </p:txBody>
      </p:sp>
      <p:sp>
        <p:nvSpPr>
          <p:cNvPr id="3" name="内容占位符 2"/>
          <p:cNvSpPr>
            <a:spLocks noGrp="1"/>
          </p:cNvSpPr>
          <p:nvPr>
            <p:ph idx="1"/>
          </p:nvPr>
        </p:nvSpPr>
        <p:spPr/>
        <p:txBody>
          <a:bodyPr>
            <a:noAutofit/>
          </a:bodyPr>
          <a:lstStyle/>
          <a:p>
            <a:r>
              <a:rPr lang="zh-CN" altLang="zh-CN" sz="1800" dirty="0"/>
              <a:t>对应上述设计思路，可以将代码分为两个部分：一部分负责与用户交互的界面，代码在</a:t>
            </a:r>
            <a:r>
              <a:rPr lang="x-none" altLang="zh-CN" sz="1800" dirty="0"/>
              <a:t>.aspx</a:t>
            </a:r>
            <a:r>
              <a:rPr lang="zh-CN" altLang="zh-CN" sz="1800" dirty="0"/>
              <a:t>文件中；另一部分负责程序的逻辑，代码在</a:t>
            </a:r>
            <a:r>
              <a:rPr lang="x-none" altLang="zh-CN" sz="1800" dirty="0"/>
              <a:t>.aspx.cs</a:t>
            </a:r>
            <a:r>
              <a:rPr lang="zh-CN" altLang="zh-CN" sz="1800" dirty="0"/>
              <a:t>文件中。</a:t>
            </a:r>
          </a:p>
          <a:p>
            <a:r>
              <a:rPr lang="zh-CN" altLang="zh-CN" sz="1800" dirty="0"/>
              <a:t>在编写代码的过程中，通常是先通过可视化的开发方式“画”出界面，然后再编写相应的逻辑代码。但在开发实践中，不应该写出大量代码后才进行调试，而是随着代码的编写不断地进行测试运行，以便及时发现错误并进行修改。在基于</a:t>
            </a:r>
            <a:r>
              <a:rPr lang="x-none" altLang="zh-CN" sz="1800" dirty="0"/>
              <a:t>ASP.NET</a:t>
            </a:r>
            <a:r>
              <a:rPr lang="zh-CN" altLang="zh-CN" sz="1800" dirty="0"/>
              <a:t>的开发过程中，界面和逻辑两部分需要配合才能运行</a:t>
            </a:r>
            <a:r>
              <a:rPr lang="zh-CN" altLang="en-US" sz="1800" dirty="0"/>
              <a:t>。</a:t>
            </a:r>
            <a:endParaRPr lang="en-US" altLang="zh-CN" sz="1800" dirty="0"/>
          </a:p>
          <a:p>
            <a:pPr marL="457200" lvl="1" indent="0">
              <a:buNone/>
            </a:pPr>
            <a:r>
              <a:rPr lang="zh-CN" altLang="zh-CN" sz="1800" dirty="0"/>
              <a:t>（</a:t>
            </a:r>
            <a:r>
              <a:rPr lang="x-none" altLang="zh-CN" sz="1800" dirty="0"/>
              <a:t>1</a:t>
            </a:r>
            <a:r>
              <a:rPr lang="zh-CN" altLang="zh-CN" sz="1800" dirty="0"/>
              <a:t>）创建网站项目及文件</a:t>
            </a:r>
            <a:endParaRPr lang="en-US" altLang="zh-CN" sz="1800" dirty="0"/>
          </a:p>
          <a:p>
            <a:pPr marL="457200" lvl="1" indent="0">
              <a:buNone/>
            </a:pPr>
            <a:r>
              <a:rPr lang="zh-CN" altLang="zh-CN" sz="1800" dirty="0"/>
              <a:t>（</a:t>
            </a:r>
            <a:r>
              <a:rPr lang="x-none" altLang="zh-CN" sz="1800" dirty="0"/>
              <a:t>2</a:t>
            </a:r>
            <a:r>
              <a:rPr lang="zh-CN" altLang="zh-CN" sz="1800" dirty="0"/>
              <a:t>）基本页面元素设计</a:t>
            </a:r>
          </a:p>
          <a:p>
            <a:pPr marL="457200" lvl="1" indent="0">
              <a:buNone/>
            </a:pPr>
            <a:r>
              <a:rPr lang="zh-CN" altLang="zh-CN" sz="1800" dirty="0"/>
              <a:t>（</a:t>
            </a:r>
            <a:r>
              <a:rPr lang="x-none" altLang="zh-CN" sz="1800" dirty="0"/>
              <a:t>3</a:t>
            </a:r>
            <a:r>
              <a:rPr lang="zh-CN" altLang="zh-CN" sz="1800" dirty="0"/>
              <a:t>）填充“原单位”下拉列表</a:t>
            </a:r>
            <a:r>
              <a:rPr lang="x-none" altLang="zh-CN" sz="1800" dirty="0"/>
              <a:t>Items</a:t>
            </a:r>
            <a:endParaRPr lang="zh-CN" altLang="zh-CN" sz="1800" dirty="0"/>
          </a:p>
          <a:p>
            <a:pPr marL="457200" lvl="1" indent="0">
              <a:buNone/>
            </a:pPr>
            <a:r>
              <a:rPr lang="zh-CN" altLang="zh-CN" sz="1800" dirty="0"/>
              <a:t>（</a:t>
            </a:r>
            <a:r>
              <a:rPr lang="en-US" altLang="zh-CN" sz="1800" dirty="0"/>
              <a:t>4</a:t>
            </a:r>
            <a:r>
              <a:rPr lang="zh-CN" altLang="zh-CN" sz="1800" dirty="0"/>
              <a:t>）填充“目标单位”下拉列表</a:t>
            </a:r>
            <a:r>
              <a:rPr lang="x-none" altLang="zh-CN" sz="1800" dirty="0"/>
              <a:t>Items</a:t>
            </a:r>
            <a:endParaRPr lang="zh-CN" altLang="zh-CN" sz="1800" dirty="0"/>
          </a:p>
          <a:p>
            <a:pPr marL="457200" lvl="1" indent="0">
              <a:buNone/>
            </a:pPr>
            <a:r>
              <a:rPr lang="zh-CN" altLang="zh-CN" sz="1800" dirty="0"/>
              <a:t>（</a:t>
            </a:r>
            <a:r>
              <a:rPr lang="x-none" altLang="zh-CN" sz="1800" dirty="0"/>
              <a:t>5</a:t>
            </a:r>
            <a:r>
              <a:rPr lang="zh-CN" altLang="zh-CN" sz="1800" dirty="0"/>
              <a:t>）响应“换算”按钮点击事件</a:t>
            </a:r>
          </a:p>
          <a:p>
            <a:pPr marL="457200" lvl="1" indent="0">
              <a:buNone/>
            </a:pPr>
            <a:r>
              <a:rPr lang="zh-CN" altLang="zh-CN" sz="1800" dirty="0"/>
              <a:t>（</a:t>
            </a:r>
            <a:r>
              <a:rPr lang="x-none" altLang="zh-CN" sz="1800" dirty="0"/>
              <a:t>6</a:t>
            </a:r>
            <a:r>
              <a:rPr lang="zh-CN" altLang="zh-CN" sz="1800" dirty="0"/>
              <a:t>）用户输入验证</a:t>
            </a:r>
            <a:endParaRPr lang="zh-CN" altLang="en-US" sz="1800" dirty="0"/>
          </a:p>
        </p:txBody>
      </p:sp>
    </p:spTree>
    <p:extLst>
      <p:ext uri="{BB962C8B-B14F-4D97-AF65-F5344CB8AC3E}">
        <p14:creationId xmlns:p14="http://schemas.microsoft.com/office/powerpoint/2010/main" val="12266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13.4 </a:t>
            </a:r>
            <a:r>
              <a:rPr lang="zh-CN" altLang="en-US" sz="4800" dirty="0"/>
              <a:t>完整的源代码</a:t>
            </a:r>
          </a:p>
        </p:txBody>
      </p:sp>
      <p:sp>
        <p:nvSpPr>
          <p:cNvPr id="3" name="内容占位符 2"/>
          <p:cNvSpPr>
            <a:spLocks noGrp="1"/>
          </p:cNvSpPr>
          <p:nvPr>
            <p:ph idx="1"/>
          </p:nvPr>
        </p:nvSpPr>
        <p:spPr/>
        <p:txBody>
          <a:bodyPr>
            <a:noAutofit/>
          </a:bodyPr>
          <a:lstStyle/>
          <a:p>
            <a:r>
              <a:rPr lang="zh-CN" altLang="zh-CN" sz="1800" dirty="0"/>
              <a:t>项目中</a:t>
            </a:r>
            <a:r>
              <a:rPr lang="en-US" altLang="zh-CN" sz="1800" dirty="0"/>
              <a:t>converter.aspx</a:t>
            </a:r>
            <a:r>
              <a:rPr lang="zh-CN" altLang="zh-CN" sz="1800" dirty="0"/>
              <a:t>文件源代码如下：</a:t>
            </a:r>
          </a:p>
          <a:p>
            <a:pPr marL="0" indent="0">
              <a:buNone/>
            </a:pPr>
            <a:r>
              <a:rPr lang="en-US" altLang="zh-CN" sz="1050" dirty="0">
                <a:solidFill>
                  <a:srgbClr val="FF0000"/>
                </a:solidFill>
              </a:rPr>
              <a:t>&lt;form id="form1" </a:t>
            </a:r>
            <a:r>
              <a:rPr lang="en-US" altLang="zh-CN" sz="1050" dirty="0" err="1">
                <a:solidFill>
                  <a:srgbClr val="FF0000"/>
                </a:solidFill>
              </a:rPr>
              <a:t>runat</a:t>
            </a:r>
            <a:r>
              <a:rPr lang="en-US" altLang="zh-CN" sz="1050" dirty="0">
                <a:solidFill>
                  <a:srgbClr val="FF0000"/>
                </a:solidFill>
              </a:rPr>
              <a:t>="server"&gt;</a:t>
            </a:r>
            <a:endParaRPr lang="zh-CN" altLang="zh-CN" sz="1050" dirty="0">
              <a:solidFill>
                <a:srgbClr val="FF0000"/>
              </a:solidFill>
            </a:endParaRPr>
          </a:p>
          <a:p>
            <a:pPr marL="0" indent="0">
              <a:buNone/>
            </a:pPr>
            <a:r>
              <a:rPr lang="en-US" altLang="zh-CN" sz="1050" dirty="0">
                <a:solidFill>
                  <a:srgbClr val="FF0000"/>
                </a:solidFill>
              </a:rPr>
              <a:t>&lt;</a:t>
            </a:r>
            <a:r>
              <a:rPr lang="en-US" altLang="zh-CN" sz="1050" dirty="0" err="1">
                <a:solidFill>
                  <a:srgbClr val="FF0000"/>
                </a:solidFill>
              </a:rPr>
              <a:t>asp:TextBox</a:t>
            </a:r>
            <a:r>
              <a:rPr lang="en-US" altLang="zh-CN" sz="1050" dirty="0">
                <a:solidFill>
                  <a:srgbClr val="FF0000"/>
                </a:solidFill>
              </a:rPr>
              <a:t> ID="</a:t>
            </a:r>
            <a:r>
              <a:rPr lang="en-US" altLang="zh-CN" sz="1050" dirty="0" err="1">
                <a:solidFill>
                  <a:srgbClr val="FF0000"/>
                </a:solidFill>
              </a:rPr>
              <a:t>tbOriginalValue</a:t>
            </a:r>
            <a:r>
              <a:rPr lang="en-US" altLang="zh-CN" sz="1050" dirty="0">
                <a:solidFill>
                  <a:srgbClr val="FF0000"/>
                </a:solidFill>
              </a:rPr>
              <a:t>" </a:t>
            </a:r>
            <a:r>
              <a:rPr lang="en-US" altLang="zh-CN" sz="1050" dirty="0" err="1">
                <a:solidFill>
                  <a:srgbClr val="FF0000"/>
                </a:solidFill>
              </a:rPr>
              <a:t>runat</a:t>
            </a:r>
            <a:r>
              <a:rPr lang="en-US" altLang="zh-CN" sz="1050" dirty="0">
                <a:solidFill>
                  <a:srgbClr val="FF0000"/>
                </a:solidFill>
              </a:rPr>
              <a:t>="server" </a:t>
            </a:r>
            <a:r>
              <a:rPr lang="en-US" altLang="zh-CN" sz="1050" dirty="0" err="1">
                <a:solidFill>
                  <a:srgbClr val="FF0000"/>
                </a:solidFill>
              </a:rPr>
              <a:t>ValidationGroup</a:t>
            </a:r>
            <a:r>
              <a:rPr lang="en-US" altLang="zh-CN" sz="1050" dirty="0">
                <a:solidFill>
                  <a:srgbClr val="FF0000"/>
                </a:solidFill>
              </a:rPr>
              <a:t>="1"&gt;&lt;/</a:t>
            </a:r>
            <a:r>
              <a:rPr lang="en-US" altLang="zh-CN" sz="1050" dirty="0" err="1">
                <a:solidFill>
                  <a:srgbClr val="FF0000"/>
                </a:solidFill>
              </a:rPr>
              <a:t>asp:TextBox</a:t>
            </a:r>
            <a:r>
              <a:rPr lang="en-US" altLang="zh-CN" sz="1050" dirty="0">
                <a:solidFill>
                  <a:srgbClr val="FF0000"/>
                </a:solidFill>
              </a:rPr>
              <a:t>&gt;</a:t>
            </a:r>
            <a:endParaRPr lang="zh-CN" altLang="zh-CN" sz="1050" dirty="0">
              <a:solidFill>
                <a:srgbClr val="FF0000"/>
              </a:solidFill>
            </a:endParaRPr>
          </a:p>
          <a:p>
            <a:pPr marL="0" indent="0">
              <a:buNone/>
            </a:pPr>
            <a:r>
              <a:rPr lang="en-US" altLang="zh-CN" sz="1050" dirty="0">
                <a:solidFill>
                  <a:srgbClr val="FF0000"/>
                </a:solidFill>
              </a:rPr>
              <a:t>        &lt;</a:t>
            </a:r>
            <a:r>
              <a:rPr lang="en-US" altLang="zh-CN" sz="1050" dirty="0" err="1">
                <a:solidFill>
                  <a:srgbClr val="FF0000"/>
                </a:solidFill>
              </a:rPr>
              <a:t>asp:DropDownList</a:t>
            </a:r>
            <a:r>
              <a:rPr lang="en-US" altLang="zh-CN" sz="1050" dirty="0">
                <a:solidFill>
                  <a:srgbClr val="FF0000"/>
                </a:solidFill>
              </a:rPr>
              <a:t> ID="</a:t>
            </a:r>
            <a:r>
              <a:rPr lang="en-US" altLang="zh-CN" sz="1050" dirty="0" err="1">
                <a:solidFill>
                  <a:srgbClr val="FF0000"/>
                </a:solidFill>
              </a:rPr>
              <a:t>ddlOriginalUnit</a:t>
            </a:r>
            <a:r>
              <a:rPr lang="en-US" altLang="zh-CN" sz="1050" dirty="0">
                <a:solidFill>
                  <a:srgbClr val="FF0000"/>
                </a:solidFill>
              </a:rPr>
              <a:t>" </a:t>
            </a:r>
            <a:r>
              <a:rPr lang="en-US" altLang="zh-CN" sz="1050" dirty="0" err="1">
                <a:solidFill>
                  <a:srgbClr val="FF0000"/>
                </a:solidFill>
              </a:rPr>
              <a:t>runat</a:t>
            </a:r>
            <a:r>
              <a:rPr lang="en-US" altLang="zh-CN" sz="1050" dirty="0">
                <a:solidFill>
                  <a:srgbClr val="FF0000"/>
                </a:solidFill>
              </a:rPr>
              <a:t>="server" </a:t>
            </a:r>
            <a:r>
              <a:rPr lang="en-US" altLang="zh-CN" sz="1050" dirty="0" err="1">
                <a:solidFill>
                  <a:srgbClr val="FF0000"/>
                </a:solidFill>
              </a:rPr>
              <a:t>ValidationGroup</a:t>
            </a:r>
            <a:r>
              <a:rPr lang="en-US" altLang="zh-CN" sz="1050" dirty="0">
                <a:solidFill>
                  <a:srgbClr val="FF0000"/>
                </a:solidFill>
              </a:rPr>
              <a:t>="1"&gt;</a:t>
            </a:r>
            <a:endParaRPr lang="zh-CN" altLang="zh-CN" sz="1050" dirty="0">
              <a:solidFill>
                <a:srgbClr val="FF0000"/>
              </a:solidFill>
            </a:endParaRPr>
          </a:p>
          <a:p>
            <a:pPr marL="0" indent="0">
              <a:buNone/>
            </a:pPr>
            <a:r>
              <a:rPr lang="en-US" altLang="zh-CN" sz="1050" dirty="0">
                <a:solidFill>
                  <a:srgbClr val="FF0000"/>
                </a:solidFill>
              </a:rPr>
              <a:t>            &lt;</a:t>
            </a:r>
            <a:r>
              <a:rPr lang="en-US" altLang="zh-CN" sz="1050" dirty="0" err="1">
                <a:solidFill>
                  <a:srgbClr val="FF0000"/>
                </a:solidFill>
              </a:rPr>
              <a:t>asp:ListItem</a:t>
            </a:r>
            <a:r>
              <a:rPr lang="en-US" altLang="zh-CN" sz="1050" dirty="0">
                <a:solidFill>
                  <a:srgbClr val="FF0000"/>
                </a:solidFill>
              </a:rPr>
              <a:t> Value="1000000"&gt;</a:t>
            </a:r>
            <a:r>
              <a:rPr lang="zh-CN" altLang="zh-CN" sz="1050" dirty="0">
                <a:solidFill>
                  <a:srgbClr val="FF0000"/>
                </a:solidFill>
              </a:rPr>
              <a:t>吨</a:t>
            </a:r>
            <a:r>
              <a:rPr lang="en-US" altLang="zh-CN" sz="1050" dirty="0">
                <a:solidFill>
                  <a:srgbClr val="FF0000"/>
                </a:solidFill>
              </a:rPr>
              <a:t>&lt;/</a:t>
            </a:r>
            <a:r>
              <a:rPr lang="en-US" altLang="zh-CN" sz="1050" dirty="0" err="1">
                <a:solidFill>
                  <a:srgbClr val="FF0000"/>
                </a:solidFill>
              </a:rPr>
              <a:t>asp:ListItem</a:t>
            </a:r>
            <a:r>
              <a:rPr lang="en-US" altLang="zh-CN" sz="1050" dirty="0">
                <a:solidFill>
                  <a:srgbClr val="FF0000"/>
                </a:solidFill>
              </a:rPr>
              <a:t>&gt;</a:t>
            </a:r>
            <a:endParaRPr lang="zh-CN" altLang="zh-CN" sz="1050" dirty="0">
              <a:solidFill>
                <a:srgbClr val="FF0000"/>
              </a:solidFill>
            </a:endParaRPr>
          </a:p>
          <a:p>
            <a:pPr marL="0" indent="0">
              <a:buNone/>
            </a:pPr>
            <a:r>
              <a:rPr lang="en-US" altLang="zh-CN" sz="1050" dirty="0">
                <a:solidFill>
                  <a:srgbClr val="FF0000"/>
                </a:solidFill>
              </a:rPr>
              <a:t>            &lt;</a:t>
            </a:r>
            <a:r>
              <a:rPr lang="en-US" altLang="zh-CN" sz="1050" dirty="0" err="1">
                <a:solidFill>
                  <a:srgbClr val="FF0000"/>
                </a:solidFill>
              </a:rPr>
              <a:t>asp:ListItem</a:t>
            </a:r>
            <a:r>
              <a:rPr lang="en-US" altLang="zh-CN" sz="1050" dirty="0">
                <a:solidFill>
                  <a:srgbClr val="FF0000"/>
                </a:solidFill>
              </a:rPr>
              <a:t> Value="1000"&gt;</a:t>
            </a:r>
            <a:r>
              <a:rPr lang="zh-CN" altLang="zh-CN" sz="1050" dirty="0">
                <a:solidFill>
                  <a:srgbClr val="FF0000"/>
                </a:solidFill>
              </a:rPr>
              <a:t>千克</a:t>
            </a:r>
            <a:r>
              <a:rPr lang="en-US" altLang="zh-CN" sz="1050" dirty="0">
                <a:solidFill>
                  <a:srgbClr val="FF0000"/>
                </a:solidFill>
              </a:rPr>
              <a:t>&lt;/</a:t>
            </a:r>
            <a:r>
              <a:rPr lang="en-US" altLang="zh-CN" sz="1050" dirty="0" err="1">
                <a:solidFill>
                  <a:srgbClr val="FF0000"/>
                </a:solidFill>
              </a:rPr>
              <a:t>asp:ListItem</a:t>
            </a:r>
            <a:r>
              <a:rPr lang="en-US" altLang="zh-CN" sz="1050" dirty="0">
                <a:solidFill>
                  <a:srgbClr val="FF0000"/>
                </a:solidFill>
              </a:rPr>
              <a:t>&gt;</a:t>
            </a:r>
            <a:endParaRPr lang="zh-CN" altLang="zh-CN" sz="1050" dirty="0">
              <a:solidFill>
                <a:srgbClr val="FF0000"/>
              </a:solidFill>
            </a:endParaRPr>
          </a:p>
          <a:p>
            <a:pPr marL="0" indent="0">
              <a:buNone/>
            </a:pPr>
            <a:r>
              <a:rPr lang="en-US" altLang="zh-CN" sz="1050" dirty="0">
                <a:solidFill>
                  <a:srgbClr val="FF0000"/>
                </a:solidFill>
              </a:rPr>
              <a:t>……</a:t>
            </a:r>
          </a:p>
          <a:p>
            <a:pPr marL="0" indent="0">
              <a:buNone/>
            </a:pPr>
            <a:r>
              <a:rPr lang="en-US" altLang="zh-CN" sz="1050" dirty="0">
                <a:solidFill>
                  <a:srgbClr val="FF0000"/>
                </a:solidFill>
              </a:rPr>
              <a:t>        &lt;/</a:t>
            </a:r>
            <a:r>
              <a:rPr lang="en-US" altLang="zh-CN" sz="1050" dirty="0" err="1">
                <a:solidFill>
                  <a:srgbClr val="FF0000"/>
                </a:solidFill>
              </a:rPr>
              <a:t>asp:DropDownList</a:t>
            </a:r>
            <a:r>
              <a:rPr lang="en-US" altLang="zh-CN" sz="1050" dirty="0">
                <a:solidFill>
                  <a:srgbClr val="FF0000"/>
                </a:solidFill>
              </a:rPr>
              <a:t>&gt;</a:t>
            </a:r>
            <a:endParaRPr lang="zh-CN" altLang="zh-CN" sz="1050" dirty="0">
              <a:solidFill>
                <a:srgbClr val="FF0000"/>
              </a:solidFill>
            </a:endParaRPr>
          </a:p>
          <a:p>
            <a:pPr marL="0" indent="0">
              <a:buNone/>
            </a:pPr>
            <a:r>
              <a:rPr lang="en-US" altLang="zh-CN" sz="1050" dirty="0">
                <a:solidFill>
                  <a:srgbClr val="FF0000"/>
                </a:solidFill>
              </a:rPr>
              <a:t>        &lt;</a:t>
            </a:r>
            <a:r>
              <a:rPr lang="en-US" altLang="zh-CN" sz="1050" dirty="0" err="1">
                <a:solidFill>
                  <a:srgbClr val="FF0000"/>
                </a:solidFill>
              </a:rPr>
              <a:t>asp:Button</a:t>
            </a:r>
            <a:r>
              <a:rPr lang="en-US" altLang="zh-CN" sz="1050" dirty="0">
                <a:solidFill>
                  <a:srgbClr val="FF0000"/>
                </a:solidFill>
              </a:rPr>
              <a:t> ID="</a:t>
            </a:r>
            <a:r>
              <a:rPr lang="en-US" altLang="zh-CN" sz="1050" dirty="0" err="1">
                <a:solidFill>
                  <a:srgbClr val="FF0000"/>
                </a:solidFill>
              </a:rPr>
              <a:t>btConvert</a:t>
            </a:r>
            <a:r>
              <a:rPr lang="en-US" altLang="zh-CN" sz="1050" dirty="0">
                <a:solidFill>
                  <a:srgbClr val="FF0000"/>
                </a:solidFill>
              </a:rPr>
              <a:t>" </a:t>
            </a:r>
            <a:r>
              <a:rPr lang="en-US" altLang="zh-CN" sz="1050" dirty="0" err="1">
                <a:solidFill>
                  <a:srgbClr val="FF0000"/>
                </a:solidFill>
              </a:rPr>
              <a:t>runat</a:t>
            </a:r>
            <a:r>
              <a:rPr lang="en-US" altLang="zh-CN" sz="1050" dirty="0">
                <a:solidFill>
                  <a:srgbClr val="FF0000"/>
                </a:solidFill>
              </a:rPr>
              <a:t>="server" </a:t>
            </a:r>
            <a:r>
              <a:rPr lang="en-US" altLang="zh-CN" sz="1050" dirty="0" err="1">
                <a:solidFill>
                  <a:srgbClr val="FF0000"/>
                </a:solidFill>
              </a:rPr>
              <a:t>onclick</a:t>
            </a:r>
            <a:r>
              <a:rPr lang="en-US" altLang="zh-CN" sz="1050" dirty="0">
                <a:solidFill>
                  <a:srgbClr val="FF0000"/>
                </a:solidFill>
              </a:rPr>
              <a:t>="</a:t>
            </a:r>
            <a:r>
              <a:rPr lang="en-US" altLang="zh-CN" sz="1050" dirty="0" err="1">
                <a:solidFill>
                  <a:srgbClr val="FF0000"/>
                </a:solidFill>
              </a:rPr>
              <a:t>btConvert_Click</a:t>
            </a:r>
            <a:r>
              <a:rPr lang="en-US" altLang="zh-CN" sz="1050" dirty="0">
                <a:solidFill>
                  <a:srgbClr val="FF0000"/>
                </a:solidFill>
              </a:rPr>
              <a:t>"        Text="</a:t>
            </a:r>
            <a:r>
              <a:rPr lang="zh-CN" altLang="zh-CN" sz="1050" dirty="0">
                <a:solidFill>
                  <a:srgbClr val="FF0000"/>
                </a:solidFill>
              </a:rPr>
              <a:t>换算</a:t>
            </a:r>
            <a:r>
              <a:rPr lang="en-US" altLang="zh-CN" sz="1050" dirty="0">
                <a:solidFill>
                  <a:srgbClr val="FF0000"/>
                </a:solidFill>
              </a:rPr>
              <a:t>" </a:t>
            </a:r>
            <a:r>
              <a:rPr lang="en-US" altLang="zh-CN" sz="1050" dirty="0" err="1">
                <a:solidFill>
                  <a:srgbClr val="FF0000"/>
                </a:solidFill>
              </a:rPr>
              <a:t>ValidationGroup</a:t>
            </a:r>
            <a:r>
              <a:rPr lang="en-US" altLang="zh-CN" sz="1050" dirty="0">
                <a:solidFill>
                  <a:srgbClr val="FF0000"/>
                </a:solidFill>
              </a:rPr>
              <a:t>="1" /&gt;</a:t>
            </a:r>
            <a:endParaRPr lang="zh-CN" altLang="zh-CN" sz="1050" dirty="0">
              <a:solidFill>
                <a:srgbClr val="FF0000"/>
              </a:solidFill>
            </a:endParaRPr>
          </a:p>
          <a:p>
            <a:pPr marL="0" indent="0">
              <a:buNone/>
            </a:pPr>
            <a:r>
              <a:rPr lang="en-US" altLang="zh-CN" sz="1050" dirty="0">
                <a:solidFill>
                  <a:srgbClr val="FF0000"/>
                </a:solidFill>
              </a:rPr>
              <a:t>……</a:t>
            </a:r>
          </a:p>
          <a:p>
            <a:pPr marL="0" indent="0">
              <a:buNone/>
            </a:pPr>
            <a:r>
              <a:rPr lang="en-US" altLang="zh-CN" sz="1050" dirty="0">
                <a:solidFill>
                  <a:srgbClr val="FF0000"/>
                </a:solidFill>
              </a:rPr>
              <a:t>        &lt;</a:t>
            </a:r>
            <a:r>
              <a:rPr lang="en-US" altLang="zh-CN" sz="1050" dirty="0" err="1">
                <a:solidFill>
                  <a:srgbClr val="FF0000"/>
                </a:solidFill>
              </a:rPr>
              <a:t>asp:ValidationSummary</a:t>
            </a:r>
            <a:r>
              <a:rPr lang="en-US" altLang="zh-CN" sz="1050" dirty="0">
                <a:solidFill>
                  <a:srgbClr val="FF0000"/>
                </a:solidFill>
              </a:rPr>
              <a:t> ID="ValidationSummary1" </a:t>
            </a:r>
            <a:r>
              <a:rPr lang="en-US" altLang="zh-CN" sz="1050" dirty="0" err="1">
                <a:solidFill>
                  <a:srgbClr val="FF0000"/>
                </a:solidFill>
              </a:rPr>
              <a:t>runat</a:t>
            </a:r>
            <a:r>
              <a:rPr lang="en-US" altLang="zh-CN" sz="1050" dirty="0">
                <a:solidFill>
                  <a:srgbClr val="FF0000"/>
                </a:solidFill>
              </a:rPr>
              <a:t>="server"     </a:t>
            </a:r>
            <a:r>
              <a:rPr lang="en-US" altLang="zh-CN" sz="1050" dirty="0" err="1">
                <a:solidFill>
                  <a:srgbClr val="FF0000"/>
                </a:solidFill>
              </a:rPr>
              <a:t>ValidationGroup</a:t>
            </a:r>
            <a:r>
              <a:rPr lang="en-US" altLang="zh-CN" sz="1050" dirty="0">
                <a:solidFill>
                  <a:srgbClr val="FF0000"/>
                </a:solidFill>
              </a:rPr>
              <a:t>="1" /&gt;</a:t>
            </a:r>
            <a:endParaRPr lang="zh-CN" altLang="zh-CN" sz="1050" dirty="0">
              <a:solidFill>
                <a:srgbClr val="FF0000"/>
              </a:solidFill>
            </a:endParaRPr>
          </a:p>
          <a:p>
            <a:pPr marL="0" indent="0">
              <a:buNone/>
            </a:pPr>
            <a:r>
              <a:rPr lang="en-US" altLang="zh-CN" sz="1050" dirty="0">
                <a:solidFill>
                  <a:srgbClr val="FF0000"/>
                </a:solidFill>
              </a:rPr>
              <a:t>        &lt;</a:t>
            </a:r>
            <a:r>
              <a:rPr lang="en-US" altLang="zh-CN" sz="1050" dirty="0" err="1">
                <a:solidFill>
                  <a:srgbClr val="FF0000"/>
                </a:solidFill>
              </a:rPr>
              <a:t>asp:CompareValidator</a:t>
            </a:r>
            <a:r>
              <a:rPr lang="en-US" altLang="zh-CN" sz="1050" dirty="0">
                <a:solidFill>
                  <a:srgbClr val="FF0000"/>
                </a:solidFill>
              </a:rPr>
              <a:t> ID="CompareValidator1" </a:t>
            </a:r>
            <a:r>
              <a:rPr lang="en-US" altLang="zh-CN" sz="1050" dirty="0" err="1">
                <a:solidFill>
                  <a:srgbClr val="FF0000"/>
                </a:solidFill>
              </a:rPr>
              <a:t>runat</a:t>
            </a:r>
            <a:r>
              <a:rPr lang="en-US" altLang="zh-CN" sz="1050" dirty="0">
                <a:solidFill>
                  <a:srgbClr val="FF0000"/>
                </a:solidFill>
              </a:rPr>
              <a:t>="server" </a:t>
            </a:r>
            <a:endParaRPr lang="zh-CN" altLang="zh-CN" sz="1050" dirty="0">
              <a:solidFill>
                <a:srgbClr val="FF0000"/>
              </a:solidFill>
            </a:endParaRPr>
          </a:p>
          <a:p>
            <a:pPr marL="0" indent="0">
              <a:buNone/>
            </a:pPr>
            <a:r>
              <a:rPr lang="en-US" altLang="zh-CN" sz="1050" dirty="0">
                <a:solidFill>
                  <a:srgbClr val="FF0000"/>
                </a:solidFill>
              </a:rPr>
              <a:t>            </a:t>
            </a:r>
            <a:r>
              <a:rPr lang="en-US" altLang="zh-CN" sz="1050" dirty="0" err="1">
                <a:solidFill>
                  <a:srgbClr val="FF0000"/>
                </a:solidFill>
              </a:rPr>
              <a:t>ControlToCompare</a:t>
            </a:r>
            <a:r>
              <a:rPr lang="en-US" altLang="zh-CN" sz="1050" dirty="0">
                <a:solidFill>
                  <a:srgbClr val="FF0000"/>
                </a:solidFill>
              </a:rPr>
              <a:t>="</a:t>
            </a:r>
            <a:r>
              <a:rPr lang="en-US" altLang="zh-CN" sz="1050" dirty="0" err="1">
                <a:solidFill>
                  <a:srgbClr val="FF0000"/>
                </a:solidFill>
              </a:rPr>
              <a:t>ddlOriginalUnit</a:t>
            </a:r>
            <a:r>
              <a:rPr lang="en-US" altLang="zh-CN" sz="1050" dirty="0">
                <a:solidFill>
                  <a:srgbClr val="FF0000"/>
                </a:solidFill>
              </a:rPr>
              <a:t>" </a:t>
            </a:r>
            <a:r>
              <a:rPr lang="en-US" altLang="zh-CN" sz="1050" dirty="0" err="1">
                <a:solidFill>
                  <a:srgbClr val="FF0000"/>
                </a:solidFill>
              </a:rPr>
              <a:t>ControlToValidate</a:t>
            </a:r>
            <a:r>
              <a:rPr lang="en-US" altLang="zh-CN" sz="1050" dirty="0">
                <a:solidFill>
                  <a:srgbClr val="FF0000"/>
                </a:solidFill>
              </a:rPr>
              <a:t>="</a:t>
            </a:r>
            <a:r>
              <a:rPr lang="en-US" altLang="zh-CN" sz="1050" dirty="0" err="1">
                <a:solidFill>
                  <a:srgbClr val="FF0000"/>
                </a:solidFill>
              </a:rPr>
              <a:t>ddlTargetUnit</a:t>
            </a:r>
            <a:r>
              <a:rPr lang="en-US" altLang="zh-CN" sz="1050" dirty="0">
                <a:solidFill>
                  <a:srgbClr val="FF0000"/>
                </a:solidFill>
              </a:rPr>
              <a:t>" </a:t>
            </a:r>
            <a:endParaRPr lang="zh-CN" altLang="zh-CN" sz="1050" dirty="0">
              <a:solidFill>
                <a:srgbClr val="FF0000"/>
              </a:solidFill>
            </a:endParaRPr>
          </a:p>
          <a:p>
            <a:pPr marL="0" indent="0">
              <a:buNone/>
            </a:pPr>
            <a:r>
              <a:rPr lang="en-US" altLang="zh-CN" sz="1050" dirty="0">
                <a:solidFill>
                  <a:srgbClr val="FF0000"/>
                </a:solidFill>
              </a:rPr>
              <a:t>            </a:t>
            </a:r>
            <a:r>
              <a:rPr lang="en-US" altLang="zh-CN" sz="1050" dirty="0" err="1">
                <a:solidFill>
                  <a:srgbClr val="FF0000"/>
                </a:solidFill>
              </a:rPr>
              <a:t>ErrorMessage</a:t>
            </a:r>
            <a:r>
              <a:rPr lang="en-US" altLang="zh-CN" sz="1050" dirty="0">
                <a:solidFill>
                  <a:srgbClr val="FF0000"/>
                </a:solidFill>
              </a:rPr>
              <a:t>="</a:t>
            </a:r>
            <a:r>
              <a:rPr lang="zh-CN" altLang="zh-CN" sz="1050" dirty="0">
                <a:solidFill>
                  <a:srgbClr val="FF0000"/>
                </a:solidFill>
              </a:rPr>
              <a:t>原单位和目标单位一致，没有转换的必要。</a:t>
            </a:r>
            <a:r>
              <a:rPr lang="en-US" altLang="zh-CN" sz="1050" dirty="0">
                <a:solidFill>
                  <a:srgbClr val="FF0000"/>
                </a:solidFill>
              </a:rPr>
              <a:t>" Operator="</a:t>
            </a:r>
            <a:r>
              <a:rPr lang="en-US" altLang="zh-CN" sz="1050" dirty="0" err="1">
                <a:solidFill>
                  <a:srgbClr val="FF0000"/>
                </a:solidFill>
              </a:rPr>
              <a:t>NotEqual</a:t>
            </a:r>
            <a:r>
              <a:rPr lang="en-US" altLang="zh-CN" sz="1050" dirty="0">
                <a:solidFill>
                  <a:srgbClr val="FF0000"/>
                </a:solidFill>
              </a:rPr>
              <a:t>" Display="None" </a:t>
            </a:r>
            <a:endParaRPr lang="zh-CN" altLang="zh-CN" sz="1050" dirty="0">
              <a:solidFill>
                <a:srgbClr val="FF0000"/>
              </a:solidFill>
            </a:endParaRPr>
          </a:p>
          <a:p>
            <a:pPr marL="0" indent="0">
              <a:buNone/>
            </a:pPr>
            <a:r>
              <a:rPr lang="en-US" altLang="zh-CN" sz="1050" dirty="0">
                <a:solidFill>
                  <a:srgbClr val="FF0000"/>
                </a:solidFill>
              </a:rPr>
              <a:t>            </a:t>
            </a:r>
            <a:r>
              <a:rPr lang="en-US" altLang="zh-CN" sz="1050" dirty="0" err="1">
                <a:solidFill>
                  <a:srgbClr val="FF0000"/>
                </a:solidFill>
              </a:rPr>
              <a:t>ValidationGroup</a:t>
            </a:r>
            <a:r>
              <a:rPr lang="en-US" altLang="zh-CN" sz="1050" dirty="0">
                <a:solidFill>
                  <a:srgbClr val="FF0000"/>
                </a:solidFill>
              </a:rPr>
              <a:t>="1"&gt;&lt;/</a:t>
            </a:r>
            <a:r>
              <a:rPr lang="en-US" altLang="zh-CN" sz="1050" dirty="0" err="1">
                <a:solidFill>
                  <a:srgbClr val="FF0000"/>
                </a:solidFill>
              </a:rPr>
              <a:t>asp:CompareValidator</a:t>
            </a:r>
            <a:r>
              <a:rPr lang="en-US" altLang="zh-CN" sz="1050" dirty="0">
                <a:solidFill>
                  <a:srgbClr val="FF0000"/>
                </a:solidFill>
              </a:rPr>
              <a:t>&gt;</a:t>
            </a:r>
            <a:endParaRPr lang="zh-CN" altLang="zh-CN" sz="1050" dirty="0">
              <a:solidFill>
                <a:srgbClr val="FF0000"/>
              </a:solidFill>
            </a:endParaRPr>
          </a:p>
          <a:p>
            <a:pPr marL="0" indent="0">
              <a:buNone/>
            </a:pPr>
            <a:r>
              <a:rPr lang="en-US" altLang="zh-CN" sz="1050" dirty="0">
                <a:solidFill>
                  <a:srgbClr val="FF0000"/>
                </a:solidFill>
              </a:rPr>
              <a:t>……</a:t>
            </a:r>
            <a:endParaRPr lang="zh-CN" altLang="zh-CN" sz="1050" dirty="0">
              <a:solidFill>
                <a:srgbClr val="FF0000"/>
              </a:solidFill>
            </a:endParaRPr>
          </a:p>
          <a:p>
            <a:pPr marL="0" indent="0">
              <a:buNone/>
            </a:pPr>
            <a:r>
              <a:rPr lang="en-US" altLang="zh-CN" sz="1050" dirty="0">
                <a:solidFill>
                  <a:srgbClr val="FF0000"/>
                </a:solidFill>
              </a:rPr>
              <a:t>&lt;/form&gt;</a:t>
            </a:r>
            <a:endParaRPr lang="zh-CN" altLang="en-US" sz="1050" dirty="0">
              <a:solidFill>
                <a:srgbClr val="FF0000"/>
              </a:solidFill>
            </a:endParaRPr>
          </a:p>
        </p:txBody>
      </p:sp>
    </p:spTree>
    <p:extLst>
      <p:ext uri="{BB962C8B-B14F-4D97-AF65-F5344CB8AC3E}">
        <p14:creationId xmlns:p14="http://schemas.microsoft.com/office/powerpoint/2010/main" val="3039637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151</TotalTime>
  <Words>1152</Words>
  <Application>Microsoft Office PowerPoint</Application>
  <PresentationFormat>全屏显示(16:9)</PresentationFormat>
  <Paragraphs>147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幼圆</vt:lpstr>
      <vt:lpstr>Arial</vt:lpstr>
      <vt:lpstr>Century Gothic</vt:lpstr>
      <vt:lpstr>Courier New</vt:lpstr>
      <vt:lpstr>Palatino Linotype</vt:lpstr>
      <vt:lpstr>主管人员</vt:lpstr>
      <vt:lpstr>《商务网站设计与开发》</vt:lpstr>
      <vt:lpstr>内容</vt:lpstr>
      <vt:lpstr>13.1 需求描述</vt:lpstr>
      <vt:lpstr>13.1 需求描述</vt:lpstr>
      <vt:lpstr>DEMO</vt:lpstr>
      <vt:lpstr>13.2 详细设计</vt:lpstr>
      <vt:lpstr>13.2 详细设计</vt:lpstr>
      <vt:lpstr>13.3 代码编写</vt:lpstr>
      <vt:lpstr>13.4 完整的源代码</vt:lpstr>
      <vt:lpstr>13.4 完整的源代码</vt:lpstr>
      <vt:lpstr>DEMO</vt:lpstr>
      <vt:lpstr>DEMO</vt:lpstr>
      <vt:lpstr>DEMO</vt:lpstr>
      <vt:lpstr>13.5 测试</vt:lpstr>
      <vt:lpstr>13.6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24</cp:revision>
  <dcterms:created xsi:type="dcterms:W3CDTF">2015-12-06T10:13:51Z</dcterms:created>
  <dcterms:modified xsi:type="dcterms:W3CDTF">2019-06-25T15:19:32Z</dcterms:modified>
</cp:coreProperties>
</file>