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71" r:id="rId5"/>
    <p:sldId id="270" r:id="rId6"/>
    <p:sldId id="274" r:id="rId7"/>
    <p:sldId id="275" r:id="rId8"/>
    <p:sldId id="273" r:id="rId9"/>
    <p:sldId id="334" r:id="rId10"/>
    <p:sldId id="272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4" r:id="rId21"/>
    <p:sldId id="335" r:id="rId22"/>
    <p:sldId id="336" r:id="rId23"/>
    <p:sldId id="287" r:id="rId24"/>
    <p:sldId id="337" r:id="rId25"/>
    <p:sldId id="342" r:id="rId26"/>
    <p:sldId id="341" r:id="rId27"/>
    <p:sldId id="340" r:id="rId28"/>
    <p:sldId id="339" r:id="rId29"/>
    <p:sldId id="338" r:id="rId30"/>
    <p:sldId id="268" r:id="rId31"/>
    <p:sldId id="294" r:id="rId32"/>
    <p:sldId id="293" r:id="rId33"/>
    <p:sldId id="292" r:id="rId34"/>
    <p:sldId id="343" r:id="rId35"/>
    <p:sldId id="291" r:id="rId36"/>
    <p:sldId id="290" r:id="rId37"/>
    <p:sldId id="344" r:id="rId38"/>
    <p:sldId id="297" r:id="rId39"/>
    <p:sldId id="296" r:id="rId40"/>
    <p:sldId id="295" r:id="rId41"/>
    <p:sldId id="298" r:id="rId42"/>
    <p:sldId id="299" r:id="rId43"/>
    <p:sldId id="300" r:id="rId44"/>
    <p:sldId id="301" r:id="rId45"/>
    <p:sldId id="302" r:id="rId46"/>
    <p:sldId id="345" r:id="rId47"/>
    <p:sldId id="289" r:id="rId48"/>
    <p:sldId id="304" r:id="rId49"/>
    <p:sldId id="307" r:id="rId50"/>
    <p:sldId id="306" r:id="rId51"/>
    <p:sldId id="308" r:id="rId52"/>
    <p:sldId id="309" r:id="rId53"/>
    <p:sldId id="346" r:id="rId54"/>
    <p:sldId id="305" r:id="rId55"/>
    <p:sldId id="310" r:id="rId56"/>
    <p:sldId id="311" r:id="rId57"/>
    <p:sldId id="312" r:id="rId58"/>
    <p:sldId id="313" r:id="rId59"/>
    <p:sldId id="314" r:id="rId60"/>
    <p:sldId id="303" r:id="rId61"/>
    <p:sldId id="347" r:id="rId62"/>
    <p:sldId id="348" r:id="rId63"/>
    <p:sldId id="267" r:id="rId6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1800" dirty="0"/>
            <a:t>15.1</a:t>
          </a:r>
          <a:endParaRPr lang="zh-CN" altLang="en-US" sz="18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18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1800"/>
        </a:p>
      </dgm:t>
    </dgm:pt>
    <dgm:pt modelId="{29B858B9-3942-4D9F-9B78-EA97C1D7E2E6}">
      <dgm:prSet custT="1"/>
      <dgm:spPr/>
      <dgm:t>
        <a:bodyPr/>
        <a:lstStyle/>
        <a:p>
          <a:r>
            <a:rPr lang="en-US" altLang="en-US" sz="1800" dirty="0"/>
            <a:t>15.2</a:t>
          </a:r>
          <a:endParaRPr lang="zh-CN" altLang="en-US" sz="1800" dirty="0"/>
        </a:p>
      </dgm:t>
    </dgm:pt>
    <dgm:pt modelId="{F66074B0-BB62-4E89-86BD-9BA55C7751B3}" type="parTrans" cxnId="{2329DF89-8549-40E8-8094-510A328E750A}">
      <dgm:prSet/>
      <dgm:spPr/>
      <dgm:t>
        <a:bodyPr/>
        <a:lstStyle/>
        <a:p>
          <a:endParaRPr lang="zh-CN" altLang="en-US" sz="1800"/>
        </a:p>
      </dgm:t>
    </dgm:pt>
    <dgm:pt modelId="{C152DBFE-9E94-4CD8-B910-B28D42BACBD2}" type="sibTrans" cxnId="{2329DF89-8549-40E8-8094-510A328E750A}">
      <dgm:prSet/>
      <dgm:spPr/>
      <dgm:t>
        <a:bodyPr/>
        <a:lstStyle/>
        <a:p>
          <a:endParaRPr lang="zh-CN" altLang="en-US" sz="1800"/>
        </a:p>
      </dgm:t>
    </dgm:pt>
    <dgm:pt modelId="{4E048754-3898-40AC-92C5-C82B78BBC7BE}">
      <dgm:prSet custT="1"/>
      <dgm:spPr/>
      <dgm:t>
        <a:bodyPr/>
        <a:lstStyle/>
        <a:p>
          <a:r>
            <a:rPr lang="en-US" altLang="en-US" sz="1800" dirty="0"/>
            <a:t>15.3</a:t>
          </a:r>
          <a:endParaRPr lang="zh-CN" altLang="en-US" sz="1800" dirty="0"/>
        </a:p>
      </dgm:t>
    </dgm:pt>
    <dgm:pt modelId="{643D3450-1D96-4069-9246-1BCB0D0B8794}" type="parTrans" cxnId="{D01E25D3-2733-474C-9FEB-2035B855200E}">
      <dgm:prSet/>
      <dgm:spPr/>
      <dgm:t>
        <a:bodyPr/>
        <a:lstStyle/>
        <a:p>
          <a:endParaRPr lang="zh-CN" altLang="en-US" sz="1800"/>
        </a:p>
      </dgm:t>
    </dgm:pt>
    <dgm:pt modelId="{05A4C8D9-292E-47BD-A6C3-EFBB83E4FD68}" type="sibTrans" cxnId="{D01E25D3-2733-474C-9FEB-2035B855200E}">
      <dgm:prSet/>
      <dgm:spPr/>
      <dgm:t>
        <a:bodyPr/>
        <a:lstStyle/>
        <a:p>
          <a:endParaRPr lang="zh-CN" altLang="en-US" sz="1800"/>
        </a:p>
      </dgm:t>
    </dgm:pt>
    <dgm:pt modelId="{FF3728CC-8264-4941-AE48-4C8AB0BDBFB1}">
      <dgm:prSet custT="1"/>
      <dgm:spPr/>
      <dgm:t>
        <a:bodyPr/>
        <a:lstStyle/>
        <a:p>
          <a:r>
            <a:rPr lang="en-US" altLang="en-US" sz="1800" dirty="0"/>
            <a:t>15.4</a:t>
          </a:r>
          <a:endParaRPr lang="zh-CN" altLang="en-US" sz="1800" dirty="0"/>
        </a:p>
      </dgm:t>
    </dgm:pt>
    <dgm:pt modelId="{BFF7BF5A-9C51-4825-9A86-40FE8D135EFB}" type="parTrans" cxnId="{24771556-3A2B-4982-941E-09080868A518}">
      <dgm:prSet/>
      <dgm:spPr/>
      <dgm:t>
        <a:bodyPr/>
        <a:lstStyle/>
        <a:p>
          <a:endParaRPr lang="zh-CN" altLang="en-US" sz="1800"/>
        </a:p>
      </dgm:t>
    </dgm:pt>
    <dgm:pt modelId="{C9E96D44-0D49-48B7-BB7E-8DC263FCED55}" type="sibTrans" cxnId="{24771556-3A2B-4982-941E-09080868A518}">
      <dgm:prSet/>
      <dgm:spPr/>
      <dgm:t>
        <a:bodyPr/>
        <a:lstStyle/>
        <a:p>
          <a:endParaRPr lang="zh-CN" altLang="en-US" sz="1800"/>
        </a:p>
      </dgm:t>
    </dgm:pt>
    <dgm:pt modelId="{57BA1703-6560-40B1-9421-3A6005F8EFA7}">
      <dgm:prSet custT="1"/>
      <dgm:spPr/>
      <dgm:t>
        <a:bodyPr/>
        <a:lstStyle/>
        <a:p>
          <a:r>
            <a:rPr lang="en-US" altLang="en-US" sz="1800" dirty="0"/>
            <a:t>15.5</a:t>
          </a:r>
          <a:endParaRPr lang="zh-CN" altLang="en-US" sz="1800" dirty="0"/>
        </a:p>
      </dgm:t>
    </dgm:pt>
    <dgm:pt modelId="{EDD4E838-C2FF-4FDA-BBFD-45A77FAAE731}" type="parTrans" cxnId="{01C85B2A-24D4-45CF-9E10-8C6D4E8D1078}">
      <dgm:prSet/>
      <dgm:spPr/>
      <dgm:t>
        <a:bodyPr/>
        <a:lstStyle/>
        <a:p>
          <a:endParaRPr lang="zh-CN" altLang="en-US" sz="1800"/>
        </a:p>
      </dgm:t>
    </dgm:pt>
    <dgm:pt modelId="{4DBB5216-13A7-49D2-B80B-31065F499663}" type="sibTrans" cxnId="{01C85B2A-24D4-45CF-9E10-8C6D4E8D1078}">
      <dgm:prSet/>
      <dgm:spPr/>
      <dgm:t>
        <a:bodyPr/>
        <a:lstStyle/>
        <a:p>
          <a:endParaRPr lang="zh-CN" altLang="en-US" sz="1800"/>
        </a:p>
      </dgm:t>
    </dgm:pt>
    <dgm:pt modelId="{C4CBDD3D-4AA6-4C4D-AB49-0B27F86F96AA}">
      <dgm:prSet custT="1"/>
      <dgm:spPr/>
      <dgm:t>
        <a:bodyPr/>
        <a:lstStyle/>
        <a:p>
          <a:r>
            <a:rPr lang="en-US" altLang="en-US" sz="1800" dirty="0"/>
            <a:t>15.6</a:t>
          </a:r>
          <a:endParaRPr lang="zh-CN" altLang="en-US" sz="1800" dirty="0"/>
        </a:p>
      </dgm:t>
    </dgm:pt>
    <dgm:pt modelId="{E2401FC8-35FD-47CA-BB76-01E2A73E5BA7}" type="parTrans" cxnId="{19E5390B-3779-4BEE-92A7-7D826C326D7B}">
      <dgm:prSet/>
      <dgm:spPr/>
      <dgm:t>
        <a:bodyPr/>
        <a:lstStyle/>
        <a:p>
          <a:endParaRPr lang="zh-CN" altLang="en-US" sz="1800"/>
        </a:p>
      </dgm:t>
    </dgm:pt>
    <dgm:pt modelId="{314EB40B-3534-4E4D-8B20-6342E0DEE7C6}" type="sibTrans" cxnId="{19E5390B-3779-4BEE-92A7-7D826C326D7B}">
      <dgm:prSet/>
      <dgm:spPr/>
      <dgm:t>
        <a:bodyPr/>
        <a:lstStyle/>
        <a:p>
          <a:endParaRPr lang="zh-CN" altLang="en-US" sz="1800"/>
        </a:p>
      </dgm:t>
    </dgm:pt>
    <dgm:pt modelId="{72EF749F-9D73-487F-997B-EC74144AB6D0}">
      <dgm:prSet phldrT="[文本]" custT="1"/>
      <dgm:spPr/>
      <dgm:t>
        <a:bodyPr/>
        <a:lstStyle/>
        <a:p>
          <a:r>
            <a:rPr lang="zh-CN" altLang="en-US" sz="1800" dirty="0"/>
            <a:t>数据源控件</a:t>
          </a:r>
          <a:r>
            <a:rPr lang="en-US" altLang="en-US" sz="1600" dirty="0" err="1"/>
            <a:t>DataSourceControl</a:t>
          </a:r>
          <a:endParaRPr lang="zh-CN" altLang="en-US" sz="1600" dirty="0"/>
        </a:p>
      </dgm:t>
    </dgm:pt>
    <dgm:pt modelId="{BD8EAF90-E56F-4138-B1ED-8ECA8E9EFCCD}" type="parTrans" cxnId="{7288D53A-E477-45E6-B391-BCEC66F0A126}">
      <dgm:prSet/>
      <dgm:spPr/>
      <dgm:t>
        <a:bodyPr/>
        <a:lstStyle/>
        <a:p>
          <a:endParaRPr lang="zh-CN" altLang="en-US" sz="1800"/>
        </a:p>
      </dgm:t>
    </dgm:pt>
    <dgm:pt modelId="{F22DB71F-A532-43CF-AEB3-35B02D65FAD9}" type="sibTrans" cxnId="{7288D53A-E477-45E6-B391-BCEC66F0A126}">
      <dgm:prSet/>
      <dgm:spPr/>
      <dgm:t>
        <a:bodyPr/>
        <a:lstStyle/>
        <a:p>
          <a:endParaRPr lang="zh-CN" altLang="en-US" sz="1800"/>
        </a:p>
      </dgm:t>
    </dgm:pt>
    <dgm:pt modelId="{50C158BD-6275-4359-A6F2-205727E00901}">
      <dgm:prSet custT="1"/>
      <dgm:spPr/>
      <dgm:t>
        <a:bodyPr/>
        <a:lstStyle/>
        <a:p>
          <a:r>
            <a:rPr lang="en-US" altLang="en-US" sz="1800"/>
            <a:t>GridView</a:t>
          </a:r>
          <a:r>
            <a:rPr lang="zh-CN" altLang="en-US" sz="1800" dirty="0"/>
            <a:t>控件</a:t>
          </a:r>
        </a:p>
      </dgm:t>
    </dgm:pt>
    <dgm:pt modelId="{0305AD0C-8301-4709-96C7-A6C8720F33E6}" type="parTrans" cxnId="{65DD376B-922F-4B7E-968E-FF8289DDD23C}">
      <dgm:prSet/>
      <dgm:spPr/>
      <dgm:t>
        <a:bodyPr/>
        <a:lstStyle/>
        <a:p>
          <a:endParaRPr lang="zh-CN" altLang="en-US" sz="1800"/>
        </a:p>
      </dgm:t>
    </dgm:pt>
    <dgm:pt modelId="{90DFE65C-5009-408F-932B-09CE498FDE5A}" type="sibTrans" cxnId="{65DD376B-922F-4B7E-968E-FF8289DDD23C}">
      <dgm:prSet/>
      <dgm:spPr/>
      <dgm:t>
        <a:bodyPr/>
        <a:lstStyle/>
        <a:p>
          <a:endParaRPr lang="zh-CN" altLang="en-US" sz="1800"/>
        </a:p>
      </dgm:t>
    </dgm:pt>
    <dgm:pt modelId="{104C4853-4FD4-43F6-A121-F2EB0F76BF14}">
      <dgm:prSet custT="1"/>
      <dgm:spPr/>
      <dgm:t>
        <a:bodyPr/>
        <a:lstStyle/>
        <a:p>
          <a:r>
            <a:rPr lang="en-US" altLang="en-US" sz="1800"/>
            <a:t>DetailsView</a:t>
          </a:r>
          <a:r>
            <a:rPr lang="zh-CN" altLang="en-US" sz="1800" dirty="0"/>
            <a:t>控件</a:t>
          </a:r>
        </a:p>
      </dgm:t>
    </dgm:pt>
    <dgm:pt modelId="{D79E7ED6-45A4-468E-A50B-971BF516D07D}" type="parTrans" cxnId="{F0331062-D482-49A1-BB41-1A438C79DF1E}">
      <dgm:prSet/>
      <dgm:spPr/>
      <dgm:t>
        <a:bodyPr/>
        <a:lstStyle/>
        <a:p>
          <a:endParaRPr lang="zh-CN" altLang="en-US" sz="1800"/>
        </a:p>
      </dgm:t>
    </dgm:pt>
    <dgm:pt modelId="{4E05CCFE-13B9-412F-BE63-1C9705244E1B}" type="sibTrans" cxnId="{F0331062-D482-49A1-BB41-1A438C79DF1E}">
      <dgm:prSet/>
      <dgm:spPr/>
      <dgm:t>
        <a:bodyPr/>
        <a:lstStyle/>
        <a:p>
          <a:endParaRPr lang="zh-CN" altLang="en-US" sz="1800"/>
        </a:p>
      </dgm:t>
    </dgm:pt>
    <dgm:pt modelId="{FC12F88E-5430-44FC-A18F-068995D3C3B3}">
      <dgm:prSet custT="1"/>
      <dgm:spPr/>
      <dgm:t>
        <a:bodyPr/>
        <a:lstStyle/>
        <a:p>
          <a:r>
            <a:rPr lang="zh-CN" altLang="en-US" sz="1800"/>
            <a:t>主从</a:t>
          </a:r>
          <a:r>
            <a:rPr lang="zh-CN" altLang="en-US" sz="1800" dirty="0"/>
            <a:t>结构数据</a:t>
          </a:r>
        </a:p>
      </dgm:t>
    </dgm:pt>
    <dgm:pt modelId="{E1BEE6EF-90E6-404B-97A8-67FD078EFC14}" type="parTrans" cxnId="{DFF4917F-CD8C-4D4C-91DD-FD4F04292E8E}">
      <dgm:prSet/>
      <dgm:spPr/>
      <dgm:t>
        <a:bodyPr/>
        <a:lstStyle/>
        <a:p>
          <a:endParaRPr lang="zh-CN" altLang="en-US" sz="1800"/>
        </a:p>
      </dgm:t>
    </dgm:pt>
    <dgm:pt modelId="{9D7777F0-9AA9-42C9-A995-3EA5AF5014C2}" type="sibTrans" cxnId="{DFF4917F-CD8C-4D4C-91DD-FD4F04292E8E}">
      <dgm:prSet/>
      <dgm:spPr/>
      <dgm:t>
        <a:bodyPr/>
        <a:lstStyle/>
        <a:p>
          <a:endParaRPr lang="zh-CN" altLang="en-US" sz="1800"/>
        </a:p>
      </dgm:t>
    </dgm:pt>
    <dgm:pt modelId="{DB53DCE4-E48B-44EB-B16D-8968A2031AE5}">
      <dgm:prSet custT="1"/>
      <dgm:spPr/>
      <dgm:t>
        <a:bodyPr/>
        <a:lstStyle/>
        <a:p>
          <a:r>
            <a:rPr lang="zh-CN" altLang="en-US" sz="1800"/>
            <a:t>树形</a:t>
          </a:r>
          <a:r>
            <a:rPr lang="zh-CN" altLang="en-US" sz="1800" dirty="0"/>
            <a:t>结构数据</a:t>
          </a:r>
        </a:p>
      </dgm:t>
    </dgm:pt>
    <dgm:pt modelId="{E56735D0-BF99-4D7D-A415-75737F86B658}" type="parTrans" cxnId="{C5116906-A3EC-4A34-A3BC-4DA68481D81C}">
      <dgm:prSet/>
      <dgm:spPr/>
      <dgm:t>
        <a:bodyPr/>
        <a:lstStyle/>
        <a:p>
          <a:endParaRPr lang="zh-CN" altLang="en-US" sz="1800"/>
        </a:p>
      </dgm:t>
    </dgm:pt>
    <dgm:pt modelId="{AED7E67F-0AAE-4F04-AA95-759EF40795EF}" type="sibTrans" cxnId="{C5116906-A3EC-4A34-A3BC-4DA68481D81C}">
      <dgm:prSet/>
      <dgm:spPr/>
      <dgm:t>
        <a:bodyPr/>
        <a:lstStyle/>
        <a:p>
          <a:endParaRPr lang="zh-CN" altLang="en-US" sz="1800"/>
        </a:p>
      </dgm:t>
    </dgm:pt>
    <dgm:pt modelId="{5E8C5B73-C32E-4D76-84DA-32F52A18BB56}">
      <dgm:prSet custT="1"/>
      <dgm:spPr/>
      <dgm:t>
        <a:bodyPr/>
        <a:lstStyle/>
        <a:p>
          <a:r>
            <a:rPr lang="zh-CN" altLang="en-US" sz="1800"/>
            <a:t>思考题</a:t>
          </a:r>
          <a:endParaRPr lang="zh-CN" altLang="en-US" sz="1800" dirty="0"/>
        </a:p>
      </dgm:t>
    </dgm:pt>
    <dgm:pt modelId="{C9BE4B9B-C40F-4CD4-8600-23E31495C938}" type="parTrans" cxnId="{133AA242-A375-4020-9EBD-80C353557C49}">
      <dgm:prSet/>
      <dgm:spPr/>
      <dgm:t>
        <a:bodyPr/>
        <a:lstStyle/>
        <a:p>
          <a:endParaRPr lang="zh-CN" altLang="en-US" sz="1800"/>
        </a:p>
      </dgm:t>
    </dgm:pt>
    <dgm:pt modelId="{482BC192-EF23-4E98-A0BB-FA8F1D823A1F}" type="sibTrans" cxnId="{133AA242-A375-4020-9EBD-80C353557C49}">
      <dgm:prSet/>
      <dgm:spPr/>
      <dgm:t>
        <a:bodyPr/>
        <a:lstStyle/>
        <a:p>
          <a:endParaRPr lang="zh-CN" altLang="en-US" sz="1800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143C8706-BDD1-4E73-B696-F4BADA335ADC}" type="pres">
      <dgm:prSet presAssocID="{58F708FC-8532-424A-8D9C-0A5EECA1FC6A}" presName="descendantText" presStyleLbl="alignAccFollowNode1" presStyleIdx="0" presStyleCnt="6" custScaleX="213068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A68B62E6-E568-4272-8FED-7C6F0DC3F9E0}" type="pres">
      <dgm:prSet presAssocID="{29B858B9-3942-4D9F-9B78-EA97C1D7E2E6}" presName="linNode" presStyleCnt="0"/>
      <dgm:spPr/>
    </dgm:pt>
    <dgm:pt modelId="{5BF2C857-87F5-4786-8CF8-CF6480935850}" type="pres">
      <dgm:prSet presAssocID="{29B858B9-3942-4D9F-9B78-EA97C1D7E2E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02CFF26-B0C4-4B6B-B8DE-945418781C84}" type="pres">
      <dgm:prSet presAssocID="{29B858B9-3942-4D9F-9B78-EA97C1D7E2E6}" presName="descendantText" presStyleLbl="alignAccFollowNode1" presStyleIdx="1" presStyleCnt="6" custScaleX="213068">
        <dgm:presLayoutVars>
          <dgm:bulletEnabled val="1"/>
        </dgm:presLayoutVars>
      </dgm:prSet>
      <dgm:spPr/>
    </dgm:pt>
    <dgm:pt modelId="{213B855F-D00D-481C-8ED6-CD5CEB19AB5F}" type="pres">
      <dgm:prSet presAssocID="{C152DBFE-9E94-4CD8-B910-B28D42BACBD2}" presName="sp" presStyleCnt="0"/>
      <dgm:spPr/>
    </dgm:pt>
    <dgm:pt modelId="{0A967647-04B8-445D-A926-89119827EB47}" type="pres">
      <dgm:prSet presAssocID="{4E048754-3898-40AC-92C5-C82B78BBC7BE}" presName="linNode" presStyleCnt="0"/>
      <dgm:spPr/>
    </dgm:pt>
    <dgm:pt modelId="{C6F87E02-0FC6-49A9-91B9-AE1575CF4FAF}" type="pres">
      <dgm:prSet presAssocID="{4E048754-3898-40AC-92C5-C82B78BBC7BE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E1D2273-3ECB-4099-B818-7CDB38250F10}" type="pres">
      <dgm:prSet presAssocID="{4E048754-3898-40AC-92C5-C82B78BBC7BE}" presName="descendantText" presStyleLbl="alignAccFollowNode1" presStyleIdx="2" presStyleCnt="6" custScaleX="213068">
        <dgm:presLayoutVars>
          <dgm:bulletEnabled val="1"/>
        </dgm:presLayoutVars>
      </dgm:prSet>
      <dgm:spPr/>
    </dgm:pt>
    <dgm:pt modelId="{0B92F0F6-D0AA-43CD-8935-7E8BED200971}" type="pres">
      <dgm:prSet presAssocID="{05A4C8D9-292E-47BD-A6C3-EFBB83E4FD68}" presName="sp" presStyleCnt="0"/>
      <dgm:spPr/>
    </dgm:pt>
    <dgm:pt modelId="{60998E12-AF81-4A33-9703-5607C46F73AF}" type="pres">
      <dgm:prSet presAssocID="{FF3728CC-8264-4941-AE48-4C8AB0BDBFB1}" presName="linNode" presStyleCnt="0"/>
      <dgm:spPr/>
    </dgm:pt>
    <dgm:pt modelId="{72A1A7DE-B508-4B5F-A4FE-5F84DF25D044}" type="pres">
      <dgm:prSet presAssocID="{FF3728CC-8264-4941-AE48-4C8AB0BDBFB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4E98C80F-C0F2-402D-8AFD-62203FA3AB18}" type="pres">
      <dgm:prSet presAssocID="{FF3728CC-8264-4941-AE48-4C8AB0BDBFB1}" presName="descendantText" presStyleLbl="alignAccFollowNode1" presStyleIdx="3" presStyleCnt="6" custScaleX="213068">
        <dgm:presLayoutVars>
          <dgm:bulletEnabled val="1"/>
        </dgm:presLayoutVars>
      </dgm:prSet>
      <dgm:spPr/>
    </dgm:pt>
    <dgm:pt modelId="{C886DFDE-C116-462B-B3FB-3FC8C34EAC9B}" type="pres">
      <dgm:prSet presAssocID="{C9E96D44-0D49-48B7-BB7E-8DC263FCED55}" presName="sp" presStyleCnt="0"/>
      <dgm:spPr/>
    </dgm:pt>
    <dgm:pt modelId="{57835206-519E-45AA-8E3A-F8CC1FBED0EE}" type="pres">
      <dgm:prSet presAssocID="{57BA1703-6560-40B1-9421-3A6005F8EFA7}" presName="linNode" presStyleCnt="0"/>
      <dgm:spPr/>
    </dgm:pt>
    <dgm:pt modelId="{C8B5CF5D-99C1-4020-AF9A-D58CB9FA6FDA}" type="pres">
      <dgm:prSet presAssocID="{57BA1703-6560-40B1-9421-3A6005F8EFA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AB088EF9-F589-4675-8771-F511BA1DDD04}" type="pres">
      <dgm:prSet presAssocID="{57BA1703-6560-40B1-9421-3A6005F8EFA7}" presName="descendantText" presStyleLbl="alignAccFollowNode1" presStyleIdx="4" presStyleCnt="6" custScaleX="213068">
        <dgm:presLayoutVars>
          <dgm:bulletEnabled val="1"/>
        </dgm:presLayoutVars>
      </dgm:prSet>
      <dgm:spPr/>
    </dgm:pt>
    <dgm:pt modelId="{E13C556D-666C-445E-8814-057D028BC334}" type="pres">
      <dgm:prSet presAssocID="{4DBB5216-13A7-49D2-B80B-31065F499663}" presName="sp" presStyleCnt="0"/>
      <dgm:spPr/>
    </dgm:pt>
    <dgm:pt modelId="{24FD84EB-2EBD-4C51-B253-3B1D1F1ECB24}" type="pres">
      <dgm:prSet presAssocID="{C4CBDD3D-4AA6-4C4D-AB49-0B27F86F96AA}" presName="linNode" presStyleCnt="0"/>
      <dgm:spPr/>
    </dgm:pt>
    <dgm:pt modelId="{6C00A9A9-72D7-44FF-A338-C3A224E96B62}" type="pres">
      <dgm:prSet presAssocID="{C4CBDD3D-4AA6-4C4D-AB49-0B27F86F96AA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EBDEAF73-9CB2-46D0-8C85-C7C2D93046B3}" type="pres">
      <dgm:prSet presAssocID="{C4CBDD3D-4AA6-4C4D-AB49-0B27F86F96AA}" presName="descendantText" presStyleLbl="alignAccFollowNode1" presStyleIdx="5" presStyleCnt="6" custScaleX="213068">
        <dgm:presLayoutVars>
          <dgm:bulletEnabled val="1"/>
        </dgm:presLayoutVars>
      </dgm:prSet>
      <dgm:spPr/>
    </dgm:pt>
  </dgm:ptLst>
  <dgm:cxnLst>
    <dgm:cxn modelId="{C5116906-A3EC-4A34-A3BC-4DA68481D81C}" srcId="{57BA1703-6560-40B1-9421-3A6005F8EFA7}" destId="{DB53DCE4-E48B-44EB-B16D-8968A2031AE5}" srcOrd="0" destOrd="0" parTransId="{E56735D0-BF99-4D7D-A415-75737F86B658}" sibTransId="{AED7E67F-0AAE-4F04-AA95-759EF40795EF}"/>
    <dgm:cxn modelId="{19E5390B-3779-4BEE-92A7-7D826C326D7B}" srcId="{E8E26EDF-4141-49C6-B378-4DAB828C0508}" destId="{C4CBDD3D-4AA6-4C4D-AB49-0B27F86F96AA}" srcOrd="5" destOrd="0" parTransId="{E2401FC8-35FD-47CA-BB76-01E2A73E5BA7}" sibTransId="{314EB40B-3534-4E4D-8B20-6342E0DEE7C6}"/>
    <dgm:cxn modelId="{7D504F0E-6CD8-44C8-9ECD-6173AC28328B}" type="presOf" srcId="{104C4853-4FD4-43F6-A121-F2EB0F76BF14}" destId="{5E1D2273-3ECB-4099-B818-7CDB38250F10}" srcOrd="0" destOrd="0" presId="urn:microsoft.com/office/officeart/2005/8/layout/vList5"/>
    <dgm:cxn modelId="{4E200F14-8541-41F7-ACB2-EDFB28D05543}" type="presOf" srcId="{FF3728CC-8264-4941-AE48-4C8AB0BDBFB1}" destId="{72A1A7DE-B508-4B5F-A4FE-5F84DF25D044}" srcOrd="0" destOrd="0" presId="urn:microsoft.com/office/officeart/2005/8/layout/vList5"/>
    <dgm:cxn modelId="{01C85B2A-24D4-45CF-9E10-8C6D4E8D1078}" srcId="{E8E26EDF-4141-49C6-B378-4DAB828C0508}" destId="{57BA1703-6560-40B1-9421-3A6005F8EFA7}" srcOrd="4" destOrd="0" parTransId="{EDD4E838-C2FF-4FDA-BBFD-45A77FAAE731}" sibTransId="{4DBB5216-13A7-49D2-B80B-31065F499663}"/>
    <dgm:cxn modelId="{7288D53A-E477-45E6-B391-BCEC66F0A126}" srcId="{58F708FC-8532-424A-8D9C-0A5EECA1FC6A}" destId="{72EF749F-9D73-487F-997B-EC74144AB6D0}" srcOrd="0" destOrd="0" parTransId="{BD8EAF90-E56F-4138-B1ED-8ECA8E9EFCCD}" sibTransId="{F22DB71F-A532-43CF-AEB3-35B02D65FAD9}"/>
    <dgm:cxn modelId="{F0331062-D482-49A1-BB41-1A438C79DF1E}" srcId="{4E048754-3898-40AC-92C5-C82B78BBC7BE}" destId="{104C4853-4FD4-43F6-A121-F2EB0F76BF14}" srcOrd="0" destOrd="0" parTransId="{D79E7ED6-45A4-468E-A50B-971BF516D07D}" sibTransId="{4E05CCFE-13B9-412F-BE63-1C9705244E1B}"/>
    <dgm:cxn modelId="{133AA242-A375-4020-9EBD-80C353557C49}" srcId="{C4CBDD3D-4AA6-4C4D-AB49-0B27F86F96AA}" destId="{5E8C5B73-C32E-4D76-84DA-32F52A18BB56}" srcOrd="0" destOrd="0" parTransId="{C9BE4B9B-C40F-4CD4-8600-23E31495C938}" sibTransId="{482BC192-EF23-4E98-A0BB-FA8F1D823A1F}"/>
    <dgm:cxn modelId="{65DD376B-922F-4B7E-968E-FF8289DDD23C}" srcId="{29B858B9-3942-4D9F-9B78-EA97C1D7E2E6}" destId="{50C158BD-6275-4359-A6F2-205727E00901}" srcOrd="0" destOrd="0" parTransId="{0305AD0C-8301-4709-96C7-A6C8720F33E6}" sibTransId="{90DFE65C-5009-408F-932B-09CE498FDE5A}"/>
    <dgm:cxn modelId="{D33AC974-F901-43DE-9B18-02A972153772}" type="presOf" srcId="{50C158BD-6275-4359-A6F2-205727E00901}" destId="{A02CFF26-B0C4-4B6B-B8DE-945418781C84}" srcOrd="0" destOrd="0" presId="urn:microsoft.com/office/officeart/2005/8/layout/vList5"/>
    <dgm:cxn modelId="{24771556-3A2B-4982-941E-09080868A518}" srcId="{E8E26EDF-4141-49C6-B378-4DAB828C0508}" destId="{FF3728CC-8264-4941-AE48-4C8AB0BDBFB1}" srcOrd="3" destOrd="0" parTransId="{BFF7BF5A-9C51-4825-9A86-40FE8D135EFB}" sibTransId="{C9E96D44-0D49-48B7-BB7E-8DC263FCED55}"/>
    <dgm:cxn modelId="{DFF4917F-CD8C-4D4C-91DD-FD4F04292E8E}" srcId="{FF3728CC-8264-4941-AE48-4C8AB0BDBFB1}" destId="{FC12F88E-5430-44FC-A18F-068995D3C3B3}" srcOrd="0" destOrd="0" parTransId="{E1BEE6EF-90E6-404B-97A8-67FD078EFC14}" sibTransId="{9D7777F0-9AA9-42C9-A995-3EA5AF5014C2}"/>
    <dgm:cxn modelId="{2DE9B389-AC99-4D40-B34F-0052506E8670}" type="presOf" srcId="{29B858B9-3942-4D9F-9B78-EA97C1D7E2E6}" destId="{5BF2C857-87F5-4786-8CF8-CF6480935850}" srcOrd="0" destOrd="0" presId="urn:microsoft.com/office/officeart/2005/8/layout/vList5"/>
    <dgm:cxn modelId="{2329DF89-8549-40E8-8094-510A328E750A}" srcId="{E8E26EDF-4141-49C6-B378-4DAB828C0508}" destId="{29B858B9-3942-4D9F-9B78-EA97C1D7E2E6}" srcOrd="1" destOrd="0" parTransId="{F66074B0-BB62-4E89-86BD-9BA55C7751B3}" sibTransId="{C152DBFE-9E94-4CD8-B910-B28D42BACBD2}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28B04F9C-162E-4840-9A72-A014089B2008}" type="presOf" srcId="{5E8C5B73-C32E-4D76-84DA-32F52A18BB56}" destId="{EBDEAF73-9CB2-46D0-8C85-C7C2D93046B3}" srcOrd="0" destOrd="0" presId="urn:microsoft.com/office/officeart/2005/8/layout/vList5"/>
    <dgm:cxn modelId="{5093AFAD-AF61-4F2B-92B0-B4F03B8F64B8}" type="presOf" srcId="{4E048754-3898-40AC-92C5-C82B78BBC7BE}" destId="{C6F87E02-0FC6-49A9-91B9-AE1575CF4FAF}" srcOrd="0" destOrd="0" presId="urn:microsoft.com/office/officeart/2005/8/layout/vList5"/>
    <dgm:cxn modelId="{D8E818BB-B0DF-45F8-A4FA-BFFC718BAFE9}" type="presOf" srcId="{72EF749F-9D73-487F-997B-EC74144AB6D0}" destId="{143C8706-BDD1-4E73-B696-F4BADA335ADC}" srcOrd="0" destOrd="0" presId="urn:microsoft.com/office/officeart/2005/8/layout/vList5"/>
    <dgm:cxn modelId="{614830CA-0ABC-4779-800A-6ADB35EE8A3E}" type="presOf" srcId="{DB53DCE4-E48B-44EB-B16D-8968A2031AE5}" destId="{AB088EF9-F589-4675-8771-F511BA1DDD04}" srcOrd="0" destOrd="0" presId="urn:microsoft.com/office/officeart/2005/8/layout/vList5"/>
    <dgm:cxn modelId="{D01E25D3-2733-474C-9FEB-2035B855200E}" srcId="{E8E26EDF-4141-49C6-B378-4DAB828C0508}" destId="{4E048754-3898-40AC-92C5-C82B78BBC7BE}" srcOrd="2" destOrd="0" parTransId="{643D3450-1D96-4069-9246-1BCB0D0B8794}" sibTransId="{05A4C8D9-292E-47BD-A6C3-EFBB83E4FD68}"/>
    <dgm:cxn modelId="{6527FDDA-B75F-4D64-A209-85DF7954C88C}" type="presOf" srcId="{FC12F88E-5430-44FC-A18F-068995D3C3B3}" destId="{4E98C80F-C0F2-402D-8AFD-62203FA3AB18}" srcOrd="0" destOrd="0" presId="urn:microsoft.com/office/officeart/2005/8/layout/vList5"/>
    <dgm:cxn modelId="{A6FD52DC-B3C6-4527-AF4C-344E2C90B978}" type="presOf" srcId="{57BA1703-6560-40B1-9421-3A6005F8EFA7}" destId="{C8B5CF5D-99C1-4020-AF9A-D58CB9FA6FDA}" srcOrd="0" destOrd="0" presId="urn:microsoft.com/office/officeart/2005/8/layout/vList5"/>
    <dgm:cxn modelId="{A935F4E7-05D5-4BB8-9092-6D544B32BFF9}" type="presOf" srcId="{C4CBDD3D-4AA6-4C4D-AB49-0B27F86F96AA}" destId="{6C00A9A9-72D7-44FF-A338-C3A224E96B62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CC5FF289-52CB-484A-90FD-4A244EEC8511}" type="presParOf" srcId="{5C4F8155-B2F2-4B44-AD4A-F24CEEABD493}" destId="{143C8706-BDD1-4E73-B696-F4BADA335ADC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4CB0C1B8-3FFF-435B-BAF3-44D9CE6D8159}" type="presParOf" srcId="{09FC3EB1-8F84-4535-9FF7-07F4F55FCE21}" destId="{A68B62E6-E568-4272-8FED-7C6F0DC3F9E0}" srcOrd="2" destOrd="0" presId="urn:microsoft.com/office/officeart/2005/8/layout/vList5"/>
    <dgm:cxn modelId="{7AB8EC49-532D-4FAA-B5EB-EDC09BDE8A42}" type="presParOf" srcId="{A68B62E6-E568-4272-8FED-7C6F0DC3F9E0}" destId="{5BF2C857-87F5-4786-8CF8-CF6480935850}" srcOrd="0" destOrd="0" presId="urn:microsoft.com/office/officeart/2005/8/layout/vList5"/>
    <dgm:cxn modelId="{B32C9275-AC11-4636-AFF4-5D2DAF6CD3C5}" type="presParOf" srcId="{A68B62E6-E568-4272-8FED-7C6F0DC3F9E0}" destId="{A02CFF26-B0C4-4B6B-B8DE-945418781C84}" srcOrd="1" destOrd="0" presId="urn:microsoft.com/office/officeart/2005/8/layout/vList5"/>
    <dgm:cxn modelId="{83B113E1-87CC-43C9-9DA7-29E10164FB52}" type="presParOf" srcId="{09FC3EB1-8F84-4535-9FF7-07F4F55FCE21}" destId="{213B855F-D00D-481C-8ED6-CD5CEB19AB5F}" srcOrd="3" destOrd="0" presId="urn:microsoft.com/office/officeart/2005/8/layout/vList5"/>
    <dgm:cxn modelId="{48E0A85C-2A50-4C57-8FBA-6BB6823FB5A0}" type="presParOf" srcId="{09FC3EB1-8F84-4535-9FF7-07F4F55FCE21}" destId="{0A967647-04B8-445D-A926-89119827EB47}" srcOrd="4" destOrd="0" presId="urn:microsoft.com/office/officeart/2005/8/layout/vList5"/>
    <dgm:cxn modelId="{4DBECFDB-BA83-4D33-B1E7-E1DB16E36B34}" type="presParOf" srcId="{0A967647-04B8-445D-A926-89119827EB47}" destId="{C6F87E02-0FC6-49A9-91B9-AE1575CF4FAF}" srcOrd="0" destOrd="0" presId="urn:microsoft.com/office/officeart/2005/8/layout/vList5"/>
    <dgm:cxn modelId="{EBDE0DA8-7A65-4572-98ED-007305951D3B}" type="presParOf" srcId="{0A967647-04B8-445D-A926-89119827EB47}" destId="{5E1D2273-3ECB-4099-B818-7CDB38250F10}" srcOrd="1" destOrd="0" presId="urn:microsoft.com/office/officeart/2005/8/layout/vList5"/>
    <dgm:cxn modelId="{7B4FF25A-A823-48E8-8361-AEB5DA172BF0}" type="presParOf" srcId="{09FC3EB1-8F84-4535-9FF7-07F4F55FCE21}" destId="{0B92F0F6-D0AA-43CD-8935-7E8BED200971}" srcOrd="5" destOrd="0" presId="urn:microsoft.com/office/officeart/2005/8/layout/vList5"/>
    <dgm:cxn modelId="{BA2AF04B-F6E9-464D-AF5B-4A16E13C9954}" type="presParOf" srcId="{09FC3EB1-8F84-4535-9FF7-07F4F55FCE21}" destId="{60998E12-AF81-4A33-9703-5607C46F73AF}" srcOrd="6" destOrd="0" presId="urn:microsoft.com/office/officeart/2005/8/layout/vList5"/>
    <dgm:cxn modelId="{8C0D9F7A-EFD4-414B-B850-3CD01700F3B4}" type="presParOf" srcId="{60998E12-AF81-4A33-9703-5607C46F73AF}" destId="{72A1A7DE-B508-4B5F-A4FE-5F84DF25D044}" srcOrd="0" destOrd="0" presId="urn:microsoft.com/office/officeart/2005/8/layout/vList5"/>
    <dgm:cxn modelId="{0AEF561B-839E-456B-B176-C7FE939E0FAC}" type="presParOf" srcId="{60998E12-AF81-4A33-9703-5607C46F73AF}" destId="{4E98C80F-C0F2-402D-8AFD-62203FA3AB18}" srcOrd="1" destOrd="0" presId="urn:microsoft.com/office/officeart/2005/8/layout/vList5"/>
    <dgm:cxn modelId="{8016A104-4EBD-46B7-8DC9-821B9D4F67CF}" type="presParOf" srcId="{09FC3EB1-8F84-4535-9FF7-07F4F55FCE21}" destId="{C886DFDE-C116-462B-B3FB-3FC8C34EAC9B}" srcOrd="7" destOrd="0" presId="urn:microsoft.com/office/officeart/2005/8/layout/vList5"/>
    <dgm:cxn modelId="{737E3872-2206-4144-BC52-E55F2672A192}" type="presParOf" srcId="{09FC3EB1-8F84-4535-9FF7-07F4F55FCE21}" destId="{57835206-519E-45AA-8E3A-F8CC1FBED0EE}" srcOrd="8" destOrd="0" presId="urn:microsoft.com/office/officeart/2005/8/layout/vList5"/>
    <dgm:cxn modelId="{564F045D-03A7-4F5C-90A5-26740BA0AF80}" type="presParOf" srcId="{57835206-519E-45AA-8E3A-F8CC1FBED0EE}" destId="{C8B5CF5D-99C1-4020-AF9A-D58CB9FA6FDA}" srcOrd="0" destOrd="0" presId="urn:microsoft.com/office/officeart/2005/8/layout/vList5"/>
    <dgm:cxn modelId="{47054DA3-E88D-4E99-B8F3-89D141698DE6}" type="presParOf" srcId="{57835206-519E-45AA-8E3A-F8CC1FBED0EE}" destId="{AB088EF9-F589-4675-8771-F511BA1DDD04}" srcOrd="1" destOrd="0" presId="urn:microsoft.com/office/officeart/2005/8/layout/vList5"/>
    <dgm:cxn modelId="{2785B090-8B7F-460D-B7F0-3D29FFF8AF1B}" type="presParOf" srcId="{09FC3EB1-8F84-4535-9FF7-07F4F55FCE21}" destId="{E13C556D-666C-445E-8814-057D028BC334}" srcOrd="9" destOrd="0" presId="urn:microsoft.com/office/officeart/2005/8/layout/vList5"/>
    <dgm:cxn modelId="{DF21DBC9-9FF4-48D0-BBFB-8FDF2D713A23}" type="presParOf" srcId="{09FC3EB1-8F84-4535-9FF7-07F4F55FCE21}" destId="{24FD84EB-2EBD-4C51-B253-3B1D1F1ECB24}" srcOrd="10" destOrd="0" presId="urn:microsoft.com/office/officeart/2005/8/layout/vList5"/>
    <dgm:cxn modelId="{712B4EDC-025B-4B1E-97F7-44E2D737B291}" type="presParOf" srcId="{24FD84EB-2EBD-4C51-B253-3B1D1F1ECB24}" destId="{6C00A9A9-72D7-44FF-A338-C3A224E96B62}" srcOrd="0" destOrd="0" presId="urn:microsoft.com/office/officeart/2005/8/layout/vList5"/>
    <dgm:cxn modelId="{9CC1A27D-3035-4CE1-AB74-A254BAE5D050}" type="presParOf" srcId="{24FD84EB-2EBD-4C51-B253-3B1D1F1ECB24}" destId="{EBDEAF73-9CB2-46D0-8C85-C7C2D9304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CRUD</a:t>
          </a:r>
          <a:r>
            <a:rPr lang="en-US" altLang="zh-CN" dirty="0"/>
            <a:t>6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GridView1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GridView</a:t>
          </a:r>
          <a:r>
            <a:rPr lang="en-US" altLang="zh-CN" dirty="0"/>
            <a:t>2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 err="1"/>
            <a:t>DetailsView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主从结构</a:t>
          </a:r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 err="1"/>
            <a:t>TreeView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/>
            <a:t>项目总结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1</a:t>
          </a:r>
          <a:r>
            <a:rPr lang="zh-CN" altLang="en-US" sz="14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2</a:t>
          </a:r>
          <a:r>
            <a:rPr lang="zh-CN" altLang="en-US" sz="14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3</a:t>
          </a:r>
          <a:r>
            <a:rPr lang="zh-CN" altLang="en-US" sz="14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E8AF0495-1058-4758-B698-C5C0756F2AFE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4</a:t>
          </a:r>
          <a:r>
            <a:rPr lang="zh-CN" altLang="en-US" sz="1400" dirty="0"/>
            <a:t>）</a:t>
          </a:r>
        </a:p>
      </dgm:t>
    </dgm:pt>
    <dgm:pt modelId="{A3004B3F-511E-486E-88F3-B2D9C6A4BF21}" type="par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F41D4DA4-BB1F-46C2-9451-632C203871B6}" type="sib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sz="1400" dirty="0"/>
            <a:t>可视化数据源控件</a:t>
          </a:r>
          <a:r>
            <a:rPr lang="en-US" sz="1400" dirty="0" err="1"/>
            <a:t>DataSourceControl</a:t>
          </a:r>
          <a:r>
            <a:rPr lang="zh-CN" sz="1400" dirty="0"/>
            <a:t>类与</a:t>
          </a:r>
          <a:r>
            <a:rPr lang="en-US" sz="1400" dirty="0"/>
            <a:t>Connection</a:t>
          </a:r>
          <a:r>
            <a:rPr lang="zh-CN" sz="1400" dirty="0"/>
            <a:t>对象、</a:t>
          </a:r>
          <a:r>
            <a:rPr lang="en-US" sz="1400" dirty="0"/>
            <a:t>Command</a:t>
          </a:r>
          <a:r>
            <a:rPr lang="zh-CN" sz="1400" dirty="0"/>
            <a:t>对象、</a:t>
          </a:r>
          <a:r>
            <a:rPr lang="en-US" sz="1400" dirty="0" err="1"/>
            <a:t>DataReader</a:t>
          </a:r>
          <a:r>
            <a:rPr lang="zh-CN" sz="1400" dirty="0"/>
            <a:t>对象的有什么关系？</a:t>
          </a:r>
          <a:endParaRPr lang="zh-CN" altLang="en-US" sz="1400" dirty="0"/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sz="1400" dirty="0"/>
            <a:t>通过实际开发，完成配置数据源的过程，生成</a:t>
          </a:r>
          <a:r>
            <a:rPr lang="x-none" sz="1400" dirty="0"/>
            <a:t>SELECT</a:t>
          </a:r>
          <a:r>
            <a:rPr lang="zh-CN" sz="1400" dirty="0"/>
            <a:t>、</a:t>
          </a:r>
          <a:r>
            <a:rPr lang="x-none" sz="1400" dirty="0"/>
            <a:t>INSERT</a:t>
          </a:r>
          <a:r>
            <a:rPr lang="zh-CN" sz="1400" dirty="0"/>
            <a:t>、</a:t>
          </a:r>
          <a:r>
            <a:rPr lang="x-none" sz="1400" dirty="0"/>
            <a:t>UPDATE</a:t>
          </a:r>
          <a:r>
            <a:rPr lang="zh-CN" sz="1400" dirty="0"/>
            <a:t>和</a:t>
          </a:r>
          <a:r>
            <a:rPr lang="x-none" sz="1400" dirty="0"/>
            <a:t>DELETE</a:t>
          </a:r>
          <a:r>
            <a:rPr lang="zh-CN" sz="1400" dirty="0"/>
            <a:t>语句。</a:t>
          </a:r>
          <a:endParaRPr lang="zh-CN" altLang="en-US" sz="1400" dirty="0"/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sz="1400" dirty="0"/>
            <a:t>通过实际开发，使用</a:t>
          </a:r>
          <a:r>
            <a:rPr lang="x-none" sz="1400" dirty="0"/>
            <a:t>GridView</a:t>
          </a:r>
          <a:r>
            <a:rPr lang="zh-CN" sz="1400" dirty="0"/>
            <a:t>控件展示数据库中一个表的数据，并提供数据的修改和删除功能。</a:t>
          </a:r>
          <a:endParaRPr lang="zh-CN" altLang="en-US" sz="1400" dirty="0"/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9A4E69D0-CC9D-4A0B-8A98-28895C02FA85}">
      <dgm:prSet custT="1"/>
      <dgm:spPr/>
      <dgm:t>
        <a:bodyPr/>
        <a:lstStyle/>
        <a:p>
          <a:r>
            <a:rPr lang="zh-CN" sz="1400" dirty="0"/>
            <a:t>通过实际开发，使用</a:t>
          </a:r>
          <a:r>
            <a:rPr lang="x-none" sz="1400" dirty="0"/>
            <a:t>GridView</a:t>
          </a:r>
          <a:r>
            <a:rPr lang="zh-CN" sz="1400" dirty="0"/>
            <a:t>控件实现数据库中主从表数据的展示。</a:t>
          </a:r>
          <a:endParaRPr lang="zh-CN" altLang="en-US" sz="1400" dirty="0"/>
        </a:p>
      </dgm:t>
    </dgm:pt>
    <dgm:pt modelId="{21DA6A65-9C08-49C6-A450-BC36FD776ACB}" type="par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914F54CA-8004-4B10-8369-1F0B24353B59}" type="sib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4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4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4">
        <dgm:presLayoutVars>
          <dgm:bulletEnabled val="1"/>
        </dgm:presLayoutVars>
      </dgm:prSet>
      <dgm:spPr/>
    </dgm:pt>
    <dgm:pt modelId="{2B227D8D-8B0F-478A-B822-535CEB55AB4E}" type="pres">
      <dgm:prSet presAssocID="{66B039E1-3711-454C-9894-15D244231E28}" presName="sp" presStyleCnt="0"/>
      <dgm:spPr/>
    </dgm:pt>
    <dgm:pt modelId="{08F27A9B-8710-4875-8991-4451CAB8A16D}" type="pres">
      <dgm:prSet presAssocID="{E8AF0495-1058-4758-B698-C5C0756F2AFE}" presName="composite" presStyleCnt="0"/>
      <dgm:spPr/>
    </dgm:pt>
    <dgm:pt modelId="{7DA9376E-77BD-4399-AB31-EE21AE6F90E7}" type="pres">
      <dgm:prSet presAssocID="{E8AF0495-1058-4758-B698-C5C0756F2AF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39F0CB1-7445-465F-8AFB-02A2B8563227}" type="pres">
      <dgm:prSet presAssocID="{E8AF0495-1058-4758-B698-C5C0756F2AF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F08B6E2A-24AA-4004-8C5B-DDBC1C6D2C90}" type="presOf" srcId="{D6578DA0-0760-4912-8735-05BFA9CB1F3C}" destId="{45B2D73A-6A97-43A3-AF7C-7CFF0FE2EF54}" srcOrd="0" destOrd="0" presId="urn:microsoft.com/office/officeart/2005/8/layout/chevron2"/>
    <dgm:cxn modelId="{9D3E2D31-A2B1-4799-970B-98DCADFDCE91}" type="presOf" srcId="{9A4E69D0-CC9D-4A0B-8A98-28895C02FA85}" destId="{539F0CB1-7445-465F-8AFB-02A2B8563227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1349DA6A-8E65-4F46-AACC-BE7F04864819}" srcId="{B180879B-94D4-4073-8F12-8D8EAE59EFF8}" destId="{E8AF0495-1058-4758-B698-C5C0756F2AFE}" srcOrd="3" destOrd="0" parTransId="{A3004B3F-511E-486E-88F3-B2D9C6A4BF21}" sibTransId="{F41D4DA4-BB1F-46C2-9451-632C203871B6}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F294774-468B-4074-9A37-322BEFD65EC9}" type="presOf" srcId="{E8AF0495-1058-4758-B698-C5C0756F2AFE}" destId="{7DA9376E-77BD-4399-AB31-EE21AE6F90E7}" srcOrd="0" destOrd="0" presId="urn:microsoft.com/office/officeart/2005/8/layout/chevron2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D556586-0B75-453A-B5A4-6C729EE3693E}" srcId="{E8AF0495-1058-4758-B698-C5C0756F2AFE}" destId="{9A4E69D0-CC9D-4A0B-8A98-28895C02FA85}" srcOrd="0" destOrd="0" parTransId="{21DA6A65-9C08-49C6-A450-BC36FD776ACB}" sibTransId="{914F54CA-8004-4B10-8369-1F0B24353B59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9CDCA7C4-3FBC-454E-AC41-D62AA4FE88EA}" type="presOf" srcId="{E9402BB7-1E5C-47C0-989B-6044180AF85D}" destId="{9CC6DB5E-7C5D-4A05-A823-E4B1310150B1}" srcOrd="0" destOrd="0" presId="urn:microsoft.com/office/officeart/2005/8/layout/chevron2"/>
    <dgm:cxn modelId="{CAEF53DB-FF2A-49AA-8BC4-A9A97F6733F0}" type="presOf" srcId="{C3B611AA-AE70-40E1-97B1-E88F00F8915E}" destId="{43EEFC3A-8F94-457E-82F4-DAB369B5789A}" srcOrd="0" destOrd="0" presId="urn:microsoft.com/office/officeart/2005/8/layout/chevron2"/>
    <dgm:cxn modelId="{C50211EE-29B7-4011-8A90-8273CBC8272B}" type="presOf" srcId="{2D97F6FC-9296-4A7F-B1EB-2A265CC9EEC0}" destId="{EB397AB6-AC8E-46F1-8C26-985C70A5517D}" srcOrd="0" destOrd="0" presId="urn:microsoft.com/office/officeart/2005/8/layout/chevron2"/>
    <dgm:cxn modelId="{3AF5CAF5-995D-4B1E-BFA2-B86045C51B9C}" type="presOf" srcId="{9D91EA91-67FB-4306-9231-C727E875DCA1}" destId="{F84D23BC-59F7-4BFC-8F92-77D4EF65A751}" srcOrd="0" destOrd="0" presId="urn:microsoft.com/office/officeart/2005/8/layout/chevron2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7EA0C750-C1E7-421C-8CB5-A2EDC094EBB2}" type="presParOf" srcId="{71D37719-A4DF-4669-B8E3-76CB9B3DF9C8}" destId="{401DF444-191E-480B-AC93-09626EBDC421}" srcOrd="2" destOrd="0" presId="urn:microsoft.com/office/officeart/2005/8/layout/chevron2"/>
    <dgm:cxn modelId="{49AB67B7-8CA2-4DD1-B663-B0E62E694413}" type="presParOf" srcId="{401DF444-191E-480B-AC93-09626EBDC421}" destId="{EB397AB6-AC8E-46F1-8C26-985C70A5517D}" srcOrd="0" destOrd="0" presId="urn:microsoft.com/office/officeart/2005/8/layout/chevron2"/>
    <dgm:cxn modelId="{AEEA5184-6356-4E58-BE21-645380A588B0}" type="presParOf" srcId="{401DF444-191E-480B-AC93-09626EBDC421}" destId="{9CC6DB5E-7C5D-4A05-A823-E4B1310150B1}" srcOrd="1" destOrd="0" presId="urn:microsoft.com/office/officeart/2005/8/layout/chevron2"/>
    <dgm:cxn modelId="{B29A522C-49C3-4293-B0D9-92903184879D}" type="presParOf" srcId="{71D37719-A4DF-4669-B8E3-76CB9B3DF9C8}" destId="{FDBD1013-9F8A-417C-8727-4364D688D51A}" srcOrd="3" destOrd="0" presId="urn:microsoft.com/office/officeart/2005/8/layout/chevron2"/>
    <dgm:cxn modelId="{2EB2A39F-62A3-4A54-A47B-A769C2862231}" type="presParOf" srcId="{71D37719-A4DF-4669-B8E3-76CB9B3DF9C8}" destId="{55F68A10-A038-45D9-B20C-E3E92CE3390F}" srcOrd="4" destOrd="0" presId="urn:microsoft.com/office/officeart/2005/8/layout/chevron2"/>
    <dgm:cxn modelId="{616BE5E7-43F3-402C-964D-7C8C6D77A52F}" type="presParOf" srcId="{55F68A10-A038-45D9-B20C-E3E92CE3390F}" destId="{F84D23BC-59F7-4BFC-8F92-77D4EF65A751}" srcOrd="0" destOrd="0" presId="urn:microsoft.com/office/officeart/2005/8/layout/chevron2"/>
    <dgm:cxn modelId="{BC0E752B-6C65-414B-B812-AF2E4361FB86}" type="presParOf" srcId="{55F68A10-A038-45D9-B20C-E3E92CE3390F}" destId="{45B2D73A-6A97-43A3-AF7C-7CFF0FE2EF54}" srcOrd="1" destOrd="0" presId="urn:microsoft.com/office/officeart/2005/8/layout/chevron2"/>
    <dgm:cxn modelId="{43DA0A66-D44C-4446-B9FE-0B7D812F3B4C}" type="presParOf" srcId="{71D37719-A4DF-4669-B8E3-76CB9B3DF9C8}" destId="{2B227D8D-8B0F-478A-B822-535CEB55AB4E}" srcOrd="5" destOrd="0" presId="urn:microsoft.com/office/officeart/2005/8/layout/chevron2"/>
    <dgm:cxn modelId="{63B7924E-023E-4E94-A443-B22C5A1DF947}" type="presParOf" srcId="{71D37719-A4DF-4669-B8E3-76CB9B3DF9C8}" destId="{08F27A9B-8710-4875-8991-4451CAB8A16D}" srcOrd="6" destOrd="0" presId="urn:microsoft.com/office/officeart/2005/8/layout/chevron2"/>
    <dgm:cxn modelId="{FD44E808-01E2-47AA-AD1E-ACAE38BDC7CE}" type="presParOf" srcId="{08F27A9B-8710-4875-8991-4451CAB8A16D}" destId="{7DA9376E-77BD-4399-AB31-EE21AE6F90E7}" srcOrd="0" destOrd="0" presId="urn:microsoft.com/office/officeart/2005/8/layout/chevron2"/>
    <dgm:cxn modelId="{7DC8DC9B-4A67-4799-B407-2ECD1221DC61}" type="presParOf" srcId="{08F27A9B-8710-4875-8991-4451CAB8A16D}" destId="{539F0CB1-7445-465F-8AFB-02A2B856322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数据源</a:t>
          </a:r>
          <a:r>
            <a:rPr lang="en-US" altLang="en-US" dirty="0"/>
            <a:t>1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数据源</a:t>
          </a:r>
          <a:r>
            <a:rPr lang="en-US" altLang="zh-CN" dirty="0"/>
            <a:t>2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zh-CN" altLang="en-US" dirty="0"/>
            <a:t>数据源</a:t>
          </a:r>
          <a:r>
            <a:rPr lang="en-US" altLang="zh-CN" dirty="0"/>
            <a:t>3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CRUD1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CRUD</a:t>
          </a:r>
          <a:r>
            <a:rPr lang="en-US" altLang="zh-CN" dirty="0"/>
            <a:t>2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CRUD</a:t>
          </a:r>
          <a:r>
            <a:rPr lang="en-US" altLang="zh-CN" dirty="0"/>
            <a:t>3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CRUD</a:t>
          </a:r>
          <a:r>
            <a:rPr lang="en-US" altLang="zh-CN" dirty="0"/>
            <a:t>4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CBA0C9-6872-4B80-AE7E-83556EA198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A42718-D6D5-44FB-8E75-DE7CBA5FCFD2}">
      <dgm:prSet phldrT="[文本]"/>
      <dgm:spPr/>
      <dgm:t>
        <a:bodyPr/>
        <a:lstStyle/>
        <a:p>
          <a:r>
            <a:rPr lang="en-US" altLang="en-US" dirty="0"/>
            <a:t>CRUD</a:t>
          </a:r>
          <a:r>
            <a:rPr lang="en-US" altLang="zh-CN" dirty="0"/>
            <a:t>5</a:t>
          </a:r>
          <a:endParaRPr lang="zh-CN" altLang="en-US" dirty="0"/>
        </a:p>
      </dgm:t>
    </dgm:pt>
    <dgm:pt modelId="{7A47F613-4598-4575-B647-7E280D92B008}" type="par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53B566D-CE24-40A3-9306-90C1B489D2B6}" type="sibTrans" cxnId="{E3FA74E0-F457-4F2D-A8BA-220DFE193840}">
      <dgm:prSet/>
      <dgm:spPr/>
      <dgm:t>
        <a:bodyPr/>
        <a:lstStyle/>
        <a:p>
          <a:endParaRPr lang="zh-CN" altLang="en-US"/>
        </a:p>
      </dgm:t>
    </dgm:pt>
    <dgm:pt modelId="{F2BACA28-1CD3-4CBF-8D6A-C181310B26A3}" type="pres">
      <dgm:prSet presAssocID="{68CBA0C9-6872-4B80-AE7E-83556EA19888}" presName="diagram" presStyleCnt="0">
        <dgm:presLayoutVars>
          <dgm:dir/>
          <dgm:resizeHandles val="exact"/>
        </dgm:presLayoutVars>
      </dgm:prSet>
      <dgm:spPr/>
    </dgm:pt>
    <dgm:pt modelId="{8A53C6B3-F1A0-4192-896F-07D42B4E96F2}" type="pres">
      <dgm:prSet presAssocID="{CDA42718-D6D5-44FB-8E75-DE7CBA5FCFD2}" presName="node" presStyleLbl="node1" presStyleIdx="0" presStyleCnt="1">
        <dgm:presLayoutVars>
          <dgm:bulletEnabled val="1"/>
        </dgm:presLayoutVars>
      </dgm:prSet>
      <dgm:spPr/>
    </dgm:pt>
  </dgm:ptLst>
  <dgm:cxnLst>
    <dgm:cxn modelId="{2A8F997E-917E-4C29-872C-1707F05BFD90}" type="presOf" srcId="{68CBA0C9-6872-4B80-AE7E-83556EA19888}" destId="{F2BACA28-1CD3-4CBF-8D6A-C181310B26A3}" srcOrd="0" destOrd="0" presId="urn:microsoft.com/office/officeart/2005/8/layout/default"/>
    <dgm:cxn modelId="{7130848C-87D6-47B7-894E-2EA681A75A72}" type="presOf" srcId="{CDA42718-D6D5-44FB-8E75-DE7CBA5FCFD2}" destId="{8A53C6B3-F1A0-4192-896F-07D42B4E96F2}" srcOrd="0" destOrd="0" presId="urn:microsoft.com/office/officeart/2005/8/layout/default"/>
    <dgm:cxn modelId="{E3FA74E0-F457-4F2D-A8BA-220DFE193840}" srcId="{68CBA0C9-6872-4B80-AE7E-83556EA19888}" destId="{CDA42718-D6D5-44FB-8E75-DE7CBA5FCFD2}" srcOrd="0" destOrd="0" parTransId="{7A47F613-4598-4575-B647-7E280D92B008}" sibTransId="{F53B566D-CE24-40A3-9306-90C1B489D2B6}"/>
    <dgm:cxn modelId="{9A0EDB38-1107-4446-A2AB-9B15721511E9}" type="presParOf" srcId="{F2BACA28-1CD3-4CBF-8D6A-C181310B26A3}" destId="{8A53C6B3-F1A0-4192-896F-07D42B4E96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C8706-BDD1-4E73-B696-F4BADA335ADC}">
      <dsp:nvSpPr>
        <dsp:cNvPr id="0" name=""/>
        <dsp:cNvSpPr/>
      </dsp:nvSpPr>
      <dsp:spPr>
        <a:xfrm rot="5400000">
          <a:off x="2661619" y="-1611410"/>
          <a:ext cx="434253" cy="37675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数据源控件</a:t>
          </a:r>
          <a:r>
            <a:rPr lang="en-US" altLang="en-US" sz="1600" kern="1200" dirty="0" err="1"/>
            <a:t>DataSourceControl</a:t>
          </a:r>
          <a:endParaRPr lang="zh-CN" altLang="en-US" sz="1600" kern="1200" dirty="0"/>
        </a:p>
      </dsp:txBody>
      <dsp:txXfrm rot="-5400000">
        <a:off x="994995" y="76412"/>
        <a:ext cx="3746304" cy="391857"/>
      </dsp:txXfrm>
    </dsp:sp>
    <dsp:sp modelId="{21827C47-2338-4C19-8C80-BA25B5266472}">
      <dsp:nvSpPr>
        <dsp:cNvPr id="0" name=""/>
        <dsp:cNvSpPr/>
      </dsp:nvSpPr>
      <dsp:spPr>
        <a:xfrm>
          <a:off x="373" y="932"/>
          <a:ext cx="994621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15.1</a:t>
          </a:r>
          <a:endParaRPr lang="zh-CN" altLang="en-US" sz="1800" kern="1200" dirty="0"/>
        </a:p>
      </dsp:txBody>
      <dsp:txXfrm>
        <a:off x="26871" y="27430"/>
        <a:ext cx="941625" cy="489821"/>
      </dsp:txXfrm>
    </dsp:sp>
    <dsp:sp modelId="{A02CFF26-B0C4-4B6B-B8DE-945418781C84}">
      <dsp:nvSpPr>
        <dsp:cNvPr id="0" name=""/>
        <dsp:cNvSpPr/>
      </dsp:nvSpPr>
      <dsp:spPr>
        <a:xfrm rot="5400000">
          <a:off x="2661619" y="-1041452"/>
          <a:ext cx="434253" cy="37675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/>
            <a:t>GridView</a:t>
          </a:r>
          <a:r>
            <a:rPr lang="zh-CN" altLang="en-US" sz="1800" kern="1200" dirty="0"/>
            <a:t>控件</a:t>
          </a:r>
        </a:p>
      </dsp:txBody>
      <dsp:txXfrm rot="-5400000">
        <a:off x="994995" y="646370"/>
        <a:ext cx="3746304" cy="391857"/>
      </dsp:txXfrm>
    </dsp:sp>
    <dsp:sp modelId="{5BF2C857-87F5-4786-8CF8-CF6480935850}">
      <dsp:nvSpPr>
        <dsp:cNvPr id="0" name=""/>
        <dsp:cNvSpPr/>
      </dsp:nvSpPr>
      <dsp:spPr>
        <a:xfrm>
          <a:off x="373" y="570890"/>
          <a:ext cx="994621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15.2</a:t>
          </a:r>
          <a:endParaRPr lang="zh-CN" altLang="en-US" sz="1800" kern="1200" dirty="0"/>
        </a:p>
      </dsp:txBody>
      <dsp:txXfrm>
        <a:off x="26871" y="597388"/>
        <a:ext cx="941625" cy="489821"/>
      </dsp:txXfrm>
    </dsp:sp>
    <dsp:sp modelId="{5E1D2273-3ECB-4099-B818-7CDB38250F10}">
      <dsp:nvSpPr>
        <dsp:cNvPr id="0" name=""/>
        <dsp:cNvSpPr/>
      </dsp:nvSpPr>
      <dsp:spPr>
        <a:xfrm rot="5400000">
          <a:off x="2661619" y="-471494"/>
          <a:ext cx="434253" cy="37675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/>
            <a:t>DetailsView</a:t>
          </a:r>
          <a:r>
            <a:rPr lang="zh-CN" altLang="en-US" sz="1800" kern="1200" dirty="0"/>
            <a:t>控件</a:t>
          </a:r>
        </a:p>
      </dsp:txBody>
      <dsp:txXfrm rot="-5400000">
        <a:off x="994995" y="1216328"/>
        <a:ext cx="3746304" cy="391857"/>
      </dsp:txXfrm>
    </dsp:sp>
    <dsp:sp modelId="{C6F87E02-0FC6-49A9-91B9-AE1575CF4FAF}">
      <dsp:nvSpPr>
        <dsp:cNvPr id="0" name=""/>
        <dsp:cNvSpPr/>
      </dsp:nvSpPr>
      <dsp:spPr>
        <a:xfrm>
          <a:off x="373" y="1140848"/>
          <a:ext cx="994621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15.3</a:t>
          </a:r>
          <a:endParaRPr lang="zh-CN" altLang="en-US" sz="1800" kern="1200" dirty="0"/>
        </a:p>
      </dsp:txBody>
      <dsp:txXfrm>
        <a:off x="26871" y="1167346"/>
        <a:ext cx="941625" cy="489821"/>
      </dsp:txXfrm>
    </dsp:sp>
    <dsp:sp modelId="{4E98C80F-C0F2-402D-8AFD-62203FA3AB18}">
      <dsp:nvSpPr>
        <dsp:cNvPr id="0" name=""/>
        <dsp:cNvSpPr/>
      </dsp:nvSpPr>
      <dsp:spPr>
        <a:xfrm rot="5400000">
          <a:off x="2661619" y="98463"/>
          <a:ext cx="434253" cy="37675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/>
            <a:t>主从</a:t>
          </a:r>
          <a:r>
            <a:rPr lang="zh-CN" altLang="en-US" sz="1800" kern="1200" dirty="0"/>
            <a:t>结构数据</a:t>
          </a:r>
        </a:p>
      </dsp:txBody>
      <dsp:txXfrm rot="-5400000">
        <a:off x="994995" y="1786285"/>
        <a:ext cx="3746304" cy="391857"/>
      </dsp:txXfrm>
    </dsp:sp>
    <dsp:sp modelId="{72A1A7DE-B508-4B5F-A4FE-5F84DF25D044}">
      <dsp:nvSpPr>
        <dsp:cNvPr id="0" name=""/>
        <dsp:cNvSpPr/>
      </dsp:nvSpPr>
      <dsp:spPr>
        <a:xfrm>
          <a:off x="373" y="1710806"/>
          <a:ext cx="994621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15.4</a:t>
          </a:r>
          <a:endParaRPr lang="zh-CN" altLang="en-US" sz="1800" kern="1200" dirty="0"/>
        </a:p>
      </dsp:txBody>
      <dsp:txXfrm>
        <a:off x="26871" y="1737304"/>
        <a:ext cx="941625" cy="489821"/>
      </dsp:txXfrm>
    </dsp:sp>
    <dsp:sp modelId="{AB088EF9-F589-4675-8771-F511BA1DDD04}">
      <dsp:nvSpPr>
        <dsp:cNvPr id="0" name=""/>
        <dsp:cNvSpPr/>
      </dsp:nvSpPr>
      <dsp:spPr>
        <a:xfrm rot="5400000">
          <a:off x="2661619" y="668421"/>
          <a:ext cx="434253" cy="37675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/>
            <a:t>树形</a:t>
          </a:r>
          <a:r>
            <a:rPr lang="zh-CN" altLang="en-US" sz="1800" kern="1200" dirty="0"/>
            <a:t>结构数据</a:t>
          </a:r>
        </a:p>
      </dsp:txBody>
      <dsp:txXfrm rot="-5400000">
        <a:off x="994995" y="2356243"/>
        <a:ext cx="3746304" cy="391857"/>
      </dsp:txXfrm>
    </dsp:sp>
    <dsp:sp modelId="{C8B5CF5D-99C1-4020-AF9A-D58CB9FA6FDA}">
      <dsp:nvSpPr>
        <dsp:cNvPr id="0" name=""/>
        <dsp:cNvSpPr/>
      </dsp:nvSpPr>
      <dsp:spPr>
        <a:xfrm>
          <a:off x="373" y="2280764"/>
          <a:ext cx="994621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15.5</a:t>
          </a:r>
          <a:endParaRPr lang="zh-CN" altLang="en-US" sz="1800" kern="1200" dirty="0"/>
        </a:p>
      </dsp:txBody>
      <dsp:txXfrm>
        <a:off x="26871" y="2307262"/>
        <a:ext cx="941625" cy="489821"/>
      </dsp:txXfrm>
    </dsp:sp>
    <dsp:sp modelId="{EBDEAF73-9CB2-46D0-8C85-C7C2D93046B3}">
      <dsp:nvSpPr>
        <dsp:cNvPr id="0" name=""/>
        <dsp:cNvSpPr/>
      </dsp:nvSpPr>
      <dsp:spPr>
        <a:xfrm rot="5400000">
          <a:off x="2661619" y="1238379"/>
          <a:ext cx="434253" cy="37675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/>
            <a:t>思考题</a:t>
          </a:r>
          <a:endParaRPr lang="zh-CN" altLang="en-US" sz="1800" kern="1200" dirty="0"/>
        </a:p>
      </dsp:txBody>
      <dsp:txXfrm rot="-5400000">
        <a:off x="994995" y="2926201"/>
        <a:ext cx="3746304" cy="391857"/>
      </dsp:txXfrm>
    </dsp:sp>
    <dsp:sp modelId="{6C00A9A9-72D7-44FF-A338-C3A224E96B62}">
      <dsp:nvSpPr>
        <dsp:cNvPr id="0" name=""/>
        <dsp:cNvSpPr/>
      </dsp:nvSpPr>
      <dsp:spPr>
        <a:xfrm>
          <a:off x="373" y="2850722"/>
          <a:ext cx="994621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15.6</a:t>
          </a:r>
          <a:endParaRPr lang="zh-CN" altLang="en-US" sz="1800" kern="1200" dirty="0"/>
        </a:p>
      </dsp:txBody>
      <dsp:txXfrm>
        <a:off x="26871" y="2877220"/>
        <a:ext cx="941625" cy="4898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CRUD</a:t>
          </a:r>
          <a:r>
            <a:rPr lang="en-US" altLang="zh-CN" sz="6500" kern="1200" dirty="0"/>
            <a:t>6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GridView1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GridView</a:t>
          </a:r>
          <a:r>
            <a:rPr lang="en-US" altLang="zh-CN" sz="6500" kern="1200" dirty="0"/>
            <a:t>2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 err="1"/>
            <a:t>DetailsView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主从结构</a:t>
          </a:r>
        </a:p>
      </dsp:txBody>
      <dsp:txXfrm>
        <a:off x="1289893" y="2093"/>
        <a:ext cx="5649813" cy="33898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 err="1"/>
            <a:t>TreeView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/>
            <a:t>项目总结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43769" y="146585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1</a:t>
          </a:r>
          <a:r>
            <a:rPr lang="zh-CN" altLang="en-US" sz="1400" kern="1200" dirty="0"/>
            <a:t>）</a:t>
          </a:r>
        </a:p>
      </dsp:txBody>
      <dsp:txXfrm rot="-5400000">
        <a:off x="1" y="338278"/>
        <a:ext cx="670926" cy="287539"/>
      </dsp:txXfrm>
    </dsp:sp>
    <dsp:sp modelId="{43EEFC3A-8F94-457E-82F4-DAB369B5789A}">
      <dsp:nvSpPr>
        <dsp:cNvPr id="0" name=""/>
        <dsp:cNvSpPr/>
      </dsp:nvSpPr>
      <dsp:spPr>
        <a:xfrm rot="5400000">
          <a:off x="4138761" y="-3465019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可视化数据源控件</a:t>
          </a:r>
          <a:r>
            <a:rPr lang="en-US" sz="1400" kern="1200" dirty="0" err="1"/>
            <a:t>DataSourceControl</a:t>
          </a:r>
          <a:r>
            <a:rPr lang="zh-CN" sz="1400" kern="1200" dirty="0"/>
            <a:t>类与</a:t>
          </a:r>
          <a:r>
            <a:rPr lang="en-US" sz="1400" kern="1200" dirty="0"/>
            <a:t>Connection</a:t>
          </a:r>
          <a:r>
            <a:rPr lang="zh-CN" sz="1400" kern="1200" dirty="0"/>
            <a:t>对象、</a:t>
          </a:r>
          <a:r>
            <a:rPr lang="en-US" sz="1400" kern="1200" dirty="0"/>
            <a:t>Command</a:t>
          </a:r>
          <a:r>
            <a:rPr lang="zh-CN" sz="1400" kern="1200" dirty="0"/>
            <a:t>对象、</a:t>
          </a:r>
          <a:r>
            <a:rPr lang="en-US" sz="1400" kern="1200" dirty="0" err="1"/>
            <a:t>DataReader</a:t>
          </a:r>
          <a:r>
            <a:rPr lang="zh-CN" sz="1400" kern="1200" dirty="0"/>
            <a:t>对象的有什么关系？</a:t>
          </a:r>
          <a:endParaRPr lang="zh-CN" altLang="en-US" sz="1400" kern="1200" dirty="0"/>
        </a:p>
      </dsp:txBody>
      <dsp:txXfrm rot="-5400000">
        <a:off x="670926" y="33228"/>
        <a:ext cx="7528261" cy="562178"/>
      </dsp:txXfrm>
    </dsp:sp>
    <dsp:sp modelId="{EB397AB6-AC8E-46F1-8C26-985C70A5517D}">
      <dsp:nvSpPr>
        <dsp:cNvPr id="0" name=""/>
        <dsp:cNvSpPr/>
      </dsp:nvSpPr>
      <dsp:spPr>
        <a:xfrm rot="5400000">
          <a:off x="-143769" y="953345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2</a:t>
          </a:r>
          <a:r>
            <a:rPr lang="zh-CN" altLang="en-US" sz="1400" kern="1200" dirty="0"/>
            <a:t>）</a:t>
          </a:r>
        </a:p>
      </dsp:txBody>
      <dsp:txXfrm rot="-5400000">
        <a:off x="1" y="1145038"/>
        <a:ext cx="670926" cy="287539"/>
      </dsp:txXfrm>
    </dsp:sp>
    <dsp:sp modelId="{9CC6DB5E-7C5D-4A05-A823-E4B1310150B1}">
      <dsp:nvSpPr>
        <dsp:cNvPr id="0" name=""/>
        <dsp:cNvSpPr/>
      </dsp:nvSpPr>
      <dsp:spPr>
        <a:xfrm rot="5400000">
          <a:off x="4138761" y="-2658260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通过实际开发，完成配置数据源的过程，生成</a:t>
          </a:r>
          <a:r>
            <a:rPr lang="x-none" sz="1400" kern="1200" dirty="0"/>
            <a:t>SELECT</a:t>
          </a:r>
          <a:r>
            <a:rPr lang="zh-CN" sz="1400" kern="1200" dirty="0"/>
            <a:t>、</a:t>
          </a:r>
          <a:r>
            <a:rPr lang="x-none" sz="1400" kern="1200" dirty="0"/>
            <a:t>INSERT</a:t>
          </a:r>
          <a:r>
            <a:rPr lang="zh-CN" sz="1400" kern="1200" dirty="0"/>
            <a:t>、</a:t>
          </a:r>
          <a:r>
            <a:rPr lang="x-none" sz="1400" kern="1200" dirty="0"/>
            <a:t>UPDATE</a:t>
          </a:r>
          <a:r>
            <a:rPr lang="zh-CN" sz="1400" kern="1200" dirty="0"/>
            <a:t>和</a:t>
          </a:r>
          <a:r>
            <a:rPr lang="x-none" sz="1400" kern="1200" dirty="0"/>
            <a:t>DELETE</a:t>
          </a:r>
          <a:r>
            <a:rPr lang="zh-CN" sz="1400" kern="1200" dirty="0"/>
            <a:t>语句。</a:t>
          </a:r>
          <a:endParaRPr lang="zh-CN" altLang="en-US" sz="1400" kern="1200" dirty="0"/>
        </a:p>
      </dsp:txBody>
      <dsp:txXfrm rot="-5400000">
        <a:off x="670926" y="839987"/>
        <a:ext cx="7528261" cy="562178"/>
      </dsp:txXfrm>
    </dsp:sp>
    <dsp:sp modelId="{F84D23BC-59F7-4BFC-8F92-77D4EF65A751}">
      <dsp:nvSpPr>
        <dsp:cNvPr id="0" name=""/>
        <dsp:cNvSpPr/>
      </dsp:nvSpPr>
      <dsp:spPr>
        <a:xfrm rot="5400000">
          <a:off x="-143769" y="1760104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3</a:t>
          </a:r>
          <a:r>
            <a:rPr lang="zh-CN" altLang="en-US" sz="1400" kern="1200" dirty="0"/>
            <a:t>）</a:t>
          </a:r>
        </a:p>
      </dsp:txBody>
      <dsp:txXfrm rot="-5400000">
        <a:off x="1" y="1951797"/>
        <a:ext cx="670926" cy="287539"/>
      </dsp:txXfrm>
    </dsp:sp>
    <dsp:sp modelId="{45B2D73A-6A97-43A3-AF7C-7CFF0FE2EF54}">
      <dsp:nvSpPr>
        <dsp:cNvPr id="0" name=""/>
        <dsp:cNvSpPr/>
      </dsp:nvSpPr>
      <dsp:spPr>
        <a:xfrm rot="5400000">
          <a:off x="4138761" y="-1851500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通过实际开发，使用</a:t>
          </a:r>
          <a:r>
            <a:rPr lang="x-none" sz="1400" kern="1200" dirty="0"/>
            <a:t>GridView</a:t>
          </a:r>
          <a:r>
            <a:rPr lang="zh-CN" sz="1400" kern="1200" dirty="0"/>
            <a:t>控件展示数据库中一个表的数据，并提供数据的修改和删除功能。</a:t>
          </a:r>
          <a:endParaRPr lang="zh-CN" altLang="en-US" sz="1400" kern="1200" dirty="0"/>
        </a:p>
      </dsp:txBody>
      <dsp:txXfrm rot="-5400000">
        <a:off x="670926" y="1646747"/>
        <a:ext cx="7528261" cy="562178"/>
      </dsp:txXfrm>
    </dsp:sp>
    <dsp:sp modelId="{7DA9376E-77BD-4399-AB31-EE21AE6F90E7}">
      <dsp:nvSpPr>
        <dsp:cNvPr id="0" name=""/>
        <dsp:cNvSpPr/>
      </dsp:nvSpPr>
      <dsp:spPr>
        <a:xfrm rot="5400000">
          <a:off x="-143769" y="2566864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4</a:t>
          </a:r>
          <a:r>
            <a:rPr lang="zh-CN" altLang="en-US" sz="1400" kern="1200" dirty="0"/>
            <a:t>）</a:t>
          </a:r>
        </a:p>
      </dsp:txBody>
      <dsp:txXfrm rot="-5400000">
        <a:off x="1" y="2758557"/>
        <a:ext cx="670926" cy="287539"/>
      </dsp:txXfrm>
    </dsp:sp>
    <dsp:sp modelId="{539F0CB1-7445-465F-8AFB-02A2B8563227}">
      <dsp:nvSpPr>
        <dsp:cNvPr id="0" name=""/>
        <dsp:cNvSpPr/>
      </dsp:nvSpPr>
      <dsp:spPr>
        <a:xfrm rot="5400000">
          <a:off x="4138761" y="-1044741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 dirty="0"/>
            <a:t>通过实际开发，使用</a:t>
          </a:r>
          <a:r>
            <a:rPr lang="x-none" sz="1400" kern="1200" dirty="0"/>
            <a:t>GridView</a:t>
          </a:r>
          <a:r>
            <a:rPr lang="zh-CN" sz="1400" kern="1200" dirty="0"/>
            <a:t>控件实现数据库中主从表数据的展示。</a:t>
          </a:r>
          <a:endParaRPr lang="zh-CN" altLang="en-US" sz="1400" kern="1200" dirty="0"/>
        </a:p>
      </dsp:txBody>
      <dsp:txXfrm rot="-5400000">
        <a:off x="670926" y="2453506"/>
        <a:ext cx="7528261" cy="562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数据源</a:t>
          </a:r>
          <a:r>
            <a:rPr lang="en-US" altLang="en-US" sz="6500" kern="1200" dirty="0"/>
            <a:t>1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数据源</a:t>
          </a:r>
          <a:r>
            <a:rPr lang="en-US" altLang="zh-CN" sz="6500" kern="1200" dirty="0"/>
            <a:t>2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数据源</a:t>
          </a:r>
          <a:r>
            <a:rPr lang="en-US" altLang="zh-CN" sz="6500" kern="1200" dirty="0"/>
            <a:t>3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CRUD1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CRUD</a:t>
          </a:r>
          <a:r>
            <a:rPr lang="en-US" altLang="zh-CN" sz="6500" kern="1200" dirty="0"/>
            <a:t>2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CRUD</a:t>
          </a:r>
          <a:r>
            <a:rPr lang="en-US" altLang="zh-CN" sz="6500" kern="1200" dirty="0"/>
            <a:t>3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CRUD</a:t>
          </a:r>
          <a:r>
            <a:rPr lang="en-US" altLang="zh-CN" sz="6500" kern="1200" dirty="0"/>
            <a:t>4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C6B3-F1A0-4192-896F-07D42B4E96F2}">
      <dsp:nvSpPr>
        <dsp:cNvPr id="0" name=""/>
        <dsp:cNvSpPr/>
      </dsp:nvSpPr>
      <dsp:spPr>
        <a:xfrm>
          <a:off x="1289893" y="2093"/>
          <a:ext cx="5649813" cy="3389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500" kern="1200" dirty="0"/>
            <a:t>CRUD</a:t>
          </a:r>
          <a:r>
            <a:rPr lang="en-US" altLang="zh-CN" sz="6500" kern="1200" dirty="0"/>
            <a:t>5</a:t>
          </a:r>
          <a:endParaRPr lang="zh-CN" altLang="en-US" sz="6500" kern="1200" dirty="0"/>
        </a:p>
      </dsp:txBody>
      <dsp:txXfrm>
        <a:off x="1289893" y="2093"/>
        <a:ext cx="5649813" cy="3389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635646"/>
            <a:ext cx="1331625" cy="11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15</a:t>
            </a:r>
            <a:r>
              <a:rPr lang="zh-CN" altLang="en-US" sz="3600" dirty="0"/>
              <a:t>章 数据库应用的可视化开发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继续使用前文在介绍</a:t>
            </a:r>
            <a:r>
              <a:rPr lang="en-US" altLang="zh-CN" sz="1800" dirty="0" err="1"/>
              <a:t>DataReader</a:t>
            </a:r>
            <a:r>
              <a:rPr lang="zh-CN" altLang="zh-CN" sz="1800" dirty="0"/>
              <a:t>时使用过的</a:t>
            </a:r>
            <a:r>
              <a:rPr lang="en-US" altLang="zh-CN" sz="1800" dirty="0"/>
              <a:t>Repeater</a:t>
            </a:r>
            <a:r>
              <a:rPr lang="zh-CN" altLang="zh-CN" sz="1800" dirty="0"/>
              <a:t>控件。首先，将</a:t>
            </a:r>
            <a:r>
              <a:rPr lang="en-US" altLang="zh-CN" sz="1800" dirty="0"/>
              <a:t>Repeater</a:t>
            </a:r>
            <a:r>
              <a:rPr lang="zh-CN" altLang="zh-CN" sz="1800" dirty="0"/>
              <a:t>控件拖动到页面上；打开</a:t>
            </a:r>
            <a:r>
              <a:rPr lang="en-US" altLang="zh-CN" sz="1800" dirty="0"/>
              <a:t>ASPX</a:t>
            </a:r>
            <a:r>
              <a:rPr lang="zh-CN" altLang="zh-CN" sz="1800" dirty="0"/>
              <a:t>源代码中进行编辑，在所形成的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asp:Repeater</a:t>
            </a:r>
            <a:r>
              <a:rPr lang="en-US" altLang="zh-CN" sz="1800" dirty="0"/>
              <a:t>&gt;</a:t>
            </a:r>
            <a:r>
              <a:rPr lang="zh-CN" altLang="zh-CN" sz="1800" dirty="0"/>
              <a:t>标签中，放置不参与迭代（只显示一次）的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HeaderTemplate</a:t>
            </a:r>
            <a:r>
              <a:rPr lang="en-US" altLang="zh-CN" sz="1800" dirty="0"/>
              <a:t>&gt;</a:t>
            </a:r>
            <a:r>
              <a:rPr lang="zh-CN" altLang="zh-CN" sz="1800" dirty="0"/>
              <a:t>子元素作为开始、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FooterTemplate</a:t>
            </a:r>
            <a:r>
              <a:rPr lang="en-US" altLang="zh-CN" sz="1800" dirty="0"/>
              <a:t>&gt;</a:t>
            </a:r>
            <a:r>
              <a:rPr lang="zh-CN" altLang="zh-CN" sz="1800" dirty="0"/>
              <a:t>子元素作为结束；插入用来迭代显示数据行的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ItemTemplate</a:t>
            </a:r>
            <a:r>
              <a:rPr lang="en-US" altLang="zh-CN" sz="1800" dirty="0"/>
              <a:t>&gt;</a:t>
            </a:r>
            <a:r>
              <a:rPr lang="zh-CN" altLang="zh-CN" sz="1800" dirty="0"/>
              <a:t>子元素，其中包含了“简称”和“全称”的输出语句；回到可视化的视图，点击</a:t>
            </a:r>
            <a:r>
              <a:rPr lang="en-US" altLang="zh-CN" sz="1800" dirty="0"/>
              <a:t>Repeater</a:t>
            </a:r>
            <a:r>
              <a:rPr lang="zh-CN" altLang="zh-CN" sz="1800" dirty="0"/>
              <a:t>控件，选择数据源为“</a:t>
            </a:r>
            <a:r>
              <a:rPr lang="en-US" altLang="zh-CN" sz="1800" dirty="0" err="1"/>
              <a:t>MyDataSource</a:t>
            </a:r>
            <a:r>
              <a:rPr lang="zh-CN" altLang="zh-CN" sz="1800" dirty="0"/>
              <a:t>”，即之前配置好的数据源控件</a:t>
            </a:r>
            <a:r>
              <a:rPr lang="en-US" altLang="zh-CN" sz="1800" dirty="0"/>
              <a:t>ID</a:t>
            </a:r>
            <a:r>
              <a:rPr lang="zh-CN" altLang="zh-CN" sz="1800" dirty="0"/>
              <a:t>。</a:t>
            </a:r>
            <a:endParaRPr lang="zh-CN" altLang="en-US" sz="18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63837"/>
            <a:ext cx="2900896" cy="129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62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800" dirty="0"/>
              <a:t>可视化配置到这里就可以进行测试了。当网页被打开时，数据库会被连接，</a:t>
            </a:r>
            <a:r>
              <a:rPr lang="en-US" altLang="zh-CN" sz="1800" dirty="0"/>
              <a:t>SQL</a:t>
            </a:r>
            <a:r>
              <a:rPr lang="zh-CN" altLang="zh-CN" sz="1800" dirty="0"/>
              <a:t>语句会被执行，返回的数据集会被绑定到</a:t>
            </a:r>
            <a:r>
              <a:rPr lang="en-US" altLang="zh-CN" sz="1800" dirty="0"/>
              <a:t>Repeater</a:t>
            </a:r>
            <a:r>
              <a:rPr lang="zh-CN" altLang="zh-CN" sz="1800" dirty="0"/>
              <a:t>控件，网页中将呈现所有满足条件的数据。</a:t>
            </a:r>
          </a:p>
          <a:p>
            <a:r>
              <a:rPr lang="zh-CN" altLang="zh-CN" sz="1800" dirty="0"/>
              <a:t>虽然通过可视化的配置可以完成全部的数据连接和绑定输出的任务，但我们还是可以通过编写代码在程序运行时重新连接和绑定。为此，我们在网页中放置一个“重新绑定</a:t>
            </a:r>
            <a:r>
              <a:rPr lang="en-US" altLang="zh-CN" sz="1800" dirty="0"/>
              <a:t>Repeater</a:t>
            </a:r>
            <a:r>
              <a:rPr lang="zh-CN" altLang="zh-CN" sz="1800" dirty="0"/>
              <a:t>控件”的按钮，当用户在网页中点击此按钮时，将执行下面事件响应函数：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protected void </a:t>
            </a:r>
            <a:r>
              <a:rPr lang="en-US" altLang="zh-CN" sz="1800" dirty="0" err="1">
                <a:solidFill>
                  <a:srgbClr val="FF0000"/>
                </a:solidFill>
              </a:rPr>
              <a:t>btRepeater_Click</a:t>
            </a:r>
            <a:r>
              <a:rPr lang="en-US" altLang="zh-CN" sz="1800" dirty="0">
                <a:solidFill>
                  <a:srgbClr val="FF0000"/>
                </a:solidFill>
              </a:rPr>
              <a:t>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Repeater1.DataSource = </a:t>
            </a:r>
            <a:r>
              <a:rPr lang="en-US" altLang="zh-CN" sz="1800" dirty="0" err="1">
                <a:solidFill>
                  <a:srgbClr val="FF0000"/>
                </a:solidFill>
              </a:rPr>
              <a:t>MyDataSource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Repeater1.DataBind();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7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419622"/>
            <a:ext cx="49815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7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898776" cy="33944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SQL</a:t>
            </a:r>
            <a:r>
              <a:rPr lang="zh-CN" altLang="zh-CN" sz="1800" dirty="0"/>
              <a:t>语句和存储过程在运行时可以包括参数，参数是往往来自用户的输入或选择。比如，但查询数据时，用户可以通过文本框指定查询条件。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r>
              <a:rPr lang="zh-CN" altLang="zh-CN" sz="1800" dirty="0"/>
              <a:t>使用</a:t>
            </a:r>
            <a:r>
              <a:rPr lang="en-US" altLang="zh-CN" sz="1800" dirty="0" err="1"/>
              <a:t>SqlDataSource</a:t>
            </a:r>
            <a:r>
              <a:rPr lang="zh-CN" altLang="zh-CN" sz="1800" dirty="0"/>
              <a:t>控件时，可以编写带参数的</a:t>
            </a:r>
            <a:r>
              <a:rPr lang="en-US" altLang="zh-CN" sz="1800" dirty="0"/>
              <a:t>SQL</a:t>
            </a:r>
            <a:r>
              <a:rPr lang="zh-CN" altLang="zh-CN" sz="1800" dirty="0"/>
              <a:t>语句。参数可以提供用于数据检索的搜索条件，或者提供要进行数据插入、更新或删除的值，还可以提供用于排序、分页和筛选规则。</a:t>
            </a:r>
          </a:p>
          <a:p>
            <a:r>
              <a:rPr lang="zh-CN" altLang="zh-CN" sz="1800" dirty="0"/>
              <a:t>在配置数据源时，可以通过“</a:t>
            </a:r>
            <a:r>
              <a:rPr lang="en-US" altLang="zh-CN" sz="1800" dirty="0"/>
              <a:t>WHERE</a:t>
            </a:r>
            <a:r>
              <a:rPr lang="zh-CN" altLang="zh-CN" sz="1800" dirty="0"/>
              <a:t>”按钮来设置</a:t>
            </a:r>
            <a:r>
              <a:rPr lang="en-US" altLang="zh-CN" sz="1800" dirty="0"/>
              <a:t>SELECT</a:t>
            </a:r>
            <a:r>
              <a:rPr lang="zh-CN" altLang="zh-CN" sz="1800" dirty="0"/>
              <a:t>语句的参数。</a:t>
            </a:r>
            <a:endParaRPr lang="zh-CN" altLang="en-US" sz="1800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75606"/>
            <a:ext cx="4142665" cy="33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970784" cy="339447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在“添加</a:t>
            </a:r>
            <a:r>
              <a:rPr lang="en-US" altLang="zh-CN" sz="1800" dirty="0"/>
              <a:t>WHERE</a:t>
            </a:r>
            <a:r>
              <a:rPr lang="zh-CN" altLang="zh-CN" sz="1800" dirty="0"/>
              <a:t>子句”对话框中，可以选择“列”、“运算符”以及“源”，然后点击“添加”按钮，可以继续输入其它参数。</a:t>
            </a:r>
            <a:endParaRPr lang="en-US" altLang="zh-CN" sz="1800" dirty="0"/>
          </a:p>
          <a:p>
            <a:r>
              <a:rPr lang="zh-CN" altLang="zh-CN" sz="1800" dirty="0"/>
              <a:t>参数输入后，数据源控件中</a:t>
            </a:r>
            <a:r>
              <a:rPr lang="en-US" altLang="zh-CN" sz="1800" dirty="0" err="1"/>
              <a:t>SelectQuery</a:t>
            </a:r>
            <a:r>
              <a:rPr lang="zh-CN" altLang="zh-CN" sz="1800" dirty="0"/>
              <a:t>属性中将保存如下的</a:t>
            </a:r>
            <a:r>
              <a:rPr lang="en-US" altLang="zh-CN" sz="1800" dirty="0"/>
              <a:t>SQL</a:t>
            </a:r>
            <a:r>
              <a:rPr lang="zh-CN" altLang="zh-CN" sz="1800" dirty="0"/>
              <a:t>语句：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SELECT * FROM [</a:t>
            </a:r>
            <a:r>
              <a:rPr lang="en-US" altLang="zh-CN" sz="1800" dirty="0" err="1">
                <a:solidFill>
                  <a:srgbClr val="FF0000"/>
                </a:solidFill>
              </a:rPr>
              <a:t>tb</a:t>
            </a:r>
            <a:r>
              <a:rPr lang="en-US" altLang="zh-CN" sz="1800" dirty="0">
                <a:solidFill>
                  <a:srgbClr val="FF0000"/>
                </a:solidFill>
              </a:rPr>
              <a:t>_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] WHERE ([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zh-CN" altLang="zh-CN" sz="1800" dirty="0"/>
              <a:t>上述设置方式只是在最初配置数据源时可以使用。</a:t>
            </a:r>
            <a:endParaRPr lang="zh-CN" altLang="en-US" sz="18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7614"/>
            <a:ext cx="4324338" cy="30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618856" cy="339447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通常在开发时，需要不断修改</a:t>
            </a:r>
            <a:r>
              <a:rPr lang="en-US" altLang="zh-CN" sz="1800" dirty="0"/>
              <a:t>SQL</a:t>
            </a:r>
            <a:r>
              <a:rPr lang="zh-CN" altLang="zh-CN" sz="1800" dirty="0"/>
              <a:t>语句以及其中的参数设置，因此，需要通过</a:t>
            </a:r>
            <a:r>
              <a:rPr lang="en-US" altLang="zh-CN" sz="1800" dirty="0" err="1"/>
              <a:t>SelectQuery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InsertQuery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DeleteQuery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UpdateQuery</a:t>
            </a:r>
            <a:r>
              <a:rPr lang="zh-CN" altLang="zh-CN" sz="1800" dirty="0"/>
              <a:t>等属性来分别配置增删改查的参数。这些属性可以在开发界面中的属性表中点击设置。</a:t>
            </a:r>
            <a:endParaRPr lang="zh-CN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31590"/>
            <a:ext cx="2898353" cy="38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16121"/>
            <a:ext cx="3456384" cy="185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76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下面给出事件处理函数“</a:t>
            </a:r>
            <a:r>
              <a:rPr lang="en-US" altLang="zh-CN" sz="1800" dirty="0" err="1"/>
              <a:t>btSelect_Click</a:t>
            </a:r>
            <a:r>
              <a:rPr lang="zh-CN" altLang="zh-CN" sz="1800" dirty="0"/>
              <a:t>”的代码：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protected void </a:t>
            </a:r>
            <a:r>
              <a:rPr lang="en-US" altLang="zh-CN" sz="1800" dirty="0" err="1">
                <a:solidFill>
                  <a:srgbClr val="FF0000"/>
                </a:solidFill>
              </a:rPr>
              <a:t>btSelect_Click</a:t>
            </a:r>
            <a:r>
              <a:rPr lang="en-US" altLang="zh-CN" sz="1800" dirty="0">
                <a:solidFill>
                  <a:srgbClr val="FF0000"/>
                </a:solidFill>
              </a:rPr>
              <a:t>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MyDataSource.SelectParameters</a:t>
            </a:r>
            <a:r>
              <a:rPr lang="en-US" altLang="zh-CN" sz="1800" dirty="0">
                <a:solidFill>
                  <a:srgbClr val="FF0000"/>
                </a:solidFill>
              </a:rPr>
              <a:t>["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"].</a:t>
            </a:r>
            <a:r>
              <a:rPr lang="en-US" altLang="zh-CN" sz="1800" dirty="0" err="1">
                <a:solidFill>
                  <a:srgbClr val="FF0000"/>
                </a:solidFill>
              </a:rPr>
              <a:t>DefaultValue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tbShortForSelect.Text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31790"/>
            <a:ext cx="38957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97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如果用户希望能够进行一定程度的“模糊查询”，不如只输入“华”，希望能够查询到“简称”中带有该字符串的客户。因此，需要通过</a:t>
            </a:r>
            <a:r>
              <a:rPr lang="en-US" altLang="zh-CN" sz="1800" dirty="0" err="1"/>
              <a:t>SelectQuery</a:t>
            </a:r>
            <a:r>
              <a:rPr lang="zh-CN" altLang="zh-CN" sz="1800" dirty="0"/>
              <a:t>属性，进入“命令和参数编辑器”对话框，修改</a:t>
            </a:r>
            <a:r>
              <a:rPr lang="en-US" altLang="zh-CN" sz="1800" dirty="0"/>
              <a:t>SELECT</a:t>
            </a:r>
            <a:r>
              <a:rPr lang="zh-CN" altLang="zh-CN" sz="1800" dirty="0"/>
              <a:t>语句如下：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SELECT * FROM [</a:t>
            </a:r>
            <a:r>
              <a:rPr lang="en-US" altLang="zh-CN" sz="1800" dirty="0" err="1">
                <a:solidFill>
                  <a:srgbClr val="FF0000"/>
                </a:solidFill>
              </a:rPr>
              <a:t>tb</a:t>
            </a:r>
            <a:r>
              <a:rPr lang="en-US" altLang="zh-CN" sz="1800" dirty="0">
                <a:solidFill>
                  <a:srgbClr val="FF0000"/>
                </a:solidFill>
              </a:rPr>
              <a:t>_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] WHERE ([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] like '%'+@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+'%')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45127"/>
            <a:ext cx="413146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3829"/>
            <a:ext cx="4797180" cy="291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61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可以在“配置数据源”对话框进行</a:t>
            </a:r>
            <a:r>
              <a:rPr lang="x-none" altLang="zh-CN" sz="1800" dirty="0"/>
              <a:t>SELECT</a:t>
            </a:r>
            <a:r>
              <a:rPr lang="zh-CN" altLang="zh-CN" sz="1800" dirty="0"/>
              <a:t>语句设置时点击“高级”按钮，进入“高级</a:t>
            </a:r>
            <a:r>
              <a:rPr lang="x-none" altLang="zh-CN" sz="1800" dirty="0"/>
              <a:t>SQL</a:t>
            </a:r>
            <a:r>
              <a:rPr lang="zh-CN" altLang="zh-CN" sz="1800" dirty="0"/>
              <a:t>生成选项”对话框。</a:t>
            </a:r>
            <a:endParaRPr lang="zh-CN" alt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69"/>
            <a:ext cx="3926557" cy="315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1008"/>
            <a:ext cx="49053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67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31589"/>
            <a:ext cx="5904656" cy="363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33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26387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3478"/>
            <a:ext cx="3923928" cy="50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sz="1800" dirty="0">
                <a:solidFill>
                  <a:srgbClr val="FF0000"/>
                </a:solidFill>
              </a:rPr>
              <a:t>INSERT INTO [tb_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x-none" altLang="zh-CN" sz="1800" dirty="0">
                <a:solidFill>
                  <a:srgbClr val="FF0000"/>
                </a:solidFill>
              </a:rPr>
              <a:t>] ([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行业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地址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邮编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座机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手机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联系人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创建时间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修改时间</a:t>
            </a:r>
            <a:r>
              <a:rPr lang="x-none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备注</a:t>
            </a:r>
            <a:r>
              <a:rPr lang="x-none" altLang="zh-CN" sz="1800" dirty="0">
                <a:solidFill>
                  <a:srgbClr val="FF0000"/>
                </a:solidFill>
              </a:rPr>
              <a:t>]) VALUES (@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行业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地址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邮编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座机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手机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联系人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创建时间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修改时间</a:t>
            </a:r>
            <a:r>
              <a:rPr lang="x-none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备注</a:t>
            </a:r>
            <a:r>
              <a:rPr lang="x-none" altLang="zh-CN" sz="1800" dirty="0">
                <a:solidFill>
                  <a:srgbClr val="FF0000"/>
                </a:solidFill>
              </a:rPr>
              <a:t>)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x-none" altLang="zh-CN" sz="1800" dirty="0">
                <a:solidFill>
                  <a:srgbClr val="FF0000"/>
                </a:solidFill>
              </a:rPr>
              <a:t>  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x-none" altLang="zh-CN" sz="1800" dirty="0">
                <a:solidFill>
                  <a:srgbClr val="FF0000"/>
                </a:solidFill>
              </a:rPr>
              <a:t>DELETE FROM [tb_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x-none" altLang="zh-CN" sz="1800" dirty="0">
                <a:solidFill>
                  <a:srgbClr val="FF0000"/>
                </a:solidFill>
              </a:rPr>
              <a:t>] WHERE [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x-none" altLang="zh-CN" sz="1800" dirty="0">
                <a:solidFill>
                  <a:srgbClr val="FF0000"/>
                </a:solidFill>
              </a:rPr>
              <a:t>ID] = @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x-none" altLang="zh-CN" sz="1800" dirty="0">
                <a:solidFill>
                  <a:srgbClr val="FF0000"/>
                </a:solidFill>
              </a:rPr>
              <a:t>ID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x-none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x-none" altLang="zh-CN" sz="1800" dirty="0">
                <a:solidFill>
                  <a:srgbClr val="FF0000"/>
                </a:solidFill>
              </a:rPr>
              <a:t>UPDATE [tb_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x-none" altLang="zh-CN" sz="1800" dirty="0">
                <a:solidFill>
                  <a:srgbClr val="FF0000"/>
                </a:solidFill>
              </a:rPr>
              <a:t>] SET [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行业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行业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地址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地址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邮编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邮编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座机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座机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手机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手机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联系人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联系人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创建时间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创建时间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修改时间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修改时间</a:t>
            </a:r>
            <a:r>
              <a:rPr lang="x-none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备注</a:t>
            </a:r>
            <a:r>
              <a:rPr lang="x-none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备注</a:t>
            </a:r>
            <a:r>
              <a:rPr lang="x-none" altLang="zh-CN" sz="1800" dirty="0">
                <a:solidFill>
                  <a:srgbClr val="FF0000"/>
                </a:solidFill>
              </a:rPr>
              <a:t> WHERE [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x-none" altLang="zh-CN" sz="1800" dirty="0">
                <a:solidFill>
                  <a:srgbClr val="FF0000"/>
                </a:solidFill>
              </a:rPr>
              <a:t>ID] = @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x-none" altLang="zh-CN" sz="1800" dirty="0">
                <a:solidFill>
                  <a:srgbClr val="FF0000"/>
                </a:solidFill>
              </a:rPr>
              <a:t>ID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7106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30455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83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58495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70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3638"/>
            <a:ext cx="7043198" cy="1296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7814"/>
            <a:ext cx="5708105" cy="9170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48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28527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97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031233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885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982401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717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6579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347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67164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21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15747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2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DataSourceControl</a:t>
            </a:r>
            <a:r>
              <a:rPr lang="zh-CN" altLang="zh-CN" sz="1800" dirty="0"/>
              <a:t>类是数据源控件的基类，它是一个抽象类。</a:t>
            </a:r>
            <a:r>
              <a:rPr lang="en-US" altLang="zh-CN" sz="1800" dirty="0"/>
              <a:t>ASP.NET</a:t>
            </a:r>
            <a:r>
              <a:rPr lang="zh-CN" altLang="zh-CN" sz="1800" dirty="0"/>
              <a:t>自带了多种</a:t>
            </a:r>
            <a:r>
              <a:rPr lang="en-US" altLang="zh-CN" sz="1800" dirty="0" err="1"/>
              <a:t>DataSourceControl</a:t>
            </a:r>
            <a:r>
              <a:rPr lang="zh-CN" altLang="zh-CN" sz="1800" dirty="0"/>
              <a:t>类的子类以完成对特定数据源的连接，这些类（控件）包括</a:t>
            </a:r>
            <a:r>
              <a:rPr lang="en-US" altLang="zh-CN" sz="1800" dirty="0" err="1"/>
              <a:t>SqlDataSource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AccessDataSource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XmlDataSource</a:t>
            </a:r>
            <a:r>
              <a:rPr lang="zh-CN" altLang="zh-CN" sz="1800" dirty="0"/>
              <a:t>，它们分别可以连接关系型数据库、</a:t>
            </a:r>
            <a:r>
              <a:rPr lang="en-US" altLang="zh-CN" sz="1800" dirty="0"/>
              <a:t>Access</a:t>
            </a:r>
            <a:r>
              <a:rPr lang="zh-CN" altLang="zh-CN" sz="1800" dirty="0"/>
              <a:t>数据文件和</a:t>
            </a:r>
            <a:r>
              <a:rPr lang="en-US" altLang="zh-CN" sz="1800" dirty="0"/>
              <a:t>XML</a:t>
            </a:r>
            <a:r>
              <a:rPr lang="zh-CN" altLang="zh-CN" sz="1800" dirty="0"/>
              <a:t>文件。</a:t>
            </a:r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39800"/>
              </p:ext>
            </p:extLst>
          </p:nvPr>
        </p:nvGraphicFramePr>
        <p:xfrm>
          <a:off x="457200" y="2577145"/>
          <a:ext cx="8229600" cy="1506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GetView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获取与数据源控件关联的数据源视图。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GetViewNames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获取数据源视图名称的集合。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RaiseDataSourceChangedEvent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引发</a:t>
                      </a:r>
                      <a:r>
                        <a:rPr lang="en-US" sz="1600" dirty="0" err="1">
                          <a:effectLst/>
                        </a:rPr>
                        <a:t>DataSourceChanged</a:t>
                      </a:r>
                      <a:r>
                        <a:rPr lang="zh-CN" sz="1600" dirty="0">
                          <a:effectLst/>
                        </a:rPr>
                        <a:t>事件。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15.2 </a:t>
            </a:r>
            <a:r>
              <a:rPr lang="en-US" altLang="zh-CN" sz="4800" dirty="0" err="1"/>
              <a:t>GridView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sz="1600" dirty="0"/>
              <a:t>GridView</a:t>
            </a:r>
            <a:r>
              <a:rPr lang="zh-CN" altLang="zh-CN" sz="1600" dirty="0"/>
              <a:t>控件是</a:t>
            </a:r>
            <a:r>
              <a:rPr lang="x-none" altLang="zh-CN" sz="1600" dirty="0"/>
              <a:t>ASP.NET</a:t>
            </a:r>
            <a:r>
              <a:rPr lang="zh-CN" altLang="zh-CN" sz="1600" dirty="0"/>
              <a:t>数据绑定控件的“集大成者”，它可以方便地显示和编辑数据源中的值。在</a:t>
            </a:r>
            <a:r>
              <a:rPr lang="x-none" altLang="zh-CN" sz="1600" dirty="0"/>
              <a:t>GridView</a:t>
            </a:r>
            <a:r>
              <a:rPr lang="zh-CN" altLang="zh-CN" sz="1600" dirty="0"/>
              <a:t>控件中，每列表示一个字段，每行表示一条记录。</a:t>
            </a:r>
            <a:r>
              <a:rPr lang="x-none" altLang="zh-CN" sz="1600" dirty="0"/>
              <a:t> </a:t>
            </a:r>
            <a:endParaRPr lang="zh-CN" altLang="zh-CN" sz="16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绑定至数据源控件，比如可以通过选择数据源而绑定到一个</a:t>
            </a:r>
            <a:r>
              <a:rPr lang="x-none" altLang="zh-CN" sz="1400" dirty="0"/>
              <a:t>SqlDataSource</a:t>
            </a:r>
            <a:r>
              <a:rPr lang="zh-CN" altLang="zh-CN" sz="1400" dirty="0"/>
              <a:t>数据源控件上，并充分利用数据源控件中的</a:t>
            </a:r>
            <a:r>
              <a:rPr lang="x-none" altLang="zh-CN" sz="1400" dirty="0"/>
              <a:t>SQL</a:t>
            </a:r>
            <a:r>
              <a:rPr lang="zh-CN" altLang="zh-CN" sz="1400" dirty="0"/>
              <a:t>语句来实现数据的查询、删除和修改功能。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提供排序功能，用户可以通过点击表头来根据这一列进行排序。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提供删除功能，用户通过点击某一行中的删除链接即可实现对该行的删除。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提供更新功能，用户点击更新链接后，该行中的字段将变为可编辑状态。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提供分页功能，开发者可以设置每页显示的数据行数。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提供行选择功能，通过选择功能可以方便地实现主从表的结构。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可用编程方式访问</a:t>
            </a:r>
            <a:r>
              <a:rPr lang="x-none" altLang="zh-CN" sz="1400" dirty="0"/>
              <a:t>GridView</a:t>
            </a:r>
            <a:r>
              <a:rPr lang="zh-CN" altLang="zh-CN" sz="1400" dirty="0"/>
              <a:t>对象模型以动态设置属性、处理事件等。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可以在一个列中包含多个字段的值。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可以设计出带有超链接的列。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400" dirty="0"/>
              <a:t>可以通过主题和样式进行外观的设计。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80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15.2 </a:t>
            </a:r>
            <a:r>
              <a:rPr lang="en-US" altLang="zh-CN" sz="4800" dirty="0" err="1"/>
              <a:t>GridView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826768" cy="339447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在网页的</a:t>
            </a:r>
            <a:r>
              <a:rPr lang="en-US" altLang="zh-CN" sz="1800" dirty="0"/>
              <a:t>“</a:t>
            </a:r>
            <a:r>
              <a:rPr lang="zh-CN" altLang="zh-CN" sz="1800" dirty="0"/>
              <a:t>设计</a:t>
            </a:r>
            <a:r>
              <a:rPr lang="en-US" altLang="zh-CN" sz="1800" dirty="0"/>
              <a:t>”</a:t>
            </a:r>
            <a:r>
              <a:rPr lang="zh-CN" altLang="zh-CN" sz="1800" dirty="0"/>
              <a:t>视图中，将一个</a:t>
            </a:r>
            <a:r>
              <a:rPr lang="en-US" altLang="zh-CN" sz="1800" dirty="0" err="1"/>
              <a:t>SQLDataSource</a:t>
            </a:r>
            <a:r>
              <a:rPr lang="zh-CN" altLang="zh-CN" sz="1800" dirty="0"/>
              <a:t>数据源控件从</a:t>
            </a:r>
            <a:r>
              <a:rPr lang="en-US" altLang="zh-CN" sz="1800" dirty="0"/>
              <a:t>“</a:t>
            </a:r>
            <a:r>
              <a:rPr lang="zh-CN" altLang="zh-CN" sz="1800" dirty="0"/>
              <a:t>工具箱</a:t>
            </a:r>
            <a:r>
              <a:rPr lang="en-US" altLang="zh-CN" sz="1800" dirty="0"/>
              <a:t>”</a:t>
            </a:r>
            <a:r>
              <a:rPr lang="zh-CN" altLang="zh-CN" sz="1800" dirty="0"/>
              <a:t>面板拖到网页上，命名为“</a:t>
            </a:r>
            <a:r>
              <a:rPr lang="en-US" altLang="zh-CN" sz="1800" dirty="0" err="1"/>
              <a:t>MyDataSource</a:t>
            </a:r>
            <a:r>
              <a:rPr lang="zh-CN" altLang="zh-CN" sz="1800" dirty="0"/>
              <a:t>”。右键单击该控件，然后单击“配置数据源”。在弹出的“配置数据源”对话框中配置数据的增、删、改、查等</a:t>
            </a:r>
            <a:r>
              <a:rPr lang="en-US" altLang="zh-CN" sz="1800" dirty="0"/>
              <a:t>SQL</a:t>
            </a:r>
            <a:r>
              <a:rPr lang="zh-CN" altLang="zh-CN" sz="1800" dirty="0"/>
              <a:t>代码。</a:t>
            </a:r>
          </a:p>
          <a:p>
            <a:endParaRPr lang="zh-CN" altLang="en-US" sz="1800" dirty="0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75606"/>
            <a:ext cx="4283968" cy="3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43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15.2 </a:t>
            </a:r>
            <a:r>
              <a:rPr lang="en-US" altLang="zh-CN" sz="4800" dirty="0" err="1"/>
              <a:t>GridView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增删改查对应的</a:t>
            </a:r>
            <a:r>
              <a:rPr lang="en-US" altLang="zh-CN" sz="1800" dirty="0"/>
              <a:t>SQL</a:t>
            </a:r>
            <a:r>
              <a:rPr lang="zh-CN" altLang="zh-CN" sz="1800" dirty="0"/>
              <a:t>语句如下：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INSERT INTO [</a:t>
            </a:r>
            <a:r>
              <a:rPr lang="en-US" altLang="zh-CN" sz="1800" dirty="0" err="1">
                <a:solidFill>
                  <a:srgbClr val="FF0000"/>
                </a:solidFill>
              </a:rPr>
              <a:t>tb</a:t>
            </a:r>
            <a:r>
              <a:rPr lang="en-US" altLang="zh-CN" sz="1800" dirty="0">
                <a:solidFill>
                  <a:srgbClr val="FF0000"/>
                </a:solidFill>
              </a:rPr>
              <a:t>_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] ([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en-US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行业</a:t>
            </a:r>
            <a:r>
              <a:rPr lang="en-US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地址</a:t>
            </a:r>
            <a:r>
              <a:rPr lang="en-US" altLang="zh-CN" sz="1800" dirty="0">
                <a:solidFill>
                  <a:srgbClr val="FF0000"/>
                </a:solidFill>
              </a:rPr>
              <a:t>]) VALUES (@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en-US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行业</a:t>
            </a:r>
            <a:r>
              <a:rPr lang="en-US" altLang="zh-CN" sz="1800" dirty="0">
                <a:solidFill>
                  <a:srgbClr val="FF0000"/>
                </a:solidFill>
              </a:rPr>
              <a:t>, @</a:t>
            </a:r>
            <a:r>
              <a:rPr lang="zh-CN" altLang="zh-CN" sz="1800" dirty="0">
                <a:solidFill>
                  <a:srgbClr val="FF0000"/>
                </a:solidFill>
              </a:rPr>
              <a:t>地址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DELETE FROM [</a:t>
            </a:r>
            <a:r>
              <a:rPr lang="en-US" altLang="zh-CN" sz="1800" dirty="0" err="1">
                <a:solidFill>
                  <a:srgbClr val="FF0000"/>
                </a:solidFill>
              </a:rPr>
              <a:t>tb</a:t>
            </a:r>
            <a:r>
              <a:rPr lang="en-US" altLang="zh-CN" sz="1800" dirty="0">
                <a:solidFill>
                  <a:srgbClr val="FF0000"/>
                </a:solidFill>
              </a:rPr>
              <a:t>_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] WHERE [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ID] = @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ID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UPDATE [</a:t>
            </a:r>
            <a:r>
              <a:rPr lang="en-US" altLang="zh-CN" sz="1800" dirty="0" err="1">
                <a:solidFill>
                  <a:srgbClr val="FF0000"/>
                </a:solidFill>
              </a:rPr>
              <a:t>tb</a:t>
            </a:r>
            <a:r>
              <a:rPr lang="en-US" altLang="zh-CN" sz="1800" dirty="0">
                <a:solidFill>
                  <a:srgbClr val="FF0000"/>
                </a:solidFill>
              </a:rPr>
              <a:t>_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] SET [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en-US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en-US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行业</a:t>
            </a:r>
            <a:r>
              <a:rPr lang="en-US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行业</a:t>
            </a:r>
            <a:r>
              <a:rPr lang="en-US" altLang="zh-CN" sz="1800" dirty="0">
                <a:solidFill>
                  <a:srgbClr val="FF0000"/>
                </a:solidFill>
              </a:rPr>
              <a:t>, [</a:t>
            </a:r>
            <a:r>
              <a:rPr lang="zh-CN" altLang="zh-CN" sz="1800" dirty="0">
                <a:solidFill>
                  <a:srgbClr val="FF0000"/>
                </a:solidFill>
              </a:rPr>
              <a:t>地址</a:t>
            </a:r>
            <a:r>
              <a:rPr lang="en-US" altLang="zh-CN" sz="1800" dirty="0">
                <a:solidFill>
                  <a:srgbClr val="FF0000"/>
                </a:solidFill>
              </a:rPr>
              <a:t>] = @</a:t>
            </a:r>
            <a:r>
              <a:rPr lang="zh-CN" altLang="zh-CN" sz="1800" dirty="0">
                <a:solidFill>
                  <a:srgbClr val="FF0000"/>
                </a:solidFill>
              </a:rPr>
              <a:t>地址</a:t>
            </a:r>
            <a:r>
              <a:rPr lang="en-US" altLang="zh-CN" sz="1800" dirty="0">
                <a:solidFill>
                  <a:srgbClr val="FF0000"/>
                </a:solidFill>
              </a:rPr>
              <a:t> WHERE [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ID] = @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ID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SELECT [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ID], [</a:t>
            </a:r>
            <a:r>
              <a:rPr lang="zh-CN" altLang="zh-CN" sz="1800" dirty="0">
                <a:solidFill>
                  <a:srgbClr val="FF0000"/>
                </a:solidFill>
              </a:rPr>
              <a:t>简称</a:t>
            </a:r>
            <a:r>
              <a:rPr lang="en-US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全称</a:t>
            </a:r>
            <a:r>
              <a:rPr lang="en-US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行业</a:t>
            </a:r>
            <a:r>
              <a:rPr lang="en-US" altLang="zh-CN" sz="1800" dirty="0">
                <a:solidFill>
                  <a:srgbClr val="FF0000"/>
                </a:solidFill>
              </a:rPr>
              <a:t>], [</a:t>
            </a:r>
            <a:r>
              <a:rPr lang="zh-CN" altLang="zh-CN" sz="1800" dirty="0">
                <a:solidFill>
                  <a:srgbClr val="FF0000"/>
                </a:solidFill>
              </a:rPr>
              <a:t>地址</a:t>
            </a:r>
            <a:r>
              <a:rPr lang="en-US" altLang="zh-CN" sz="1800" dirty="0">
                <a:solidFill>
                  <a:srgbClr val="FF0000"/>
                </a:solidFill>
              </a:rPr>
              <a:t>] FROM [</a:t>
            </a:r>
            <a:r>
              <a:rPr lang="en-US" altLang="zh-CN" sz="1800" dirty="0" err="1">
                <a:solidFill>
                  <a:srgbClr val="FF0000"/>
                </a:solidFill>
              </a:rPr>
              <a:t>tb</a:t>
            </a:r>
            <a:r>
              <a:rPr lang="en-US" altLang="zh-CN" sz="1800" dirty="0">
                <a:solidFill>
                  <a:srgbClr val="FF0000"/>
                </a:solidFill>
              </a:rPr>
              <a:t>_</a:t>
            </a:r>
            <a:r>
              <a:rPr lang="zh-CN" altLang="zh-CN" sz="1800" dirty="0">
                <a:solidFill>
                  <a:srgbClr val="FF0000"/>
                </a:solidFill>
              </a:rPr>
              <a:t>客户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0443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15.2 </a:t>
            </a:r>
            <a:r>
              <a:rPr lang="en-US" altLang="zh-CN" sz="4800" dirty="0" err="1"/>
              <a:t>GridView</a:t>
            </a:r>
            <a:r>
              <a:rPr lang="zh-CN" altLang="en-US" sz="4800" dirty="0"/>
              <a:t>控件</a:t>
            </a: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14298"/>
            <a:ext cx="5486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250490"/>
            <a:ext cx="6192688" cy="1518816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将一个</a:t>
            </a:r>
            <a:r>
              <a:rPr lang="x-none" altLang="zh-CN" sz="1800" dirty="0"/>
              <a:t>GridView</a:t>
            </a:r>
            <a:r>
              <a:rPr lang="zh-CN" altLang="zh-CN" sz="1800" dirty="0"/>
              <a:t>控件从</a:t>
            </a:r>
            <a:r>
              <a:rPr lang="en-US" altLang="zh-CN" sz="1800" dirty="0"/>
              <a:t>“</a:t>
            </a:r>
            <a:r>
              <a:rPr lang="zh-CN" altLang="zh-CN" sz="1800" dirty="0"/>
              <a:t>工具箱</a:t>
            </a:r>
            <a:r>
              <a:rPr lang="en-US" altLang="zh-CN" sz="1800" dirty="0"/>
              <a:t>”</a:t>
            </a:r>
            <a:r>
              <a:rPr lang="zh-CN" altLang="zh-CN" sz="1800" dirty="0"/>
              <a:t>面板拖到网页上，点击该控件弹出“</a:t>
            </a:r>
            <a:r>
              <a:rPr lang="en-US" altLang="zh-CN" sz="1800" dirty="0" err="1"/>
              <a:t>GridView</a:t>
            </a:r>
            <a:r>
              <a:rPr lang="zh-CN" altLang="zh-CN" sz="1800" dirty="0"/>
              <a:t>任务”选项。选择数据源为上一步配置好的数据源控件“</a:t>
            </a:r>
            <a:r>
              <a:rPr lang="en-US" altLang="zh-CN" sz="1800" dirty="0" err="1"/>
              <a:t>MyDataSource</a:t>
            </a:r>
            <a:r>
              <a:rPr lang="zh-CN" altLang="zh-CN" sz="1800" dirty="0"/>
              <a:t>”，选择“启用分页”、“启用排序”、“启用编辑”、“启用删除”和“启用选定内容”选项。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0443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11393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344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15.2 </a:t>
            </a:r>
            <a:r>
              <a:rPr lang="en-US" altLang="zh-CN" sz="4800" dirty="0" err="1"/>
              <a:t>GridView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322712" cy="339447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点击“编辑列”功能，可以进入“字段”对话框进一步设置每一列的各种属性。在本例中，我们只对列的宽度进行了修改。</a:t>
            </a:r>
          </a:p>
          <a:p>
            <a:endParaRPr lang="zh-CN" altLang="en-US" sz="1800" dirty="0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2591"/>
            <a:ext cx="4910336" cy="377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43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15.2 </a:t>
            </a:r>
            <a:r>
              <a:rPr lang="en-US" altLang="zh-CN" sz="4800" dirty="0" err="1"/>
              <a:t>GridView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6" y="1059582"/>
            <a:ext cx="5486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10" y="3003815"/>
            <a:ext cx="6497671" cy="182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43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31594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335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15.3 </a:t>
            </a:r>
            <a:r>
              <a:rPr lang="en-US" altLang="zh-CN" sz="4800" dirty="0" err="1"/>
              <a:t>DetailsView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sz="1800" dirty="0"/>
              <a:t>DetailsView</a:t>
            </a:r>
            <a:r>
              <a:rPr lang="zh-CN" altLang="zh-CN" sz="1800" dirty="0"/>
              <a:t>控件用一个表来显示数据源中的单条记录，其中这条记录的每个字段分别显示在一行中。</a:t>
            </a:r>
            <a:r>
              <a:rPr lang="x-none" altLang="zh-CN" sz="1800" dirty="0"/>
              <a:t>DetailsView</a:t>
            </a:r>
            <a:r>
              <a:rPr lang="zh-CN" altLang="zh-CN" sz="1800" dirty="0"/>
              <a:t>控件支持下列功能：</a:t>
            </a:r>
            <a:r>
              <a:rPr lang="x-none" altLang="zh-CN" sz="1800" dirty="0"/>
              <a:t> 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可以绑定至数据源控件，如</a:t>
            </a:r>
            <a:r>
              <a:rPr lang="x-none" altLang="zh-CN" sz="1800" dirty="0"/>
              <a:t>SqlDataSource</a:t>
            </a:r>
            <a:r>
              <a:rPr lang="zh-CN" altLang="zh-CN" sz="1800" dirty="0"/>
              <a:t>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提供数据插入功能。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提供数据更新和删除功能。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提供分页功能。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以编程方式访问</a:t>
            </a:r>
            <a:r>
              <a:rPr lang="x-none" altLang="zh-CN" sz="1800" dirty="0"/>
              <a:t>DetailsView</a:t>
            </a:r>
            <a:r>
              <a:rPr lang="zh-CN" altLang="zh-CN" sz="1800" dirty="0"/>
              <a:t>对象模型以动态设置属性、处理事件等。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可通过主题和样式进行自定义的外观。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890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15.3 </a:t>
            </a:r>
            <a:r>
              <a:rPr lang="en-US" altLang="zh-CN" sz="4800" dirty="0" err="1"/>
              <a:t>DetailsView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86808" cy="3394472"/>
          </a:xfrm>
        </p:spPr>
        <p:txBody>
          <a:bodyPr>
            <a:normAutofit/>
          </a:bodyPr>
          <a:lstStyle/>
          <a:p>
            <a:r>
              <a:rPr lang="zh-CN" altLang="zh-CN" sz="1600" dirty="0"/>
              <a:t>构建一个</a:t>
            </a:r>
            <a:r>
              <a:rPr lang="x-none" altLang="zh-CN" sz="1600" dirty="0"/>
              <a:t>GridView</a:t>
            </a:r>
            <a:r>
              <a:rPr lang="zh-CN" altLang="zh-CN" sz="1600" dirty="0"/>
              <a:t>控件用来显示所有数据，并提供“选择”单条数据的超链接。在网页的</a:t>
            </a:r>
            <a:r>
              <a:rPr lang="en-US" altLang="zh-CN" sz="1600" dirty="0"/>
              <a:t>“</a:t>
            </a:r>
            <a:r>
              <a:rPr lang="zh-CN" altLang="zh-CN" sz="1600" dirty="0"/>
              <a:t>设计</a:t>
            </a:r>
            <a:r>
              <a:rPr lang="en-US" altLang="zh-CN" sz="1600" dirty="0"/>
              <a:t>”</a:t>
            </a:r>
            <a:r>
              <a:rPr lang="zh-CN" altLang="zh-CN" sz="1600" dirty="0"/>
              <a:t>视图中，将一个</a:t>
            </a:r>
            <a:r>
              <a:rPr lang="en-US" altLang="zh-CN" sz="1600" dirty="0" err="1"/>
              <a:t>SQLDataSource</a:t>
            </a:r>
            <a:r>
              <a:rPr lang="zh-CN" altLang="zh-CN" sz="1600" dirty="0"/>
              <a:t>数据源控件从</a:t>
            </a:r>
            <a:r>
              <a:rPr lang="en-US" altLang="zh-CN" sz="1600" dirty="0"/>
              <a:t>“</a:t>
            </a:r>
            <a:r>
              <a:rPr lang="zh-CN" altLang="zh-CN" sz="1600" dirty="0"/>
              <a:t>工具箱</a:t>
            </a:r>
            <a:r>
              <a:rPr lang="en-US" altLang="zh-CN" sz="1600" dirty="0"/>
              <a:t>”</a:t>
            </a:r>
            <a:r>
              <a:rPr lang="zh-CN" altLang="zh-CN" sz="1600" dirty="0"/>
              <a:t>面板拖到网页上，设置名为“</a:t>
            </a:r>
            <a:r>
              <a:rPr lang="en-US" altLang="zh-CN" sz="1600" dirty="0"/>
              <a:t>MyDataSource1</a:t>
            </a:r>
            <a:r>
              <a:rPr lang="zh-CN" altLang="zh-CN" sz="1600" dirty="0"/>
              <a:t>”。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SELECT [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ID], [</a:t>
            </a:r>
            <a:r>
              <a:rPr lang="zh-CN" altLang="zh-CN" sz="1600" dirty="0">
                <a:solidFill>
                  <a:srgbClr val="FF0000"/>
                </a:solidFill>
              </a:rPr>
              <a:t>简称</a:t>
            </a:r>
            <a:r>
              <a:rPr lang="en-US" altLang="zh-CN" sz="1600" dirty="0">
                <a:solidFill>
                  <a:srgbClr val="FF0000"/>
                </a:solidFill>
              </a:rPr>
              <a:t>] FROM [</a:t>
            </a:r>
            <a:r>
              <a:rPr lang="en-US" altLang="zh-CN" sz="1600" dirty="0" err="1">
                <a:solidFill>
                  <a:srgbClr val="FF0000"/>
                </a:solidFill>
              </a:rPr>
              <a:t>tb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]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zh-CN" altLang="zh-CN" sz="1600" dirty="0"/>
              <a:t>将一个</a:t>
            </a:r>
            <a:r>
              <a:rPr lang="x-none" altLang="zh-CN" sz="1600" dirty="0"/>
              <a:t>GridView</a:t>
            </a:r>
            <a:r>
              <a:rPr lang="zh-CN" altLang="zh-CN" sz="1600" dirty="0"/>
              <a:t>控件从</a:t>
            </a:r>
            <a:r>
              <a:rPr lang="en-US" altLang="zh-CN" sz="1600" dirty="0"/>
              <a:t>“</a:t>
            </a:r>
            <a:r>
              <a:rPr lang="zh-CN" altLang="zh-CN" sz="1600" dirty="0"/>
              <a:t>工具箱</a:t>
            </a:r>
            <a:r>
              <a:rPr lang="en-US" altLang="zh-CN" sz="1600" dirty="0"/>
              <a:t>”</a:t>
            </a:r>
            <a:r>
              <a:rPr lang="zh-CN" altLang="zh-CN" sz="1600" dirty="0"/>
              <a:t>面板拖到网页上，设置名为“</a:t>
            </a:r>
            <a:r>
              <a:rPr lang="x-none" altLang="zh-CN" sz="1600" dirty="0"/>
              <a:t>GridView1</a:t>
            </a:r>
            <a:r>
              <a:rPr lang="zh-CN" altLang="zh-CN" sz="1600" dirty="0"/>
              <a:t>”。点击该控件弹出“</a:t>
            </a:r>
            <a:r>
              <a:rPr lang="en-US" altLang="zh-CN" sz="1600" dirty="0" err="1"/>
              <a:t>GridView</a:t>
            </a:r>
            <a:r>
              <a:rPr lang="zh-CN" altLang="zh-CN" sz="1600" dirty="0"/>
              <a:t>任务”选项。选择数据源为上一步配置好的数据源控件“</a:t>
            </a:r>
            <a:r>
              <a:rPr lang="en-US" altLang="zh-CN" sz="1600" dirty="0"/>
              <a:t>MyDataSource1</a:t>
            </a:r>
            <a:r>
              <a:rPr lang="zh-CN" altLang="zh-CN" sz="1600" dirty="0"/>
              <a:t>”，选择“启用分页”和“启用选定内容”选项。</a:t>
            </a:r>
          </a:p>
          <a:p>
            <a:endParaRPr lang="zh-CN" altLang="en-US" sz="1600" dirty="0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391" y="1093811"/>
            <a:ext cx="3818546" cy="35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配置数据源</a:t>
            </a:r>
            <a:endParaRPr lang="zh-CN" altLang="en-US" sz="18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5" y="1785193"/>
            <a:ext cx="3667125" cy="101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31590"/>
            <a:ext cx="3827892" cy="479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139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15.3 </a:t>
            </a:r>
            <a:r>
              <a:rPr lang="en-US" altLang="zh-CN" sz="4800" dirty="0" err="1"/>
              <a:t>DetailsView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SELECT [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ID], [</a:t>
            </a:r>
            <a:r>
              <a:rPr lang="zh-CN" altLang="zh-CN" sz="1600" dirty="0">
                <a:solidFill>
                  <a:srgbClr val="FF0000"/>
                </a:solidFill>
              </a:rPr>
              <a:t>简称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全称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行业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地址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邮编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座机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手机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联系人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创建时间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修改时间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备注</a:t>
            </a:r>
            <a:r>
              <a:rPr lang="en-US" altLang="zh-CN" sz="1600" dirty="0">
                <a:solidFill>
                  <a:srgbClr val="FF0000"/>
                </a:solidFill>
              </a:rPr>
              <a:t>] FROM [</a:t>
            </a:r>
            <a:r>
              <a:rPr lang="en-US" altLang="zh-CN" sz="1600" dirty="0" err="1">
                <a:solidFill>
                  <a:srgbClr val="FF0000"/>
                </a:solidFill>
              </a:rPr>
              <a:t>tb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] WHERE ([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ID] = @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ID)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 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INSERT INTO [</a:t>
            </a:r>
            <a:r>
              <a:rPr lang="en-US" altLang="zh-CN" sz="1600" dirty="0" err="1">
                <a:solidFill>
                  <a:srgbClr val="FF0000"/>
                </a:solidFill>
              </a:rPr>
              <a:t>tb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] ([</a:t>
            </a:r>
            <a:r>
              <a:rPr lang="zh-CN" altLang="zh-CN" sz="1600" dirty="0">
                <a:solidFill>
                  <a:srgbClr val="FF0000"/>
                </a:solidFill>
              </a:rPr>
              <a:t>简称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全称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行业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地址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邮编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座机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手机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联系人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创建时间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修改时间</a:t>
            </a:r>
            <a:r>
              <a:rPr lang="en-US" altLang="zh-CN" sz="1600" dirty="0">
                <a:solidFill>
                  <a:srgbClr val="FF0000"/>
                </a:solidFill>
              </a:rPr>
              <a:t>], [</a:t>
            </a:r>
            <a:r>
              <a:rPr lang="zh-CN" altLang="zh-CN" sz="1600" dirty="0">
                <a:solidFill>
                  <a:srgbClr val="FF0000"/>
                </a:solidFill>
              </a:rPr>
              <a:t>备注</a:t>
            </a:r>
            <a:r>
              <a:rPr lang="en-US" altLang="zh-CN" sz="1600" dirty="0">
                <a:solidFill>
                  <a:srgbClr val="FF0000"/>
                </a:solidFill>
              </a:rPr>
              <a:t>]) VALUES (@</a:t>
            </a:r>
            <a:r>
              <a:rPr lang="zh-CN" altLang="zh-CN" sz="1600" dirty="0">
                <a:solidFill>
                  <a:srgbClr val="FF0000"/>
                </a:solidFill>
              </a:rPr>
              <a:t>简称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全称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行业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地址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邮编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座机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手机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联系人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创建时间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修改时间</a:t>
            </a:r>
            <a:r>
              <a:rPr lang="en-US" altLang="zh-CN" sz="1600" dirty="0">
                <a:solidFill>
                  <a:srgbClr val="FF0000"/>
                </a:solidFill>
              </a:rPr>
              <a:t>, @</a:t>
            </a:r>
            <a:r>
              <a:rPr lang="zh-CN" altLang="zh-CN" sz="1600" dirty="0">
                <a:solidFill>
                  <a:srgbClr val="FF0000"/>
                </a:solidFill>
              </a:rPr>
              <a:t>备注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 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DELETE FROM [</a:t>
            </a:r>
            <a:r>
              <a:rPr lang="en-US" altLang="zh-CN" sz="1600" dirty="0" err="1">
                <a:solidFill>
                  <a:srgbClr val="FF0000"/>
                </a:solidFill>
              </a:rPr>
              <a:t>tb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] WHERE [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ID] = @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ID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 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UPDATE [</a:t>
            </a:r>
            <a:r>
              <a:rPr lang="en-US" altLang="zh-CN" sz="1600" dirty="0" err="1">
                <a:solidFill>
                  <a:srgbClr val="FF0000"/>
                </a:solidFill>
              </a:rPr>
              <a:t>tb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] SET [</a:t>
            </a:r>
            <a:r>
              <a:rPr lang="zh-CN" altLang="zh-CN" sz="1600" dirty="0">
                <a:solidFill>
                  <a:srgbClr val="FF0000"/>
                </a:solidFill>
              </a:rPr>
              <a:t>简称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简称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全称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全称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行业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行业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地址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地址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邮编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邮编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座机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座机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手机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手机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联系人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联系人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创建时间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创建时间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修改时间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修改时间</a:t>
            </a:r>
            <a:r>
              <a:rPr lang="en-US" altLang="zh-CN" sz="1600" dirty="0">
                <a:solidFill>
                  <a:srgbClr val="FF0000"/>
                </a:solidFill>
              </a:rPr>
              <a:t>, [</a:t>
            </a:r>
            <a:r>
              <a:rPr lang="zh-CN" altLang="zh-CN" sz="1600" dirty="0">
                <a:solidFill>
                  <a:srgbClr val="FF0000"/>
                </a:solidFill>
              </a:rPr>
              <a:t>备注</a:t>
            </a:r>
            <a:r>
              <a:rPr lang="en-US" altLang="zh-CN" sz="1600" dirty="0">
                <a:solidFill>
                  <a:srgbClr val="FF0000"/>
                </a:solidFill>
              </a:rPr>
              <a:t>] = @</a:t>
            </a:r>
            <a:r>
              <a:rPr lang="zh-CN" altLang="zh-CN" sz="1600" dirty="0">
                <a:solidFill>
                  <a:srgbClr val="FF0000"/>
                </a:solidFill>
              </a:rPr>
              <a:t>备注</a:t>
            </a:r>
            <a:r>
              <a:rPr lang="en-US" altLang="zh-CN" sz="1600" dirty="0">
                <a:solidFill>
                  <a:srgbClr val="FF0000"/>
                </a:solidFill>
              </a:rPr>
              <a:t> WHERE [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ID] = @</a:t>
            </a:r>
            <a:r>
              <a:rPr lang="zh-CN" altLang="zh-CN" sz="1600" dirty="0">
                <a:solidFill>
                  <a:srgbClr val="FF0000"/>
                </a:solidFill>
              </a:rPr>
              <a:t>客户</a:t>
            </a:r>
            <a:r>
              <a:rPr lang="en-US" altLang="zh-CN" sz="1600" dirty="0">
                <a:solidFill>
                  <a:srgbClr val="FF0000"/>
                </a:solidFill>
              </a:rPr>
              <a:t>ID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0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15.3 </a:t>
            </a:r>
            <a:r>
              <a:rPr lang="en-US" altLang="zh-CN" sz="4800" dirty="0" err="1"/>
              <a:t>DetailsView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03598"/>
            <a:ext cx="52673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174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15.3 </a:t>
            </a:r>
            <a:r>
              <a:rPr lang="en-US" altLang="zh-CN" sz="4800" dirty="0" err="1"/>
              <a:t>DetailsView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设置</a:t>
            </a:r>
            <a:r>
              <a:rPr lang="en-US" altLang="zh-CN" sz="1800" dirty="0" err="1"/>
              <a:t>DetailsView</a:t>
            </a:r>
            <a:r>
              <a:rPr lang="zh-CN" altLang="zh-CN" sz="1800" dirty="0"/>
              <a:t>的参数</a:t>
            </a:r>
          </a:p>
          <a:p>
            <a:endParaRPr lang="zh-CN" altLang="en-US" sz="1800" dirty="0"/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63638"/>
            <a:ext cx="5486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503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15.3 </a:t>
            </a:r>
            <a:r>
              <a:rPr lang="en-US" altLang="zh-CN" sz="4800" dirty="0" err="1"/>
              <a:t>DetailsView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设置</a:t>
            </a:r>
            <a:r>
              <a:rPr lang="en-US" altLang="zh-CN" sz="1800" dirty="0" err="1"/>
              <a:t>DataKeyNames</a:t>
            </a:r>
            <a:r>
              <a:rPr lang="zh-CN" altLang="zh-CN" sz="1800" dirty="0"/>
              <a:t>属性的参数</a:t>
            </a:r>
          </a:p>
          <a:p>
            <a:endParaRPr lang="zh-CN" altLang="en-US" sz="1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7654"/>
            <a:ext cx="640788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109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15.3 </a:t>
            </a:r>
            <a:r>
              <a:rPr lang="en-US" altLang="zh-CN" sz="4800" dirty="0" err="1"/>
              <a:t>DetailsView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60" y="1203598"/>
            <a:ext cx="54864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687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15.3 </a:t>
            </a:r>
            <a:r>
              <a:rPr lang="en-US" altLang="zh-CN" sz="4800" dirty="0" err="1"/>
              <a:t>DetailsView</a:t>
            </a:r>
            <a:r>
              <a:rPr lang="zh-CN" altLang="en-US" sz="4800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2560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93" y="1143101"/>
            <a:ext cx="5486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4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705215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694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15.4 </a:t>
            </a:r>
            <a:r>
              <a:rPr lang="zh-CN" altLang="en-US" sz="4800" dirty="0"/>
              <a:t>主从结构数据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使用两个</a:t>
            </a:r>
            <a:r>
              <a:rPr lang="en-US" altLang="zh-CN" sz="1800" dirty="0" err="1"/>
              <a:t>SQLDataSource</a:t>
            </a:r>
            <a:r>
              <a:rPr lang="zh-CN" altLang="zh-CN" sz="1800" dirty="0"/>
              <a:t>数据源控件，第一个数据源控件直接从数据库的表中获取了全部的客户数据，而第二个数据源控件则是根据第一个控件所关联的</a:t>
            </a:r>
            <a:r>
              <a:rPr lang="en-US" altLang="zh-CN" sz="1800" dirty="0" err="1"/>
              <a:t>GridView</a:t>
            </a:r>
            <a:r>
              <a:rPr lang="zh-CN" altLang="zh-CN" sz="1800" dirty="0"/>
              <a:t>控件的当前选择，动态地修改</a:t>
            </a:r>
            <a:r>
              <a:rPr lang="en-US" altLang="zh-CN" sz="1800" dirty="0"/>
              <a:t>SELECT</a:t>
            </a:r>
            <a:r>
              <a:rPr lang="zh-CN" altLang="zh-CN" sz="1800" dirty="0"/>
              <a:t>语句中的参数值，到达联动的效果。这种数据之间的关系在数据库应用系统中称为“主从关系”（</a:t>
            </a:r>
            <a:r>
              <a:rPr lang="en-US" altLang="zh-CN" sz="1800" dirty="0"/>
              <a:t>Master-Slave</a:t>
            </a:r>
            <a:r>
              <a:rPr lang="zh-CN" altLang="zh-CN" sz="1800" dirty="0"/>
              <a:t>）。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43534"/>
              </p:ext>
            </p:extLst>
          </p:nvPr>
        </p:nvGraphicFramePr>
        <p:xfrm>
          <a:off x="2319337" y="2715766"/>
          <a:ext cx="45053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3" imgW="3417410" imgH="1266661" progId="Visio.Drawing.11">
                  <p:embed/>
                </p:oleObj>
              </mc:Choice>
              <mc:Fallback>
                <p:oleObj r:id="rId3" imgW="3417410" imgH="126666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7" y="2715766"/>
                        <a:ext cx="450532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443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15.4 </a:t>
            </a:r>
            <a:r>
              <a:rPr lang="zh-CN" altLang="en-US" sz="4800" dirty="0"/>
              <a:t>主从结构数据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用户在某个一级分类中点击“选择”按钮时，将显示属于此一级分类的所有二级分类。</a:t>
            </a:r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5686"/>
            <a:ext cx="722229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81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15.4 </a:t>
            </a:r>
            <a:r>
              <a:rPr lang="zh-CN" altLang="en-US" sz="4800" dirty="0"/>
              <a:t>主从结构数据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17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50" y="1196803"/>
            <a:ext cx="655644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4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在弹出的“添加连接”对话框中，单击以下选项之一：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Microsoft SQL Server</a:t>
            </a:r>
            <a:r>
              <a:rPr lang="zh-CN" altLang="zh-CN" sz="1800" dirty="0"/>
              <a:t>：通过</a:t>
            </a:r>
            <a:r>
              <a:rPr lang="en-US" altLang="zh-CN" sz="1800" dirty="0"/>
              <a:t>.NET Framework</a:t>
            </a:r>
            <a:r>
              <a:rPr lang="zh-CN" altLang="zh-CN" sz="1800" dirty="0"/>
              <a:t>数据提供程序连接到</a:t>
            </a:r>
            <a:r>
              <a:rPr lang="en-US" altLang="zh-CN" sz="1800" dirty="0"/>
              <a:t>Microsoft SQL Server</a:t>
            </a:r>
            <a:r>
              <a:rPr lang="zh-CN" altLang="zh-CN" sz="1800" dirty="0"/>
              <a:t>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Microsoft SQL</a:t>
            </a:r>
            <a:r>
              <a:rPr lang="zh-CN" altLang="zh-CN" sz="1800" dirty="0"/>
              <a:t>数据库文件：可将一个数据库文件附加到</a:t>
            </a:r>
            <a:r>
              <a:rPr lang="en-US" altLang="zh-CN" sz="1800" dirty="0"/>
              <a:t>SQL Server</a:t>
            </a:r>
            <a:r>
              <a:rPr lang="zh-CN" altLang="zh-CN" sz="1800" dirty="0"/>
              <a:t>的本地实例（包括</a:t>
            </a:r>
            <a:r>
              <a:rPr lang="en-US" altLang="zh-CN" sz="1800" dirty="0"/>
              <a:t>Microsoft SQL Express</a:t>
            </a:r>
            <a:r>
              <a:rPr lang="zh-CN" altLang="zh-CN" sz="1800" dirty="0"/>
              <a:t>实例）。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Microsoft Access</a:t>
            </a:r>
            <a:r>
              <a:rPr lang="zh-CN" altLang="zh-CN" sz="1800" dirty="0"/>
              <a:t>数据库文件：可使用本机</a:t>
            </a:r>
            <a:r>
              <a:rPr lang="en-US" altLang="zh-CN" sz="1800" dirty="0"/>
              <a:t>Jet</a:t>
            </a:r>
            <a:r>
              <a:rPr lang="zh-CN" altLang="zh-CN" sz="1800" dirty="0"/>
              <a:t>提供程序连接到</a:t>
            </a:r>
            <a:r>
              <a:rPr lang="en-US" altLang="zh-CN" sz="1800" dirty="0"/>
              <a:t>Access</a:t>
            </a:r>
            <a:r>
              <a:rPr lang="zh-CN" altLang="zh-CN" sz="1800" dirty="0"/>
              <a:t>数据库。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Microsoft ODBC</a:t>
            </a:r>
            <a:r>
              <a:rPr lang="zh-CN" altLang="zh-CN" sz="1800" dirty="0"/>
              <a:t>数据源：可连接到</a:t>
            </a:r>
            <a:r>
              <a:rPr lang="en-US" altLang="zh-CN" sz="1800" dirty="0"/>
              <a:t> ODBC </a:t>
            </a:r>
            <a:r>
              <a:rPr lang="zh-CN" altLang="zh-CN" sz="1800" dirty="0"/>
              <a:t>驱动程序。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Oracle</a:t>
            </a:r>
            <a:r>
              <a:rPr lang="zh-CN" altLang="zh-CN" sz="1800" dirty="0"/>
              <a:t>数据库：可连接到</a:t>
            </a:r>
            <a:r>
              <a:rPr lang="en-US" altLang="zh-CN" sz="1800" dirty="0"/>
              <a:t>Oracle</a:t>
            </a:r>
            <a:r>
              <a:rPr lang="zh-CN" altLang="zh-CN" sz="1800" dirty="0"/>
              <a:t>数据库服务器中。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1139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15.4 </a:t>
            </a:r>
            <a:r>
              <a:rPr lang="zh-CN" altLang="en-US" sz="4800" dirty="0"/>
              <a:t>主从结构数据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3597"/>
            <a:ext cx="5365306" cy="340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47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15.4 </a:t>
            </a:r>
            <a:r>
              <a:rPr lang="zh-CN" altLang="en-US" sz="4800" dirty="0"/>
              <a:t>主从结构数据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5637"/>
            <a:ext cx="52768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816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15.4 </a:t>
            </a:r>
            <a:r>
              <a:rPr lang="zh-CN" altLang="en-US" sz="4800" dirty="0"/>
              <a:t>主从结构数据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3598"/>
            <a:ext cx="52768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034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77877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617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15.5 </a:t>
            </a:r>
            <a:r>
              <a:rPr lang="zh-CN" altLang="en-US" sz="4800" dirty="0"/>
              <a:t>树形结构数据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TreeView</a:t>
            </a:r>
            <a:r>
              <a:rPr lang="zh-CN" altLang="zh-CN" sz="1800" dirty="0"/>
              <a:t>控件用于在树形结构中显示分层数据，例如目录或文件目录，并且支持下列功能：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数据绑定，它允许控件的节点绑定到</a:t>
            </a:r>
            <a:r>
              <a:rPr lang="en-US" altLang="zh-CN" sz="1800" dirty="0"/>
              <a:t>XML</a:t>
            </a:r>
            <a:r>
              <a:rPr lang="zh-CN" altLang="zh-CN" sz="1800" dirty="0"/>
              <a:t>、表格或关系数据。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站点导航，通过与</a:t>
            </a:r>
            <a:r>
              <a:rPr lang="en-US" altLang="zh-CN" sz="1800" dirty="0" err="1"/>
              <a:t>SiteMapDataSource</a:t>
            </a:r>
            <a:r>
              <a:rPr lang="zh-CN" altLang="zh-CN" sz="1800" dirty="0"/>
              <a:t>控件集成实现。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节点文本既可以显示为纯文本也可以显示为超链接。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借助编程方式访问</a:t>
            </a:r>
            <a:r>
              <a:rPr lang="en-US" altLang="zh-CN" sz="1800" dirty="0" err="1"/>
              <a:t>TreeView</a:t>
            </a:r>
            <a:r>
              <a:rPr lang="zh-CN" altLang="zh-CN" sz="1800" dirty="0"/>
              <a:t>对象模型以动态地创建树、填充节点、设置属性等。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客户端节点填充（并非全部浏览器都支持此功能）。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能够在每个节点旁边显示复选框。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可通过主题、用户定义的图像和样式自定义外观。</a:t>
            </a:r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77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15.5 </a:t>
            </a:r>
            <a:r>
              <a:rPr lang="zh-CN" altLang="en-US" sz="4800" dirty="0"/>
              <a:t>树形结构数据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80" y="1203597"/>
            <a:ext cx="6662596" cy="336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033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15.5 </a:t>
            </a:r>
            <a:r>
              <a:rPr lang="zh-CN" altLang="en-US" sz="4800" dirty="0"/>
              <a:t>树形结构数据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TreeView</a:t>
            </a:r>
            <a:r>
              <a:rPr lang="zh-CN" altLang="zh-CN" sz="1800" dirty="0"/>
              <a:t>控件由节点组成。树中的每个项都被称为一个节点，由</a:t>
            </a:r>
            <a:r>
              <a:rPr lang="en-US" altLang="zh-CN" sz="1800" dirty="0" err="1"/>
              <a:t>TreeNode</a:t>
            </a:r>
            <a:r>
              <a:rPr lang="zh-CN" altLang="zh-CN" sz="1800" dirty="0"/>
              <a:t>对象表示。 节点类型的定义如下：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包含其他节点的节点称为“父节点”。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被其他节点包含的节点称为“子节点”。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没有子节点的节点称为“叶节点”。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不被其他任何节点包含同时是所有其他节点的上级的节点是“根节点”。</a:t>
            </a:r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05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15.5 </a:t>
            </a:r>
            <a:r>
              <a:rPr lang="zh-CN" altLang="en-US" sz="4800" dirty="0"/>
              <a:t>树形结构数据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TreeView</a:t>
            </a:r>
            <a:r>
              <a:rPr lang="zh-CN" altLang="zh-CN" sz="1800" dirty="0"/>
              <a:t>控件的最简单的数据模型是静态数据。在设计时，我们可以通过可视化的方式给出树形结构中的节点。在本例中，我们可以用这种方法生成根节点 “产品分类”。拖放一个</a:t>
            </a:r>
            <a:r>
              <a:rPr lang="en-US" altLang="zh-CN" sz="1800" dirty="0" err="1"/>
              <a:t>TreeView</a:t>
            </a:r>
            <a:r>
              <a:rPr lang="zh-CN" altLang="zh-CN" sz="1800" dirty="0"/>
              <a:t>控件到网页中，弹出“</a:t>
            </a:r>
            <a:r>
              <a:rPr lang="en-US" altLang="zh-CN" sz="1800" dirty="0" err="1"/>
              <a:t>TreeView</a:t>
            </a:r>
            <a:r>
              <a:rPr lang="zh-CN" altLang="zh-CN" sz="1800" dirty="0"/>
              <a:t>任务”框。</a:t>
            </a:r>
          </a:p>
          <a:p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68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20" y="2427734"/>
            <a:ext cx="33528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83" y="2222363"/>
            <a:ext cx="3882549" cy="271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65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15.5 </a:t>
            </a:r>
            <a:r>
              <a:rPr lang="zh-CN" altLang="en-US" sz="4800" dirty="0"/>
              <a:t>树形结构数据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1800" dirty="0"/>
              <a:t>指定</a:t>
            </a:r>
            <a:r>
              <a:rPr lang="en-US" altLang="zh-CN" sz="1800" dirty="0" err="1"/>
              <a:t>TreeView</a:t>
            </a:r>
            <a:r>
              <a:rPr lang="zh-CN" altLang="zh-CN" sz="1800" dirty="0"/>
              <a:t>控件</a:t>
            </a:r>
            <a:r>
              <a:rPr lang="en-US" altLang="zh-CN" sz="1800" dirty="0" err="1"/>
              <a:t>OnTreeNodePopulate</a:t>
            </a:r>
            <a:r>
              <a:rPr lang="zh-CN" altLang="zh-CN" sz="1800" dirty="0"/>
              <a:t>事件对应的处理函数，对应的代码如下：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protected void </a:t>
            </a:r>
            <a:r>
              <a:rPr lang="en-US" altLang="zh-CN" sz="1800" dirty="0" err="1">
                <a:solidFill>
                  <a:srgbClr val="FF0000"/>
                </a:solidFill>
              </a:rPr>
              <a:t>tvCatalog_TreeNodePopulate</a:t>
            </a:r>
            <a:r>
              <a:rPr lang="en-US" altLang="zh-CN" sz="1800" dirty="0">
                <a:solidFill>
                  <a:srgbClr val="FF0000"/>
                </a:solidFill>
              </a:rPr>
              <a:t>(object sender, </a:t>
            </a:r>
            <a:r>
              <a:rPr lang="en-US" altLang="zh-CN" sz="1800" dirty="0" err="1">
                <a:solidFill>
                  <a:srgbClr val="FF0000"/>
                </a:solidFill>
              </a:rPr>
              <a:t>TreeNodeEventArgs</a:t>
            </a:r>
            <a:r>
              <a:rPr lang="en-US" altLang="zh-CN" sz="1800" dirty="0">
                <a:solidFill>
                  <a:srgbClr val="FF0000"/>
                </a:solidFill>
              </a:rPr>
              <a:t> e)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if (</a:t>
            </a:r>
            <a:r>
              <a:rPr lang="en-US" altLang="zh-CN" sz="1800" dirty="0" err="1">
                <a:solidFill>
                  <a:srgbClr val="FF0000"/>
                </a:solidFill>
              </a:rPr>
              <a:t>e.Node.ChildNodes.Count</a:t>
            </a:r>
            <a:r>
              <a:rPr lang="en-US" altLang="zh-CN" sz="1800" dirty="0">
                <a:solidFill>
                  <a:srgbClr val="FF0000"/>
                </a:solidFill>
              </a:rPr>
              <a:t> == 0)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switch (</a:t>
            </a:r>
            <a:r>
              <a:rPr lang="en-US" altLang="zh-CN" sz="1800" dirty="0" err="1">
                <a:solidFill>
                  <a:srgbClr val="FF0000"/>
                </a:solidFill>
              </a:rPr>
              <a:t>e.Node.Depth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case 0: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PopulateC1(</a:t>
            </a:r>
            <a:r>
              <a:rPr lang="en-US" altLang="zh-CN" sz="1800" dirty="0" err="1">
                <a:solidFill>
                  <a:srgbClr val="FF0000"/>
                </a:solidFill>
              </a:rPr>
              <a:t>e.Node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break;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case 1: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PopulateC2(</a:t>
            </a:r>
            <a:r>
              <a:rPr lang="en-US" altLang="zh-CN" sz="1800" dirty="0" err="1">
                <a:solidFill>
                  <a:srgbClr val="FF0000"/>
                </a:solidFill>
              </a:rPr>
              <a:t>e.Node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break;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44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15.5 </a:t>
            </a:r>
            <a:r>
              <a:rPr lang="zh-CN" altLang="en-US" sz="4800" dirty="0"/>
              <a:t>树形结构数据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602632" cy="3394472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PopulateOnDemand</a:t>
            </a:r>
            <a:r>
              <a:rPr lang="zh-CN" altLang="zh-CN" sz="1800" dirty="0"/>
              <a:t>属性值为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，即该节点在展开时动态添加子节点，</a:t>
            </a:r>
            <a:r>
              <a:rPr lang="en-US" altLang="zh-CN" sz="1800" dirty="0" err="1"/>
              <a:t>SelectAction</a:t>
            </a:r>
            <a:r>
              <a:rPr lang="zh-CN" altLang="zh-CN" sz="1800" dirty="0"/>
              <a:t>属性值为</a:t>
            </a:r>
            <a:r>
              <a:rPr lang="en-US" altLang="zh-CN" sz="1800" dirty="0"/>
              <a:t>Expand</a:t>
            </a:r>
            <a:r>
              <a:rPr lang="zh-CN" altLang="zh-CN" sz="1800" dirty="0"/>
              <a:t>，即该节点在用户点击时将展开或关闭。</a:t>
            </a:r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12232" y="1203598"/>
            <a:ext cx="5392216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private void PopulateC1(</a:t>
            </a:r>
            <a:r>
              <a:rPr lang="en-US" altLang="zh-CN" sz="1800" dirty="0" err="1">
                <a:solidFill>
                  <a:srgbClr val="FF0000"/>
                </a:solidFill>
              </a:rPr>
              <a:t>TreeNode</a:t>
            </a:r>
            <a:r>
              <a:rPr lang="en-US" altLang="zh-CN" sz="1800" dirty="0">
                <a:solidFill>
                  <a:srgbClr val="FF0000"/>
                </a:solidFill>
              </a:rPr>
              <a:t> node){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SqlCommand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sqlQuery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SqlCommand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"SELECT [</a:t>
            </a:r>
            <a:r>
              <a:rPr lang="zh-CN" altLang="zh-CN" sz="1800" dirty="0">
                <a:solidFill>
                  <a:srgbClr val="FF0000"/>
                </a:solidFill>
              </a:rPr>
              <a:t>产品一级分类</a:t>
            </a:r>
            <a:r>
              <a:rPr lang="en-US" altLang="zh-CN" sz="1800" dirty="0">
                <a:solidFill>
                  <a:srgbClr val="FF0000"/>
                </a:solidFill>
              </a:rPr>
              <a:t>ID] FROM [</a:t>
            </a:r>
            <a:r>
              <a:rPr lang="en-US" altLang="zh-CN" sz="1800" dirty="0" err="1">
                <a:solidFill>
                  <a:srgbClr val="FF0000"/>
                </a:solidFill>
              </a:rPr>
              <a:t>tb</a:t>
            </a:r>
            <a:r>
              <a:rPr lang="en-US" altLang="zh-CN" sz="1800" dirty="0">
                <a:solidFill>
                  <a:srgbClr val="FF0000"/>
                </a:solidFill>
              </a:rPr>
              <a:t>_</a:t>
            </a:r>
            <a:r>
              <a:rPr lang="zh-CN" altLang="zh-CN" sz="1800" dirty="0">
                <a:solidFill>
                  <a:srgbClr val="FF0000"/>
                </a:solidFill>
              </a:rPr>
              <a:t>产品一级分类</a:t>
            </a:r>
            <a:r>
              <a:rPr lang="en-US" altLang="zh-CN" sz="1800" dirty="0">
                <a:solidFill>
                  <a:srgbClr val="FF0000"/>
                </a:solidFill>
              </a:rPr>
              <a:t>] ORDER BY [</a:t>
            </a:r>
            <a:r>
              <a:rPr lang="zh-CN" altLang="zh-CN" sz="1800" dirty="0">
                <a:solidFill>
                  <a:srgbClr val="FF0000"/>
                </a:solidFill>
              </a:rPr>
              <a:t>显示顺序</a:t>
            </a:r>
            <a:r>
              <a:rPr lang="en-US" altLang="zh-CN" sz="1800" dirty="0">
                <a:solidFill>
                  <a:srgbClr val="FF0000"/>
                </a:solidFill>
              </a:rPr>
              <a:t>]");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DataSet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resultSet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resultSet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RunQuery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sqlQuery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if (</a:t>
            </a:r>
            <a:r>
              <a:rPr lang="en-US" altLang="zh-CN" sz="1800" dirty="0" err="1">
                <a:solidFill>
                  <a:srgbClr val="FF0000"/>
                </a:solidFill>
              </a:rPr>
              <a:t>resultSet.Tables.Count</a:t>
            </a:r>
            <a:r>
              <a:rPr lang="en-US" altLang="zh-CN" sz="1800" dirty="0">
                <a:solidFill>
                  <a:srgbClr val="FF0000"/>
                </a:solidFill>
              </a:rPr>
              <a:t> &gt; 0)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</a:rPr>
              <a:t>foreach</a:t>
            </a:r>
            <a:r>
              <a:rPr lang="en-US" altLang="zh-CN" sz="1800" dirty="0">
                <a:solidFill>
                  <a:srgbClr val="FF0000"/>
                </a:solidFill>
              </a:rPr>
              <a:t> (</a:t>
            </a:r>
            <a:r>
              <a:rPr lang="en-US" altLang="zh-CN" sz="1800" dirty="0" err="1">
                <a:solidFill>
                  <a:srgbClr val="FF0000"/>
                </a:solidFill>
              </a:rPr>
              <a:t>DataRow</a:t>
            </a:r>
            <a:r>
              <a:rPr lang="en-US" altLang="zh-CN" sz="1800" dirty="0">
                <a:solidFill>
                  <a:srgbClr val="FF0000"/>
                </a:solidFill>
              </a:rPr>
              <a:t> row in </a:t>
            </a:r>
            <a:r>
              <a:rPr lang="en-US" altLang="zh-CN" sz="1800" dirty="0" err="1">
                <a:solidFill>
                  <a:srgbClr val="FF0000"/>
                </a:solidFill>
              </a:rPr>
              <a:t>resultSet.Tables</a:t>
            </a:r>
            <a:r>
              <a:rPr lang="en-US" altLang="zh-CN" sz="1800" dirty="0">
                <a:solidFill>
                  <a:srgbClr val="FF0000"/>
                </a:solidFill>
              </a:rPr>
              <a:t>[0].Rows)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TreeNode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NewNode</a:t>
            </a:r>
            <a:r>
              <a:rPr lang="en-US" altLang="zh-CN" sz="1800" dirty="0">
                <a:solidFill>
                  <a:srgbClr val="FF0000"/>
                </a:solidFill>
              </a:rPr>
              <a:t> = new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TreeNode</a:t>
            </a:r>
            <a:r>
              <a:rPr lang="en-US" altLang="zh-CN" sz="1800" dirty="0">
                <a:solidFill>
                  <a:srgbClr val="FF0000"/>
                </a:solidFill>
              </a:rPr>
              <a:t>(row["</a:t>
            </a:r>
            <a:r>
              <a:rPr lang="zh-CN" altLang="zh-CN" sz="1800" dirty="0">
                <a:solidFill>
                  <a:srgbClr val="FF0000"/>
                </a:solidFill>
              </a:rPr>
              <a:t>产品一级分类</a:t>
            </a:r>
            <a:r>
              <a:rPr lang="en-US" altLang="zh-CN" sz="1800" dirty="0">
                <a:solidFill>
                  <a:srgbClr val="FF0000"/>
                </a:solidFill>
              </a:rPr>
              <a:t>ID"].</a:t>
            </a:r>
            <a:r>
              <a:rPr lang="en-US" altLang="zh-CN" sz="1800" dirty="0" err="1">
                <a:solidFill>
                  <a:srgbClr val="FF0000"/>
                </a:solidFill>
              </a:rPr>
              <a:t>ToString</a:t>
            </a:r>
            <a:r>
              <a:rPr lang="en-US" altLang="zh-CN" sz="1800" dirty="0">
                <a:solidFill>
                  <a:srgbClr val="FF0000"/>
                </a:solidFill>
              </a:rPr>
              <a:t>(),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row["</a:t>
            </a:r>
            <a:r>
              <a:rPr lang="zh-CN" altLang="zh-CN" sz="1800" dirty="0">
                <a:solidFill>
                  <a:srgbClr val="FF0000"/>
                </a:solidFill>
              </a:rPr>
              <a:t>产品一级分类</a:t>
            </a:r>
            <a:r>
              <a:rPr lang="en-US" altLang="zh-CN" sz="1800" dirty="0">
                <a:solidFill>
                  <a:srgbClr val="FF0000"/>
                </a:solidFill>
              </a:rPr>
              <a:t>ID"].</a:t>
            </a:r>
            <a:r>
              <a:rPr lang="en-US" altLang="zh-CN" sz="1800" dirty="0" err="1">
                <a:solidFill>
                  <a:srgbClr val="FF0000"/>
                </a:solidFill>
              </a:rPr>
              <a:t>ToString</a:t>
            </a:r>
            <a:r>
              <a:rPr lang="en-US" altLang="zh-CN" sz="1800" dirty="0">
                <a:solidFill>
                  <a:srgbClr val="FF0000"/>
                </a:solidFill>
              </a:rPr>
              <a:t>());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NewNode.PopulateOnDemand</a:t>
            </a:r>
            <a:r>
              <a:rPr lang="en-US" altLang="zh-CN" sz="1800" dirty="0">
                <a:solidFill>
                  <a:srgbClr val="FF0000"/>
                </a:solidFill>
              </a:rPr>
              <a:t> = true;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NewNode.SelectAction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TreeNodeSelectAction.Expand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node.ChildNodes.Add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NewNode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570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得到一个数据库连接字符串，该字符串将作为一个参数存放在</a:t>
            </a:r>
            <a:r>
              <a:rPr lang="en-US" altLang="zh-CN" sz="1800" dirty="0" err="1"/>
              <a:t>Web.config</a:t>
            </a:r>
            <a:r>
              <a:rPr lang="zh-CN" altLang="zh-CN" sz="1800" dirty="0"/>
              <a:t>文件中。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connectionStrings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&lt;add name="</a:t>
            </a:r>
            <a:r>
              <a:rPr lang="en-US" altLang="zh-CN" sz="1800" dirty="0" err="1">
                <a:solidFill>
                  <a:srgbClr val="FF0000"/>
                </a:solidFill>
              </a:rPr>
              <a:t>DbExamplesConnectionString</a:t>
            </a:r>
            <a:r>
              <a:rPr lang="en-US" altLang="zh-CN" sz="1800" dirty="0">
                <a:solidFill>
                  <a:srgbClr val="FF0000"/>
                </a:solidFill>
              </a:rPr>
              <a:t>" </a:t>
            </a:r>
            <a:r>
              <a:rPr lang="en-US" altLang="zh-CN" sz="1800" dirty="0" err="1">
                <a:solidFill>
                  <a:srgbClr val="FF0000"/>
                </a:solidFill>
              </a:rPr>
              <a:t>connectionString</a:t>
            </a:r>
            <a:r>
              <a:rPr lang="en-US" altLang="zh-CN" sz="1800" dirty="0">
                <a:solidFill>
                  <a:srgbClr val="FF0000"/>
                </a:solidFill>
              </a:rPr>
              <a:t>="Data Source=.;Initial Catalog=</a:t>
            </a:r>
            <a:r>
              <a:rPr lang="en-US" altLang="zh-CN" sz="1800" dirty="0" err="1">
                <a:solidFill>
                  <a:srgbClr val="FF0000"/>
                </a:solidFill>
              </a:rPr>
              <a:t>DbExamples;Integrated</a:t>
            </a:r>
            <a:r>
              <a:rPr lang="en-US" altLang="zh-CN" sz="1800" dirty="0">
                <a:solidFill>
                  <a:srgbClr val="FF0000"/>
                </a:solidFill>
              </a:rPr>
              <a:t> Security=True" </a:t>
            </a:r>
            <a:r>
              <a:rPr lang="en-US" altLang="zh-CN" sz="1800" dirty="0" err="1">
                <a:solidFill>
                  <a:srgbClr val="FF0000"/>
                </a:solidFill>
              </a:rPr>
              <a:t>providerName</a:t>
            </a:r>
            <a:r>
              <a:rPr lang="en-US" altLang="zh-CN" sz="1800" dirty="0">
                <a:solidFill>
                  <a:srgbClr val="FF0000"/>
                </a:solidFill>
              </a:rPr>
              <a:t>="</a:t>
            </a:r>
            <a:r>
              <a:rPr lang="en-US" altLang="zh-CN" sz="1800" dirty="0" err="1">
                <a:solidFill>
                  <a:srgbClr val="FF0000"/>
                </a:solidFill>
              </a:rPr>
              <a:t>System.Data.SqlClient</a:t>
            </a:r>
            <a:r>
              <a:rPr lang="en-US" altLang="zh-CN" sz="1800" dirty="0">
                <a:solidFill>
                  <a:srgbClr val="FF0000"/>
                </a:solidFill>
              </a:rPr>
              <a:t>" /&gt;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</a:t>
            </a:r>
            <a:r>
              <a:rPr lang="en-US" altLang="zh-CN" sz="1800" dirty="0" err="1">
                <a:solidFill>
                  <a:srgbClr val="FF0000"/>
                </a:solidFill>
              </a:rPr>
              <a:t>connectionStrings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75806"/>
            <a:ext cx="3971181" cy="193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624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15.5 </a:t>
            </a:r>
            <a:r>
              <a:rPr lang="zh-CN" altLang="en-US" sz="4800" dirty="0"/>
              <a:t>树形结构数据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private void PopulateC2(</a:t>
            </a:r>
            <a:r>
              <a:rPr lang="en-US" altLang="zh-CN" sz="1800" dirty="0" err="1">
                <a:solidFill>
                  <a:srgbClr val="FF0000"/>
                </a:solidFill>
              </a:rPr>
              <a:t>TreeNode</a:t>
            </a:r>
            <a:r>
              <a:rPr lang="en-US" altLang="zh-CN" sz="1800" dirty="0">
                <a:solidFill>
                  <a:srgbClr val="FF0000"/>
                </a:solidFill>
              </a:rPr>
              <a:t> node){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SqlCommand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sqlQuery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SqlCommand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sqlQuery.CommandText</a:t>
            </a:r>
            <a:r>
              <a:rPr lang="en-US" altLang="zh-CN" sz="1800" dirty="0">
                <a:solidFill>
                  <a:srgbClr val="FF0000"/>
                </a:solidFill>
              </a:rPr>
              <a:t> = "SELECT [</a:t>
            </a:r>
            <a:r>
              <a:rPr lang="zh-CN" altLang="zh-CN" sz="1800" dirty="0">
                <a:solidFill>
                  <a:srgbClr val="FF0000"/>
                </a:solidFill>
              </a:rPr>
              <a:t>产品二级分类</a:t>
            </a:r>
            <a:r>
              <a:rPr lang="en-US" altLang="zh-CN" sz="1800" dirty="0">
                <a:solidFill>
                  <a:srgbClr val="FF0000"/>
                </a:solidFill>
              </a:rPr>
              <a:t>ID] FROM [</a:t>
            </a:r>
            <a:r>
              <a:rPr lang="en-US" altLang="zh-CN" sz="1800" dirty="0" err="1">
                <a:solidFill>
                  <a:srgbClr val="FF0000"/>
                </a:solidFill>
              </a:rPr>
              <a:t>tb</a:t>
            </a:r>
            <a:r>
              <a:rPr lang="en-US" altLang="zh-CN" sz="1800" dirty="0">
                <a:solidFill>
                  <a:srgbClr val="FF0000"/>
                </a:solidFill>
              </a:rPr>
              <a:t>_</a:t>
            </a:r>
            <a:r>
              <a:rPr lang="zh-CN" altLang="zh-CN" sz="1800" dirty="0">
                <a:solidFill>
                  <a:srgbClr val="FF0000"/>
                </a:solidFill>
              </a:rPr>
              <a:t>产品二级分类</a:t>
            </a:r>
            <a:r>
              <a:rPr lang="en-US" altLang="zh-CN" sz="1800" dirty="0">
                <a:solidFill>
                  <a:srgbClr val="FF0000"/>
                </a:solidFill>
              </a:rPr>
              <a:t>] WHERE ([</a:t>
            </a:r>
            <a:r>
              <a:rPr lang="zh-CN" altLang="zh-CN" sz="1800" dirty="0">
                <a:solidFill>
                  <a:srgbClr val="FF0000"/>
                </a:solidFill>
              </a:rPr>
              <a:t>产品一级分类</a:t>
            </a:r>
            <a:r>
              <a:rPr lang="en-US" altLang="zh-CN" sz="1800" dirty="0">
                <a:solidFill>
                  <a:srgbClr val="FF0000"/>
                </a:solidFill>
              </a:rPr>
              <a:t>ID] = @</a:t>
            </a:r>
            <a:r>
              <a:rPr lang="zh-CN" altLang="zh-CN" sz="1800" dirty="0">
                <a:solidFill>
                  <a:srgbClr val="FF0000"/>
                </a:solidFill>
              </a:rPr>
              <a:t>产品一级分类</a:t>
            </a:r>
            <a:r>
              <a:rPr lang="en-US" altLang="zh-CN" sz="1800" dirty="0">
                <a:solidFill>
                  <a:srgbClr val="FF0000"/>
                </a:solidFill>
              </a:rPr>
              <a:t>ID) ORDER BY [</a:t>
            </a:r>
            <a:r>
              <a:rPr lang="zh-CN" altLang="zh-CN" sz="1800" dirty="0">
                <a:solidFill>
                  <a:srgbClr val="FF0000"/>
                </a:solidFill>
              </a:rPr>
              <a:t>显示顺序</a:t>
            </a:r>
            <a:r>
              <a:rPr lang="en-US" altLang="zh-CN" sz="1800" dirty="0">
                <a:solidFill>
                  <a:srgbClr val="FF0000"/>
                </a:solidFill>
              </a:rPr>
              <a:t>]";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sqlQuery.Parameters.Add</a:t>
            </a:r>
            <a:r>
              <a:rPr lang="en-US" altLang="zh-CN" sz="1800" dirty="0">
                <a:solidFill>
                  <a:srgbClr val="FF0000"/>
                </a:solidFill>
              </a:rPr>
              <a:t>("@</a:t>
            </a:r>
            <a:r>
              <a:rPr lang="zh-CN" altLang="zh-CN" sz="1800" dirty="0">
                <a:solidFill>
                  <a:srgbClr val="FF0000"/>
                </a:solidFill>
              </a:rPr>
              <a:t>产品一级分类</a:t>
            </a:r>
            <a:r>
              <a:rPr lang="en-US" altLang="zh-CN" sz="1800" dirty="0">
                <a:solidFill>
                  <a:srgbClr val="FF0000"/>
                </a:solidFill>
              </a:rPr>
              <a:t>ID", </a:t>
            </a:r>
            <a:r>
              <a:rPr lang="en-US" altLang="zh-CN" sz="1800" dirty="0" err="1">
                <a:solidFill>
                  <a:srgbClr val="FF0000"/>
                </a:solidFill>
              </a:rPr>
              <a:t>SqlDbType.NVarChar</a:t>
            </a:r>
            <a:r>
              <a:rPr lang="en-US" altLang="zh-CN" sz="1800" dirty="0">
                <a:solidFill>
                  <a:srgbClr val="FF0000"/>
                </a:solidFill>
              </a:rPr>
              <a:t>).Value = </a:t>
            </a:r>
            <a:r>
              <a:rPr lang="en-US" altLang="zh-CN" sz="1800" dirty="0" err="1">
                <a:solidFill>
                  <a:srgbClr val="FF0000"/>
                </a:solidFill>
              </a:rPr>
              <a:t>node.Value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DataSet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ResultSet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RunQuery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sqlQuery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if (</a:t>
            </a:r>
            <a:r>
              <a:rPr lang="en-US" altLang="zh-CN" sz="1800" dirty="0" err="1">
                <a:solidFill>
                  <a:srgbClr val="FF0000"/>
                </a:solidFill>
              </a:rPr>
              <a:t>ResultSet.Tables.Count</a:t>
            </a:r>
            <a:r>
              <a:rPr lang="en-US" altLang="zh-CN" sz="1800" dirty="0">
                <a:solidFill>
                  <a:srgbClr val="FF0000"/>
                </a:solidFill>
              </a:rPr>
              <a:t> &gt; 0)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</a:rPr>
              <a:t>foreach</a:t>
            </a:r>
            <a:r>
              <a:rPr lang="en-US" altLang="zh-CN" sz="1800" dirty="0">
                <a:solidFill>
                  <a:srgbClr val="FF0000"/>
                </a:solidFill>
              </a:rPr>
              <a:t> (</a:t>
            </a:r>
            <a:r>
              <a:rPr lang="en-US" altLang="zh-CN" sz="1800" dirty="0" err="1">
                <a:solidFill>
                  <a:srgbClr val="FF0000"/>
                </a:solidFill>
              </a:rPr>
              <a:t>DataRow</a:t>
            </a:r>
            <a:r>
              <a:rPr lang="en-US" altLang="zh-CN" sz="1800" dirty="0">
                <a:solidFill>
                  <a:srgbClr val="FF0000"/>
                </a:solidFill>
              </a:rPr>
              <a:t> row in </a:t>
            </a:r>
            <a:r>
              <a:rPr lang="en-US" altLang="zh-CN" sz="1800" dirty="0" err="1">
                <a:solidFill>
                  <a:srgbClr val="FF0000"/>
                </a:solidFill>
              </a:rPr>
              <a:t>ResultSet.Tables</a:t>
            </a:r>
            <a:r>
              <a:rPr lang="en-US" altLang="zh-CN" sz="1800" dirty="0">
                <a:solidFill>
                  <a:srgbClr val="FF0000"/>
                </a:solidFill>
              </a:rPr>
              <a:t>[0].Rows)        {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TreeNode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NewNode</a:t>
            </a:r>
            <a:r>
              <a:rPr lang="en-US" altLang="zh-CN" sz="1800" dirty="0">
                <a:solidFill>
                  <a:srgbClr val="FF0000"/>
                </a:solidFill>
              </a:rPr>
              <a:t> = new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TreeNode</a:t>
            </a:r>
            <a:r>
              <a:rPr lang="en-US" altLang="zh-CN" sz="1800" dirty="0">
                <a:solidFill>
                  <a:srgbClr val="FF0000"/>
                </a:solidFill>
              </a:rPr>
              <a:t>(row["</a:t>
            </a:r>
            <a:r>
              <a:rPr lang="zh-CN" altLang="zh-CN" sz="1800" dirty="0">
                <a:solidFill>
                  <a:srgbClr val="FF0000"/>
                </a:solidFill>
              </a:rPr>
              <a:t>产品二级分类</a:t>
            </a:r>
            <a:r>
              <a:rPr lang="en-US" altLang="zh-CN" sz="1800" dirty="0">
                <a:solidFill>
                  <a:srgbClr val="FF0000"/>
                </a:solidFill>
              </a:rPr>
              <a:t>ID"].</a:t>
            </a:r>
            <a:r>
              <a:rPr lang="en-US" altLang="zh-CN" sz="1800" dirty="0" err="1">
                <a:solidFill>
                  <a:srgbClr val="FF0000"/>
                </a:solidFill>
              </a:rPr>
              <a:t>ToString</a:t>
            </a:r>
            <a:r>
              <a:rPr lang="en-US" altLang="zh-CN" sz="1800" dirty="0">
                <a:solidFill>
                  <a:srgbClr val="FF0000"/>
                </a:solidFill>
              </a:rPr>
              <a:t>(),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row["</a:t>
            </a:r>
            <a:r>
              <a:rPr lang="zh-CN" altLang="zh-CN" sz="1800" dirty="0">
                <a:solidFill>
                  <a:srgbClr val="FF0000"/>
                </a:solidFill>
              </a:rPr>
              <a:t>产品二级分类</a:t>
            </a:r>
            <a:r>
              <a:rPr lang="en-US" altLang="zh-CN" sz="1800" dirty="0">
                <a:solidFill>
                  <a:srgbClr val="FF0000"/>
                </a:solidFill>
              </a:rPr>
              <a:t>ID"].</a:t>
            </a:r>
            <a:r>
              <a:rPr lang="en-US" altLang="zh-CN" sz="1800" dirty="0" err="1">
                <a:solidFill>
                  <a:srgbClr val="FF0000"/>
                </a:solidFill>
              </a:rPr>
              <a:t>ToString</a:t>
            </a:r>
            <a:r>
              <a:rPr lang="en-US" altLang="zh-CN" sz="1800" dirty="0">
                <a:solidFill>
                  <a:srgbClr val="FF0000"/>
                </a:solidFill>
              </a:rPr>
              <a:t>());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NewNode.PopulateOnDemand</a:t>
            </a:r>
            <a:r>
              <a:rPr lang="en-US" altLang="zh-CN" sz="1800" dirty="0">
                <a:solidFill>
                  <a:srgbClr val="FF0000"/>
                </a:solidFill>
              </a:rPr>
              <a:t> = false;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NewNode.SelectAction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TreeNodeSelectAction.Select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node.ChildNodes.Add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NewNode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37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133706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765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90142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595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15.6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29367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92" y="1203598"/>
            <a:ext cx="54864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32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15.1 </a:t>
            </a:r>
            <a:r>
              <a:rPr lang="zh-CN" altLang="en-US" sz="4000" dirty="0"/>
              <a:t>数据源控件</a:t>
            </a:r>
            <a:r>
              <a:rPr lang="en-US" altLang="zh-CN" sz="4000" dirty="0" err="1"/>
              <a:t>DataSourceControl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创建了</a:t>
            </a:r>
            <a:r>
              <a:rPr lang="en-US" altLang="zh-CN" sz="1800" dirty="0"/>
              <a:t>SELECT</a:t>
            </a:r>
            <a:r>
              <a:rPr lang="zh-CN" altLang="zh-CN" sz="1800" dirty="0"/>
              <a:t>语句的基础之后，还可以单击以下任一选项进一步自定义查询：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“Where”</a:t>
            </a:r>
            <a:r>
              <a:rPr lang="zh-CN" altLang="zh-CN" sz="1800" dirty="0"/>
              <a:t>：设置筛选条件，即</a:t>
            </a:r>
            <a:r>
              <a:rPr lang="en-US" altLang="zh-CN" sz="1800" dirty="0"/>
              <a:t>SELECT</a:t>
            </a:r>
            <a:r>
              <a:rPr lang="zh-CN" altLang="zh-CN" sz="1800" dirty="0"/>
              <a:t>语句中的</a:t>
            </a:r>
            <a:r>
              <a:rPr lang="en-US" altLang="zh-CN" sz="1800" dirty="0"/>
              <a:t>WHERE</a:t>
            </a:r>
            <a:r>
              <a:rPr lang="zh-CN" altLang="zh-CN" sz="1800" dirty="0"/>
              <a:t>子句；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“ORDER BY”</a:t>
            </a:r>
            <a:r>
              <a:rPr lang="zh-CN" altLang="zh-CN" sz="1800" dirty="0"/>
              <a:t>：设置排序顺序，即</a:t>
            </a:r>
            <a:r>
              <a:rPr lang="en-US" altLang="zh-CN" sz="1800" dirty="0"/>
              <a:t>SELECT</a:t>
            </a:r>
            <a:r>
              <a:rPr lang="zh-CN" altLang="zh-CN" sz="1800" dirty="0"/>
              <a:t>语句中的</a:t>
            </a:r>
            <a:r>
              <a:rPr lang="en-US" altLang="zh-CN" sz="1800" dirty="0"/>
              <a:t>ORDER BY</a:t>
            </a:r>
            <a:r>
              <a:rPr lang="zh-CN" altLang="zh-CN" sz="1800" dirty="0"/>
              <a:t>子句；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“</a:t>
            </a:r>
            <a:r>
              <a:rPr lang="zh-CN" altLang="zh-CN" sz="1800" dirty="0"/>
              <a:t>高级</a:t>
            </a:r>
            <a:r>
              <a:rPr lang="en-US" altLang="zh-CN" sz="1800" dirty="0"/>
              <a:t>”</a:t>
            </a:r>
            <a:r>
              <a:rPr lang="zh-CN" altLang="zh-CN" sz="1800" dirty="0"/>
              <a:t>：生成</a:t>
            </a:r>
            <a:r>
              <a:rPr lang="en-US" altLang="zh-CN" sz="1800" dirty="0"/>
              <a:t> INSERT </a:t>
            </a:r>
            <a:r>
              <a:rPr lang="zh-CN" altLang="zh-CN" sz="1800" dirty="0"/>
              <a:t>、</a:t>
            </a:r>
            <a:r>
              <a:rPr lang="en-US" altLang="zh-CN" sz="1800" dirty="0"/>
              <a:t> UPDATE </a:t>
            </a:r>
            <a:r>
              <a:rPr lang="zh-CN" altLang="zh-CN" sz="1800" dirty="0"/>
              <a:t>和</a:t>
            </a:r>
            <a:r>
              <a:rPr lang="en-US" altLang="zh-CN" sz="1800" dirty="0"/>
              <a:t>DELETE </a:t>
            </a:r>
            <a:r>
              <a:rPr lang="zh-CN" altLang="zh-CN" sz="1800" dirty="0"/>
              <a:t>语句。</a:t>
            </a:r>
          </a:p>
          <a:p>
            <a:endParaRPr lang="zh-CN" altLang="en-US" sz="18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71750"/>
            <a:ext cx="4649688" cy="373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6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D977-7FAE-469C-BC9C-B90F1A52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8B18BB7-3F5B-4A97-AE5C-2157C143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40406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021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188</TotalTime>
  <Words>2777</Words>
  <Application>Microsoft Office PowerPoint</Application>
  <PresentationFormat>全屏显示(16:9)</PresentationFormat>
  <Paragraphs>261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宋体</vt:lpstr>
      <vt:lpstr>幼圆</vt:lpstr>
      <vt:lpstr>Arial</vt:lpstr>
      <vt:lpstr>Century Gothic</vt:lpstr>
      <vt:lpstr>Courier New</vt:lpstr>
      <vt:lpstr>Palatino Linotype</vt:lpstr>
      <vt:lpstr>Wingdings</vt:lpstr>
      <vt:lpstr>主管人员</vt:lpstr>
      <vt:lpstr>Visio.Drawing.11</vt:lpstr>
      <vt:lpstr>《商务网站设计与开发》</vt:lpstr>
      <vt:lpstr>内容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DEMO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15.1 数据源控件DataSourceControl</vt:lpstr>
      <vt:lpstr>DEMO</vt:lpstr>
      <vt:lpstr>DEMO</vt:lpstr>
      <vt:lpstr>15.1 数据源控件DataSourceControl</vt:lpstr>
      <vt:lpstr>DEMO</vt:lpstr>
      <vt:lpstr>DEMO</vt:lpstr>
      <vt:lpstr>DEMO</vt:lpstr>
      <vt:lpstr>DEMO</vt:lpstr>
      <vt:lpstr>DEMO</vt:lpstr>
      <vt:lpstr>DEMO</vt:lpstr>
      <vt:lpstr>15.2 GridView控件</vt:lpstr>
      <vt:lpstr>15.2 GridView控件</vt:lpstr>
      <vt:lpstr>15.2 GridView控件</vt:lpstr>
      <vt:lpstr>15.2 GridView控件</vt:lpstr>
      <vt:lpstr>DEMO</vt:lpstr>
      <vt:lpstr>15.2 GridView控件</vt:lpstr>
      <vt:lpstr>15.2 GridView控件</vt:lpstr>
      <vt:lpstr>DEMO</vt:lpstr>
      <vt:lpstr>15.3 DetailsView控件</vt:lpstr>
      <vt:lpstr>15.3 DetailsView控件</vt:lpstr>
      <vt:lpstr>15.3 DetailsView控件</vt:lpstr>
      <vt:lpstr>15.3 DetailsView控件</vt:lpstr>
      <vt:lpstr>15.3 DetailsView控件</vt:lpstr>
      <vt:lpstr>15.3 DetailsView控件</vt:lpstr>
      <vt:lpstr>15.3 DetailsView控件</vt:lpstr>
      <vt:lpstr>15.3 DetailsView控件</vt:lpstr>
      <vt:lpstr>DEMO</vt:lpstr>
      <vt:lpstr>15.4 主从结构数据</vt:lpstr>
      <vt:lpstr>15.4 主从结构数据</vt:lpstr>
      <vt:lpstr>15.4 主从结构数据</vt:lpstr>
      <vt:lpstr>15.4 主从结构数据</vt:lpstr>
      <vt:lpstr>15.4 主从结构数据</vt:lpstr>
      <vt:lpstr>15.4 主从结构数据</vt:lpstr>
      <vt:lpstr>DEMO</vt:lpstr>
      <vt:lpstr>15.5 树形结构数据</vt:lpstr>
      <vt:lpstr>15.5 树形结构数据</vt:lpstr>
      <vt:lpstr>15.5 树形结构数据</vt:lpstr>
      <vt:lpstr>15.5 树形结构数据</vt:lpstr>
      <vt:lpstr>15.5 树形结构数据</vt:lpstr>
      <vt:lpstr>15.5 树形结构数据</vt:lpstr>
      <vt:lpstr>15.5 树形结构数据</vt:lpstr>
      <vt:lpstr>DEMO</vt:lpstr>
      <vt:lpstr>DEMO</vt:lpstr>
      <vt:lpstr>15.6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27</cp:revision>
  <dcterms:created xsi:type="dcterms:W3CDTF">2015-12-06T10:13:51Z</dcterms:created>
  <dcterms:modified xsi:type="dcterms:W3CDTF">2019-06-25T15:52:11Z</dcterms:modified>
</cp:coreProperties>
</file>