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70" r:id="rId4"/>
    <p:sldId id="269" r:id="rId5"/>
    <p:sldId id="272" r:id="rId6"/>
    <p:sldId id="271" r:id="rId7"/>
    <p:sldId id="275" r:id="rId8"/>
    <p:sldId id="274" r:id="rId9"/>
    <p:sldId id="273" r:id="rId10"/>
    <p:sldId id="276" r:id="rId11"/>
    <p:sldId id="277" r:id="rId12"/>
    <p:sldId id="268" r:id="rId13"/>
    <p:sldId id="267"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02" y="-17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smtClean="0"/>
            <a:t>18.1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6E0706E8-9F03-45DB-A5E1-8CD6FBA21902}">
      <dgm:prSet custT="1"/>
      <dgm:spPr/>
      <dgm:t>
        <a:bodyPr/>
        <a:lstStyle/>
        <a:p>
          <a:r>
            <a:rPr lang="en-US" altLang="en-US" sz="2000" dirty="0" smtClean="0"/>
            <a:t>18.2</a:t>
          </a:r>
          <a:endParaRPr lang="zh-CN" altLang="en-US" sz="2000" dirty="0" smtClean="0"/>
        </a:p>
      </dgm:t>
    </dgm:pt>
    <dgm:pt modelId="{DA64BF48-CC36-4B2F-8F5D-4FAC89A3F4B4}" type="parTrans" cxnId="{BEFBF735-0CD0-4245-8902-352DD4251298}">
      <dgm:prSet/>
      <dgm:spPr/>
      <dgm:t>
        <a:bodyPr/>
        <a:lstStyle/>
        <a:p>
          <a:endParaRPr lang="zh-CN" altLang="en-US"/>
        </a:p>
      </dgm:t>
    </dgm:pt>
    <dgm:pt modelId="{05E5DA8A-49FB-4D2E-A75E-4A39DCCEE80B}" type="sibTrans" cxnId="{BEFBF735-0CD0-4245-8902-352DD4251298}">
      <dgm:prSet/>
      <dgm:spPr/>
      <dgm:t>
        <a:bodyPr/>
        <a:lstStyle/>
        <a:p>
          <a:endParaRPr lang="zh-CN" altLang="en-US"/>
        </a:p>
      </dgm:t>
    </dgm:pt>
    <dgm:pt modelId="{7B3AA89F-0E23-4845-A551-95DC04BF57E3}">
      <dgm:prSet custT="1"/>
      <dgm:spPr/>
      <dgm:t>
        <a:bodyPr/>
        <a:lstStyle/>
        <a:p>
          <a:r>
            <a:rPr lang="en-US" altLang="en-US" sz="2000" dirty="0" smtClean="0"/>
            <a:t>18.3</a:t>
          </a:r>
          <a:endParaRPr lang="zh-CN" altLang="en-US" sz="2000" dirty="0" smtClean="0"/>
        </a:p>
      </dgm:t>
    </dgm:pt>
    <dgm:pt modelId="{73E1AF54-E49B-49F5-8CD5-70C8304B2C9F}" type="parTrans" cxnId="{B0B7FC4F-A770-4516-9CF8-B03F6AA04E9D}">
      <dgm:prSet/>
      <dgm:spPr/>
      <dgm:t>
        <a:bodyPr/>
        <a:lstStyle/>
        <a:p>
          <a:endParaRPr lang="zh-CN" altLang="en-US"/>
        </a:p>
      </dgm:t>
    </dgm:pt>
    <dgm:pt modelId="{C6E977D7-C031-4DA8-93AF-5DEA550E14EE}" type="sibTrans" cxnId="{B0B7FC4F-A770-4516-9CF8-B03F6AA04E9D}">
      <dgm:prSet/>
      <dgm:spPr/>
      <dgm:t>
        <a:bodyPr/>
        <a:lstStyle/>
        <a:p>
          <a:endParaRPr lang="zh-CN" altLang="en-US"/>
        </a:p>
      </dgm:t>
    </dgm:pt>
    <dgm:pt modelId="{7AB77B86-EB2B-46F3-9187-17319A1459A1}">
      <dgm:prSet custT="1"/>
      <dgm:spPr/>
      <dgm:t>
        <a:bodyPr/>
        <a:lstStyle/>
        <a:p>
          <a:r>
            <a:rPr lang="en-US" altLang="en-US" sz="2000" dirty="0" smtClean="0"/>
            <a:t>18.4</a:t>
          </a:r>
          <a:endParaRPr lang="zh-CN" altLang="en-US" sz="2000" dirty="0" smtClean="0"/>
        </a:p>
      </dgm:t>
    </dgm:pt>
    <dgm:pt modelId="{A9C3CF74-DB91-491F-81F3-746D4D8D54DE}" type="parTrans" cxnId="{1751ACCE-734B-47EE-BBBB-CAC4D6772603}">
      <dgm:prSet/>
      <dgm:spPr/>
      <dgm:t>
        <a:bodyPr/>
        <a:lstStyle/>
        <a:p>
          <a:endParaRPr lang="zh-CN" altLang="en-US"/>
        </a:p>
      </dgm:t>
    </dgm:pt>
    <dgm:pt modelId="{65D4D9C1-0A5F-437E-B3CD-E678CDB92B21}" type="sibTrans" cxnId="{1751ACCE-734B-47EE-BBBB-CAC4D6772603}">
      <dgm:prSet/>
      <dgm:spPr/>
      <dgm:t>
        <a:bodyPr/>
        <a:lstStyle/>
        <a:p>
          <a:endParaRPr lang="zh-CN" altLang="en-US"/>
        </a:p>
      </dgm:t>
    </dgm:pt>
    <dgm:pt modelId="{4138C2D4-2918-434E-9CDC-A25E3713C4DE}">
      <dgm:prSet custT="1"/>
      <dgm:spPr/>
      <dgm:t>
        <a:bodyPr/>
        <a:lstStyle/>
        <a:p>
          <a:r>
            <a:rPr lang="en-US" altLang="en-US" sz="2000" dirty="0" smtClean="0"/>
            <a:t>18.5</a:t>
          </a:r>
          <a:endParaRPr lang="zh-CN" altLang="en-US" sz="2000" dirty="0" smtClean="0"/>
        </a:p>
      </dgm:t>
    </dgm:pt>
    <dgm:pt modelId="{D9469A7B-EB89-405B-B581-419C8F08CF67}" type="parTrans" cxnId="{F4AA3C8E-C025-4AE8-92E3-33B2A955F767}">
      <dgm:prSet/>
      <dgm:spPr/>
      <dgm:t>
        <a:bodyPr/>
        <a:lstStyle/>
        <a:p>
          <a:endParaRPr lang="zh-CN" altLang="en-US"/>
        </a:p>
      </dgm:t>
    </dgm:pt>
    <dgm:pt modelId="{BA7953F7-700B-4A70-87D4-78BB3B84EF41}" type="sibTrans" cxnId="{F4AA3C8E-C025-4AE8-92E3-33B2A955F767}">
      <dgm:prSet/>
      <dgm:spPr/>
      <dgm:t>
        <a:bodyPr/>
        <a:lstStyle/>
        <a:p>
          <a:endParaRPr lang="zh-CN" altLang="en-US"/>
        </a:p>
      </dgm:t>
    </dgm:pt>
    <dgm:pt modelId="{CDCED4CD-4ED1-47B6-B61A-6E5D4B46F832}">
      <dgm:prSet phldrT="[文本]" custT="1"/>
      <dgm:spPr/>
      <dgm:t>
        <a:bodyPr/>
        <a:lstStyle/>
        <a:p>
          <a:r>
            <a:rPr lang="zh-CN" altLang="en-US" sz="2000" dirty="0" smtClean="0"/>
            <a:t>基于</a:t>
          </a:r>
          <a:r>
            <a:rPr lang="en-US" altLang="en-US" sz="2000" dirty="0" smtClean="0"/>
            <a:t>MVC</a:t>
          </a:r>
          <a:r>
            <a:rPr lang="zh-CN" altLang="en-US" sz="2000" dirty="0" smtClean="0"/>
            <a:t>框架的网站开发</a:t>
          </a:r>
          <a:endParaRPr lang="zh-CN" altLang="en-US" sz="2000" dirty="0"/>
        </a:p>
      </dgm:t>
    </dgm:pt>
    <dgm:pt modelId="{237D6BCC-EE69-4939-AC07-A5F389F6B928}" type="parTrans" cxnId="{56D7F861-A2A0-4B4C-AB7B-968D0EB248C9}">
      <dgm:prSet/>
      <dgm:spPr/>
      <dgm:t>
        <a:bodyPr/>
        <a:lstStyle/>
        <a:p>
          <a:endParaRPr lang="zh-CN" altLang="en-US"/>
        </a:p>
      </dgm:t>
    </dgm:pt>
    <dgm:pt modelId="{ED21D147-AD71-4A89-B029-E8D4EA79FB6D}" type="sibTrans" cxnId="{56D7F861-A2A0-4B4C-AB7B-968D0EB248C9}">
      <dgm:prSet/>
      <dgm:spPr/>
      <dgm:t>
        <a:bodyPr/>
        <a:lstStyle/>
        <a:p>
          <a:endParaRPr lang="zh-CN" altLang="en-US"/>
        </a:p>
      </dgm:t>
    </dgm:pt>
    <dgm:pt modelId="{105E1263-2455-4F6A-88E7-D2D6930E22C7}">
      <dgm:prSet custT="1"/>
      <dgm:spPr/>
      <dgm:t>
        <a:bodyPr/>
        <a:lstStyle/>
        <a:p>
          <a:r>
            <a:rPr lang="en-US" altLang="en-US" sz="2000" dirty="0" smtClean="0"/>
            <a:t>JSP</a:t>
          </a:r>
          <a:r>
            <a:rPr lang="zh-CN" altLang="en-US" sz="2000" dirty="0" smtClean="0"/>
            <a:t>技术介绍</a:t>
          </a:r>
          <a:endParaRPr lang="zh-CN" altLang="en-US" sz="2000" dirty="0" smtClean="0"/>
        </a:p>
      </dgm:t>
    </dgm:pt>
    <dgm:pt modelId="{6A238A76-FAB0-4263-8C89-DD89E938649F}" type="parTrans" cxnId="{2F88343F-23D9-497E-9C4C-A6D95AF33751}">
      <dgm:prSet/>
      <dgm:spPr/>
      <dgm:t>
        <a:bodyPr/>
        <a:lstStyle/>
        <a:p>
          <a:endParaRPr lang="zh-CN" altLang="en-US"/>
        </a:p>
      </dgm:t>
    </dgm:pt>
    <dgm:pt modelId="{6C0FF19E-DEC0-4819-95C3-6B9CE99694F5}" type="sibTrans" cxnId="{2F88343F-23D9-497E-9C4C-A6D95AF33751}">
      <dgm:prSet/>
      <dgm:spPr/>
      <dgm:t>
        <a:bodyPr/>
        <a:lstStyle/>
        <a:p>
          <a:endParaRPr lang="zh-CN" altLang="en-US"/>
        </a:p>
      </dgm:t>
    </dgm:pt>
    <dgm:pt modelId="{F729E609-9BAB-4051-A25F-A88529C3624B}">
      <dgm:prSet custT="1"/>
      <dgm:spPr/>
      <dgm:t>
        <a:bodyPr/>
        <a:lstStyle/>
        <a:p>
          <a:r>
            <a:rPr lang="en-US" altLang="en-US" sz="2000" dirty="0" smtClean="0"/>
            <a:t>PHP</a:t>
          </a:r>
          <a:r>
            <a:rPr lang="zh-CN" altLang="en-US" sz="2000" dirty="0" smtClean="0"/>
            <a:t>技术介绍</a:t>
          </a:r>
          <a:endParaRPr lang="zh-CN" altLang="en-US" sz="2000" dirty="0" smtClean="0"/>
        </a:p>
      </dgm:t>
    </dgm:pt>
    <dgm:pt modelId="{DEE092CA-FBDF-4360-9671-65C9AEB18215}" type="parTrans" cxnId="{A37D96A8-A3C5-44E2-8152-0731D7E0ADF9}">
      <dgm:prSet/>
      <dgm:spPr/>
      <dgm:t>
        <a:bodyPr/>
        <a:lstStyle/>
        <a:p>
          <a:endParaRPr lang="zh-CN" altLang="en-US"/>
        </a:p>
      </dgm:t>
    </dgm:pt>
    <dgm:pt modelId="{241E0C0F-CDBA-4C5D-9610-99B9B6D70D20}" type="sibTrans" cxnId="{A37D96A8-A3C5-44E2-8152-0731D7E0ADF9}">
      <dgm:prSet/>
      <dgm:spPr/>
      <dgm:t>
        <a:bodyPr/>
        <a:lstStyle/>
        <a:p>
          <a:endParaRPr lang="zh-CN" altLang="en-US"/>
        </a:p>
      </dgm:t>
    </dgm:pt>
    <dgm:pt modelId="{AE721577-BAEA-4984-81CE-0882AA1B5CE7}">
      <dgm:prSet custT="1"/>
      <dgm:spPr/>
      <dgm:t>
        <a:bodyPr/>
        <a:lstStyle/>
        <a:p>
          <a:r>
            <a:rPr lang="zh-CN" altLang="en-US" sz="2000" dirty="0" smtClean="0"/>
            <a:t>搜索引擎与网站推广技术</a:t>
          </a:r>
          <a:endParaRPr lang="zh-CN" altLang="en-US" sz="2000" dirty="0" smtClean="0"/>
        </a:p>
      </dgm:t>
    </dgm:pt>
    <dgm:pt modelId="{DBAAA388-55DD-47CF-8CB0-0612DCEA1FC4}" type="parTrans" cxnId="{722CEE9E-6BCE-4257-BB82-E6ED67329EE6}">
      <dgm:prSet/>
      <dgm:spPr/>
      <dgm:t>
        <a:bodyPr/>
        <a:lstStyle/>
        <a:p>
          <a:endParaRPr lang="zh-CN" altLang="en-US"/>
        </a:p>
      </dgm:t>
    </dgm:pt>
    <dgm:pt modelId="{03C1D7A6-8682-4DDF-8C9C-05A28CE2E5E5}" type="sibTrans" cxnId="{722CEE9E-6BCE-4257-BB82-E6ED67329EE6}">
      <dgm:prSet/>
      <dgm:spPr/>
      <dgm:t>
        <a:bodyPr/>
        <a:lstStyle/>
        <a:p>
          <a:endParaRPr lang="zh-CN" altLang="en-US"/>
        </a:p>
      </dgm:t>
    </dgm:pt>
    <dgm:pt modelId="{6C10BAEE-09C5-4926-8359-88CFCFE5EE45}">
      <dgm:prSet custT="1"/>
      <dgm:spPr/>
      <dgm:t>
        <a:bodyPr/>
        <a:lstStyle/>
        <a:p>
          <a:r>
            <a:rPr lang="zh-CN" altLang="en-US" sz="2000" smtClean="0"/>
            <a:t>思考题</a:t>
          </a:r>
          <a:endParaRPr lang="zh-CN" altLang="en-US" sz="2000" dirty="0" smtClean="0"/>
        </a:p>
      </dgm:t>
    </dgm:pt>
    <dgm:pt modelId="{2C1B4045-3E9C-4EF8-B1B8-F14F076FC4E4}" type="parTrans" cxnId="{9C44F714-B074-4CCF-B1C1-DBDCD324301F}">
      <dgm:prSet/>
      <dgm:spPr/>
      <dgm:t>
        <a:bodyPr/>
        <a:lstStyle/>
        <a:p>
          <a:endParaRPr lang="zh-CN" altLang="en-US"/>
        </a:p>
      </dgm:t>
    </dgm:pt>
    <dgm:pt modelId="{26CE8DF2-8C02-4951-A2F3-7F0B8DAE863A}" type="sibTrans" cxnId="{9C44F714-B074-4CCF-B1C1-DBDCD324301F}">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t>
        <a:bodyPr/>
        <a:lstStyle/>
        <a:p>
          <a:endParaRPr lang="zh-CN" altLang="en-US"/>
        </a:p>
      </dgm:t>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5">
        <dgm:presLayoutVars>
          <dgm:chMax val="1"/>
          <dgm:bulletEnabled val="1"/>
        </dgm:presLayoutVars>
      </dgm:prSet>
      <dgm:spPr/>
      <dgm:t>
        <a:bodyPr/>
        <a:lstStyle/>
        <a:p>
          <a:endParaRPr lang="zh-CN" altLang="en-US"/>
        </a:p>
      </dgm:t>
    </dgm:pt>
    <dgm:pt modelId="{892572B6-BA72-4888-9EAF-B09B94DBB9B6}" type="pres">
      <dgm:prSet presAssocID="{58F708FC-8532-424A-8D9C-0A5EECA1FC6A}" presName="descendantText" presStyleLbl="alignAccFollowNode1" presStyleIdx="0" presStyleCnt="5" custScaleX="242205">
        <dgm:presLayoutVars>
          <dgm:bulletEnabled val="1"/>
        </dgm:presLayoutVars>
      </dgm:prSet>
      <dgm:spPr/>
      <dgm:t>
        <a:bodyPr/>
        <a:lstStyle/>
        <a:p>
          <a:endParaRPr lang="zh-CN" altLang="en-US"/>
        </a:p>
      </dgm:t>
    </dgm:pt>
    <dgm:pt modelId="{69997213-B166-491A-8434-D6EBE25EF5E0}" type="pres">
      <dgm:prSet presAssocID="{208A91F6-41A3-4197-9C9F-D158E78718C5}" presName="sp" presStyleCnt="0"/>
      <dgm:spPr/>
    </dgm:pt>
    <dgm:pt modelId="{733F87F0-1746-446C-9443-FD23A05F4AC1}" type="pres">
      <dgm:prSet presAssocID="{6E0706E8-9F03-45DB-A5E1-8CD6FBA21902}" presName="linNode" presStyleCnt="0"/>
      <dgm:spPr/>
    </dgm:pt>
    <dgm:pt modelId="{67BF222E-2065-4CF0-9B8B-4C4ED8AB3784}" type="pres">
      <dgm:prSet presAssocID="{6E0706E8-9F03-45DB-A5E1-8CD6FBA21902}" presName="parentText" presStyleLbl="node1" presStyleIdx="1" presStyleCnt="5">
        <dgm:presLayoutVars>
          <dgm:chMax val="1"/>
          <dgm:bulletEnabled val="1"/>
        </dgm:presLayoutVars>
      </dgm:prSet>
      <dgm:spPr/>
    </dgm:pt>
    <dgm:pt modelId="{D41F7A66-720E-4A70-8766-B353E2779134}" type="pres">
      <dgm:prSet presAssocID="{6E0706E8-9F03-45DB-A5E1-8CD6FBA21902}" presName="descendantText" presStyleLbl="alignAccFollowNode1" presStyleIdx="1" presStyleCnt="5" custScaleX="242205">
        <dgm:presLayoutVars>
          <dgm:bulletEnabled val="1"/>
        </dgm:presLayoutVars>
      </dgm:prSet>
      <dgm:spPr/>
    </dgm:pt>
    <dgm:pt modelId="{CBC539C5-477A-45A3-BC53-359E05DFA32D}" type="pres">
      <dgm:prSet presAssocID="{05E5DA8A-49FB-4D2E-A75E-4A39DCCEE80B}" presName="sp" presStyleCnt="0"/>
      <dgm:spPr/>
    </dgm:pt>
    <dgm:pt modelId="{F51E29F1-5037-4ABF-AF28-D642B36F4433}" type="pres">
      <dgm:prSet presAssocID="{7B3AA89F-0E23-4845-A551-95DC04BF57E3}" presName="linNode" presStyleCnt="0"/>
      <dgm:spPr/>
    </dgm:pt>
    <dgm:pt modelId="{8DFFAF19-519E-49BC-87B0-E90E58090E01}" type="pres">
      <dgm:prSet presAssocID="{7B3AA89F-0E23-4845-A551-95DC04BF57E3}" presName="parentText" presStyleLbl="node1" presStyleIdx="2" presStyleCnt="5">
        <dgm:presLayoutVars>
          <dgm:chMax val="1"/>
          <dgm:bulletEnabled val="1"/>
        </dgm:presLayoutVars>
      </dgm:prSet>
      <dgm:spPr/>
    </dgm:pt>
    <dgm:pt modelId="{0A719678-AA96-4F03-ADAA-6B8B308C5DB3}" type="pres">
      <dgm:prSet presAssocID="{7B3AA89F-0E23-4845-A551-95DC04BF57E3}" presName="descendantText" presStyleLbl="alignAccFollowNode1" presStyleIdx="2" presStyleCnt="5" custScaleX="242205">
        <dgm:presLayoutVars>
          <dgm:bulletEnabled val="1"/>
        </dgm:presLayoutVars>
      </dgm:prSet>
      <dgm:spPr/>
    </dgm:pt>
    <dgm:pt modelId="{EC973DB8-05CD-41B8-90B6-2B3771AA46EF}" type="pres">
      <dgm:prSet presAssocID="{C6E977D7-C031-4DA8-93AF-5DEA550E14EE}" presName="sp" presStyleCnt="0"/>
      <dgm:spPr/>
    </dgm:pt>
    <dgm:pt modelId="{65938636-FEB8-43A9-8378-1F81E82975C1}" type="pres">
      <dgm:prSet presAssocID="{7AB77B86-EB2B-46F3-9187-17319A1459A1}" presName="linNode" presStyleCnt="0"/>
      <dgm:spPr/>
    </dgm:pt>
    <dgm:pt modelId="{52BD600A-153B-4112-AC78-7ED261EB293D}" type="pres">
      <dgm:prSet presAssocID="{7AB77B86-EB2B-46F3-9187-17319A1459A1}" presName="parentText" presStyleLbl="node1" presStyleIdx="3" presStyleCnt="5">
        <dgm:presLayoutVars>
          <dgm:chMax val="1"/>
          <dgm:bulletEnabled val="1"/>
        </dgm:presLayoutVars>
      </dgm:prSet>
      <dgm:spPr/>
    </dgm:pt>
    <dgm:pt modelId="{5E9FCA2A-E254-4D44-B0E5-4E78F67276B6}" type="pres">
      <dgm:prSet presAssocID="{7AB77B86-EB2B-46F3-9187-17319A1459A1}" presName="descendantText" presStyleLbl="alignAccFollowNode1" presStyleIdx="3" presStyleCnt="5" custScaleX="242205">
        <dgm:presLayoutVars>
          <dgm:bulletEnabled val="1"/>
        </dgm:presLayoutVars>
      </dgm:prSet>
      <dgm:spPr/>
    </dgm:pt>
    <dgm:pt modelId="{5F13A99F-1C38-42D8-A076-D89396B514AA}" type="pres">
      <dgm:prSet presAssocID="{65D4D9C1-0A5F-437E-B3CD-E678CDB92B21}" presName="sp" presStyleCnt="0"/>
      <dgm:spPr/>
    </dgm:pt>
    <dgm:pt modelId="{55976463-1250-4B63-8AA7-D5E0425BF83A}" type="pres">
      <dgm:prSet presAssocID="{4138C2D4-2918-434E-9CDC-A25E3713C4DE}" presName="linNode" presStyleCnt="0"/>
      <dgm:spPr/>
    </dgm:pt>
    <dgm:pt modelId="{C8DDF417-3F99-473C-B664-7589722D4904}" type="pres">
      <dgm:prSet presAssocID="{4138C2D4-2918-434E-9CDC-A25E3713C4DE}" presName="parentText" presStyleLbl="node1" presStyleIdx="4" presStyleCnt="5">
        <dgm:presLayoutVars>
          <dgm:chMax val="1"/>
          <dgm:bulletEnabled val="1"/>
        </dgm:presLayoutVars>
      </dgm:prSet>
      <dgm:spPr/>
    </dgm:pt>
    <dgm:pt modelId="{4513B6D1-920F-485F-9449-391F571F2AE1}" type="pres">
      <dgm:prSet presAssocID="{4138C2D4-2918-434E-9CDC-A25E3713C4DE}" presName="descendantText" presStyleLbl="alignAccFollowNode1" presStyleIdx="4" presStyleCnt="5" custScaleX="242205">
        <dgm:presLayoutVars>
          <dgm:bulletEnabled val="1"/>
        </dgm:presLayoutVars>
      </dgm:prSet>
      <dgm:spPr/>
    </dgm:pt>
  </dgm:ptLst>
  <dgm:cxnLst>
    <dgm:cxn modelId="{736394EC-F449-4ED2-A006-91B7CA95C929}" srcId="{E8E26EDF-4141-49C6-B378-4DAB828C0508}" destId="{58F708FC-8532-424A-8D9C-0A5EECA1FC6A}" srcOrd="0" destOrd="0" parTransId="{C9C3A5EC-EC69-4BCA-9401-5F8FE94BFE91}" sibTransId="{208A91F6-41A3-4197-9C9F-D158E78718C5}"/>
    <dgm:cxn modelId="{722CEE9E-6BCE-4257-BB82-E6ED67329EE6}" srcId="{7AB77B86-EB2B-46F3-9187-17319A1459A1}" destId="{AE721577-BAEA-4984-81CE-0882AA1B5CE7}" srcOrd="0" destOrd="0" parTransId="{DBAAA388-55DD-47CF-8CB0-0612DCEA1FC4}" sibTransId="{03C1D7A6-8682-4DDF-8C9C-05A28CE2E5E5}"/>
    <dgm:cxn modelId="{A37D96A8-A3C5-44E2-8152-0731D7E0ADF9}" srcId="{7B3AA89F-0E23-4845-A551-95DC04BF57E3}" destId="{F729E609-9BAB-4051-A25F-A88529C3624B}" srcOrd="0" destOrd="0" parTransId="{DEE092CA-FBDF-4360-9671-65C9AEB18215}" sibTransId="{241E0C0F-CDBA-4C5D-9610-99B9B6D70D20}"/>
    <dgm:cxn modelId="{49B9A41D-2CD3-4065-8891-4F78283F764E}" type="presOf" srcId="{CDCED4CD-4ED1-47B6-B61A-6E5D4B46F832}" destId="{892572B6-BA72-4888-9EAF-B09B94DBB9B6}" srcOrd="0" destOrd="0" presId="urn:microsoft.com/office/officeart/2005/8/layout/vList5"/>
    <dgm:cxn modelId="{BD8B86E0-AC38-4B02-B4D3-FC33143C7206}" type="presOf" srcId="{AE721577-BAEA-4984-81CE-0882AA1B5CE7}" destId="{5E9FCA2A-E254-4D44-B0E5-4E78F67276B6}" srcOrd="0" destOrd="0" presId="urn:microsoft.com/office/officeart/2005/8/layout/vList5"/>
    <dgm:cxn modelId="{7C58F98F-095F-4C7E-A3B0-8A3BD35A63BD}" type="presOf" srcId="{105E1263-2455-4F6A-88E7-D2D6930E22C7}" destId="{D41F7A66-720E-4A70-8766-B353E2779134}" srcOrd="0" destOrd="0" presId="urn:microsoft.com/office/officeart/2005/8/layout/vList5"/>
    <dgm:cxn modelId="{C197C544-CB5D-4FC2-BD68-6F74E0C28D0A}" type="presOf" srcId="{7AB77B86-EB2B-46F3-9187-17319A1459A1}" destId="{52BD600A-153B-4112-AC78-7ED261EB293D}"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5C0CBEF9-71C1-4FD2-A3F1-46B59E8E80BE}" type="presOf" srcId="{58F708FC-8532-424A-8D9C-0A5EECA1FC6A}" destId="{21827C47-2338-4C19-8C80-BA25B5266472}" srcOrd="0" destOrd="0" presId="urn:microsoft.com/office/officeart/2005/8/layout/vList5"/>
    <dgm:cxn modelId="{9DEF0890-A92E-4CC8-818F-BD0102A50669}" type="presOf" srcId="{6C10BAEE-09C5-4926-8359-88CFCFE5EE45}" destId="{4513B6D1-920F-485F-9449-391F571F2AE1}" srcOrd="0" destOrd="0" presId="urn:microsoft.com/office/officeart/2005/8/layout/vList5"/>
    <dgm:cxn modelId="{7D9B32AB-4E5E-463D-A13B-6EF133C8BB14}" type="presOf" srcId="{F729E609-9BAB-4051-A25F-A88529C3624B}" destId="{0A719678-AA96-4F03-ADAA-6B8B308C5DB3}" srcOrd="0" destOrd="0" presId="urn:microsoft.com/office/officeart/2005/8/layout/vList5"/>
    <dgm:cxn modelId="{56D7F861-A2A0-4B4C-AB7B-968D0EB248C9}" srcId="{58F708FC-8532-424A-8D9C-0A5EECA1FC6A}" destId="{CDCED4CD-4ED1-47B6-B61A-6E5D4B46F832}" srcOrd="0" destOrd="0" parTransId="{237D6BCC-EE69-4939-AC07-A5F389F6B928}" sibTransId="{ED21D147-AD71-4A89-B029-E8D4EA79FB6D}"/>
    <dgm:cxn modelId="{F4AA3C8E-C025-4AE8-92E3-33B2A955F767}" srcId="{E8E26EDF-4141-49C6-B378-4DAB828C0508}" destId="{4138C2D4-2918-434E-9CDC-A25E3713C4DE}" srcOrd="4" destOrd="0" parTransId="{D9469A7B-EB89-405B-B581-419C8F08CF67}" sibTransId="{BA7953F7-700B-4A70-87D4-78BB3B84EF41}"/>
    <dgm:cxn modelId="{0340C8CF-5047-4415-A0FB-0FD566B5EDE5}" type="presOf" srcId="{4138C2D4-2918-434E-9CDC-A25E3713C4DE}" destId="{C8DDF417-3F99-473C-B664-7589722D4904}" srcOrd="0" destOrd="0" presId="urn:microsoft.com/office/officeart/2005/8/layout/vList5"/>
    <dgm:cxn modelId="{B0B7FC4F-A770-4516-9CF8-B03F6AA04E9D}" srcId="{E8E26EDF-4141-49C6-B378-4DAB828C0508}" destId="{7B3AA89F-0E23-4845-A551-95DC04BF57E3}" srcOrd="2" destOrd="0" parTransId="{73E1AF54-E49B-49F5-8CD5-70C8304B2C9F}" sibTransId="{C6E977D7-C031-4DA8-93AF-5DEA550E14EE}"/>
    <dgm:cxn modelId="{0C0524F9-D4BB-4542-B986-5EF8C3A781E0}" type="presOf" srcId="{7B3AA89F-0E23-4845-A551-95DC04BF57E3}" destId="{8DFFAF19-519E-49BC-87B0-E90E58090E01}" srcOrd="0" destOrd="0" presId="urn:microsoft.com/office/officeart/2005/8/layout/vList5"/>
    <dgm:cxn modelId="{2F88343F-23D9-497E-9C4C-A6D95AF33751}" srcId="{6E0706E8-9F03-45DB-A5E1-8CD6FBA21902}" destId="{105E1263-2455-4F6A-88E7-D2D6930E22C7}" srcOrd="0" destOrd="0" parTransId="{6A238A76-FAB0-4263-8C89-DD89E938649F}" sibTransId="{6C0FF19E-DEC0-4819-95C3-6B9CE99694F5}"/>
    <dgm:cxn modelId="{CF1DF147-8419-4BF1-BD82-FDE0532DA76A}" type="presOf" srcId="{6E0706E8-9F03-45DB-A5E1-8CD6FBA21902}" destId="{67BF222E-2065-4CF0-9B8B-4C4ED8AB3784}" srcOrd="0" destOrd="0" presId="urn:microsoft.com/office/officeart/2005/8/layout/vList5"/>
    <dgm:cxn modelId="{BEFBF735-0CD0-4245-8902-352DD4251298}" srcId="{E8E26EDF-4141-49C6-B378-4DAB828C0508}" destId="{6E0706E8-9F03-45DB-A5E1-8CD6FBA21902}" srcOrd="1" destOrd="0" parTransId="{DA64BF48-CC36-4B2F-8F5D-4FAC89A3F4B4}" sibTransId="{05E5DA8A-49FB-4D2E-A75E-4A39DCCEE80B}"/>
    <dgm:cxn modelId="{1751ACCE-734B-47EE-BBBB-CAC4D6772603}" srcId="{E8E26EDF-4141-49C6-B378-4DAB828C0508}" destId="{7AB77B86-EB2B-46F3-9187-17319A1459A1}" srcOrd="3" destOrd="0" parTransId="{A9C3CF74-DB91-491F-81F3-746D4D8D54DE}" sibTransId="{65D4D9C1-0A5F-437E-B3CD-E678CDB92B21}"/>
    <dgm:cxn modelId="{9C44F714-B074-4CCF-B1C1-DBDCD324301F}" srcId="{4138C2D4-2918-434E-9CDC-A25E3713C4DE}" destId="{6C10BAEE-09C5-4926-8359-88CFCFE5EE45}" srcOrd="0" destOrd="0" parTransId="{2C1B4045-3E9C-4EF8-B1B8-F14F076FC4E4}" sibTransId="{26CE8DF2-8C02-4951-A2F3-7F0B8DAE863A}"/>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74D5348C-F82E-41D9-932A-DA0864670B6D}" type="presParOf" srcId="{5C4F8155-B2F2-4B44-AD4A-F24CEEABD493}" destId="{892572B6-BA72-4888-9EAF-B09B94DBB9B6}"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D8EB55BC-720F-4D5B-994B-09328C7E5408}" type="presParOf" srcId="{09FC3EB1-8F84-4535-9FF7-07F4F55FCE21}" destId="{733F87F0-1746-446C-9443-FD23A05F4AC1}" srcOrd="2" destOrd="0" presId="urn:microsoft.com/office/officeart/2005/8/layout/vList5"/>
    <dgm:cxn modelId="{1CE68861-C8ED-4CB9-A292-7FD7B39A768E}" type="presParOf" srcId="{733F87F0-1746-446C-9443-FD23A05F4AC1}" destId="{67BF222E-2065-4CF0-9B8B-4C4ED8AB3784}" srcOrd="0" destOrd="0" presId="urn:microsoft.com/office/officeart/2005/8/layout/vList5"/>
    <dgm:cxn modelId="{99100B3C-ECDA-4362-B82B-7878C47F5BFB}" type="presParOf" srcId="{733F87F0-1746-446C-9443-FD23A05F4AC1}" destId="{D41F7A66-720E-4A70-8766-B353E2779134}" srcOrd="1" destOrd="0" presId="urn:microsoft.com/office/officeart/2005/8/layout/vList5"/>
    <dgm:cxn modelId="{CD2F85BA-247E-4046-A399-8B5FA505DA03}" type="presParOf" srcId="{09FC3EB1-8F84-4535-9FF7-07F4F55FCE21}" destId="{CBC539C5-477A-45A3-BC53-359E05DFA32D}" srcOrd="3" destOrd="0" presId="urn:microsoft.com/office/officeart/2005/8/layout/vList5"/>
    <dgm:cxn modelId="{F662E84F-7DD2-4CE1-89D6-712D9D52B17A}" type="presParOf" srcId="{09FC3EB1-8F84-4535-9FF7-07F4F55FCE21}" destId="{F51E29F1-5037-4ABF-AF28-D642B36F4433}" srcOrd="4" destOrd="0" presId="urn:microsoft.com/office/officeart/2005/8/layout/vList5"/>
    <dgm:cxn modelId="{D3A9F014-9864-420C-8944-8C101FE9B329}" type="presParOf" srcId="{F51E29F1-5037-4ABF-AF28-D642B36F4433}" destId="{8DFFAF19-519E-49BC-87B0-E90E58090E01}" srcOrd="0" destOrd="0" presId="urn:microsoft.com/office/officeart/2005/8/layout/vList5"/>
    <dgm:cxn modelId="{39BC31A2-08F4-4128-B7F6-E10E9AB2E5A6}" type="presParOf" srcId="{F51E29F1-5037-4ABF-AF28-D642B36F4433}" destId="{0A719678-AA96-4F03-ADAA-6B8B308C5DB3}" srcOrd="1" destOrd="0" presId="urn:microsoft.com/office/officeart/2005/8/layout/vList5"/>
    <dgm:cxn modelId="{A6B75EDE-7206-4CBF-A5AB-1BA0036AE62C}" type="presParOf" srcId="{09FC3EB1-8F84-4535-9FF7-07F4F55FCE21}" destId="{EC973DB8-05CD-41B8-90B6-2B3771AA46EF}" srcOrd="5" destOrd="0" presId="urn:microsoft.com/office/officeart/2005/8/layout/vList5"/>
    <dgm:cxn modelId="{79B5EB2D-FC27-4C02-B668-48C17C0A3E02}" type="presParOf" srcId="{09FC3EB1-8F84-4535-9FF7-07F4F55FCE21}" destId="{65938636-FEB8-43A9-8378-1F81E82975C1}" srcOrd="6" destOrd="0" presId="urn:microsoft.com/office/officeart/2005/8/layout/vList5"/>
    <dgm:cxn modelId="{EEB5B5D4-64D7-4858-BC81-A63252F1A1D7}" type="presParOf" srcId="{65938636-FEB8-43A9-8378-1F81E82975C1}" destId="{52BD600A-153B-4112-AC78-7ED261EB293D}" srcOrd="0" destOrd="0" presId="urn:microsoft.com/office/officeart/2005/8/layout/vList5"/>
    <dgm:cxn modelId="{7DCA3C26-DDCA-422B-B328-FAC3561F83E9}" type="presParOf" srcId="{65938636-FEB8-43A9-8378-1F81E82975C1}" destId="{5E9FCA2A-E254-4D44-B0E5-4E78F67276B6}" srcOrd="1" destOrd="0" presId="urn:microsoft.com/office/officeart/2005/8/layout/vList5"/>
    <dgm:cxn modelId="{FD5B680A-EB8A-48EC-B37A-A8603E268EB9}" type="presParOf" srcId="{09FC3EB1-8F84-4535-9FF7-07F4F55FCE21}" destId="{5F13A99F-1C38-42D8-A076-D89396B514AA}" srcOrd="7" destOrd="0" presId="urn:microsoft.com/office/officeart/2005/8/layout/vList5"/>
    <dgm:cxn modelId="{CCCBE39F-C136-409C-95FE-F7BA86EFB2A4}" type="presParOf" srcId="{09FC3EB1-8F84-4535-9FF7-07F4F55FCE21}" destId="{55976463-1250-4B63-8AA7-D5E0425BF83A}" srcOrd="8" destOrd="0" presId="urn:microsoft.com/office/officeart/2005/8/layout/vList5"/>
    <dgm:cxn modelId="{AF70F452-1CAC-41A4-9996-C957A1E87212}" type="presParOf" srcId="{55976463-1250-4B63-8AA7-D5E0425BF83A}" destId="{C8DDF417-3F99-473C-B664-7589722D4904}" srcOrd="0" destOrd="0" presId="urn:microsoft.com/office/officeart/2005/8/layout/vList5"/>
    <dgm:cxn modelId="{D5959B12-CB47-411F-B900-FAEA233E7858}" type="presParOf" srcId="{55976463-1250-4B63-8AA7-D5E0425BF83A}" destId="{4513B6D1-920F-485F-9449-391F571F2AE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10A2E0-D682-4182-81C0-231EECB97D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3CC66ED-939F-42E8-883F-0331B9C18C32}">
      <dgm:prSet phldrT="[文本]" custT="1"/>
      <dgm:spPr/>
      <dgm:t>
        <a:bodyPr/>
        <a:lstStyle/>
        <a:p>
          <a:r>
            <a:rPr lang="en-US" sz="1200" dirty="0" smtClean="0"/>
            <a:t>Web Pages</a:t>
          </a:r>
          <a:r>
            <a:rPr lang="zh-CN" sz="1200" dirty="0" smtClean="0"/>
            <a:t>是最简洁的 </a:t>
          </a:r>
          <a:r>
            <a:rPr lang="en-US" sz="1200" dirty="0" smtClean="0"/>
            <a:t>ASP.NET </a:t>
          </a:r>
          <a:r>
            <a:rPr lang="zh-CN" sz="1200" dirty="0" smtClean="0"/>
            <a:t>网页开发编程模型。它提供了一种简单的方法将</a:t>
          </a:r>
          <a:r>
            <a:rPr lang="en-US" sz="1200" dirty="0" smtClean="0"/>
            <a:t> HTML</a:t>
          </a:r>
          <a:r>
            <a:rPr lang="zh-CN" sz="1200" dirty="0" smtClean="0"/>
            <a:t>、</a:t>
          </a:r>
          <a:r>
            <a:rPr lang="en-US" sz="1200" dirty="0" smtClean="0"/>
            <a:t>CSS</a:t>
          </a:r>
          <a:r>
            <a:rPr lang="zh-CN" sz="1200" dirty="0" smtClean="0"/>
            <a:t>、</a:t>
          </a:r>
          <a:r>
            <a:rPr lang="en-US" sz="1200" dirty="0" smtClean="0"/>
            <a:t>JavaScript </a:t>
          </a:r>
          <a:r>
            <a:rPr lang="zh-CN" sz="1200" dirty="0" smtClean="0"/>
            <a:t>以及服务器代码结合起来。</a:t>
          </a:r>
          <a:r>
            <a:rPr lang="en-US" sz="1200" dirty="0" smtClean="0"/>
            <a:t>Web Pages</a:t>
          </a:r>
          <a:r>
            <a:rPr lang="zh-CN" sz="1200" dirty="0" smtClean="0"/>
            <a:t>围绕单一网页进行构建，使用</a:t>
          </a:r>
          <a:r>
            <a:rPr lang="en-US" sz="1200" dirty="0" smtClean="0"/>
            <a:t>VB.NET</a:t>
          </a:r>
          <a:r>
            <a:rPr lang="zh-CN" sz="1200" dirty="0" smtClean="0"/>
            <a:t>或</a:t>
          </a:r>
          <a:r>
            <a:rPr lang="en-US" sz="1200" dirty="0" smtClean="0"/>
            <a:t>C#</a:t>
          </a:r>
          <a:r>
            <a:rPr lang="zh-CN" sz="1200" dirty="0" smtClean="0"/>
            <a:t>作为服务器脚本语言。</a:t>
          </a:r>
          <a:endParaRPr lang="zh-CN" altLang="en-US" sz="1200" dirty="0"/>
        </a:p>
      </dgm:t>
    </dgm:pt>
    <dgm:pt modelId="{6E373C68-5C72-4787-B86E-1A3A2E3C1C8A}" type="parTrans" cxnId="{53466DC7-CACA-4983-A2AE-71EA51C12C21}">
      <dgm:prSet/>
      <dgm:spPr/>
      <dgm:t>
        <a:bodyPr/>
        <a:lstStyle/>
        <a:p>
          <a:endParaRPr lang="zh-CN" altLang="en-US" sz="1200"/>
        </a:p>
      </dgm:t>
    </dgm:pt>
    <dgm:pt modelId="{68B68215-D7E2-49CB-BDAC-56DE2F4930A6}" type="sibTrans" cxnId="{53466DC7-CACA-4983-A2AE-71EA51C12C21}">
      <dgm:prSet/>
      <dgm:spPr/>
      <dgm:t>
        <a:bodyPr/>
        <a:lstStyle/>
        <a:p>
          <a:endParaRPr lang="zh-CN" altLang="en-US" sz="1200"/>
        </a:p>
      </dgm:t>
    </dgm:pt>
    <dgm:pt modelId="{64763D5A-1A8B-4E64-BEB3-4A196CA86C68}">
      <dgm:prSet custT="1"/>
      <dgm:spPr/>
      <dgm:t>
        <a:bodyPr/>
        <a:lstStyle/>
        <a:p>
          <a:r>
            <a:rPr lang="en-US" sz="1200" dirty="0" smtClean="0"/>
            <a:t>Web Forms</a:t>
          </a:r>
          <a:endParaRPr lang="zh-CN" sz="1200" dirty="0"/>
        </a:p>
      </dgm:t>
    </dgm:pt>
    <dgm:pt modelId="{B18F1C82-5E48-490D-9505-80B8FF06F1A3}" type="parTrans" cxnId="{BA3FD10B-F6C7-4F50-B1A0-FA1363F26778}">
      <dgm:prSet/>
      <dgm:spPr/>
      <dgm:t>
        <a:bodyPr/>
        <a:lstStyle/>
        <a:p>
          <a:endParaRPr lang="zh-CN" altLang="en-US" sz="1200"/>
        </a:p>
      </dgm:t>
    </dgm:pt>
    <dgm:pt modelId="{8D2783EA-C3C1-45A7-9638-B604C3B00814}" type="sibTrans" cxnId="{BA3FD10B-F6C7-4F50-B1A0-FA1363F26778}">
      <dgm:prSet/>
      <dgm:spPr/>
      <dgm:t>
        <a:bodyPr/>
        <a:lstStyle/>
        <a:p>
          <a:endParaRPr lang="zh-CN" altLang="en-US" sz="1200"/>
        </a:p>
      </dgm:t>
    </dgm:pt>
    <dgm:pt modelId="{EC06EA05-A105-4D4F-BE2C-628B5DD3E2E9}">
      <dgm:prSet custT="1"/>
      <dgm:spPr/>
      <dgm:t>
        <a:bodyPr/>
        <a:lstStyle/>
        <a:p>
          <a:r>
            <a:rPr lang="en-US" sz="1200" dirty="0" smtClean="0"/>
            <a:t>MVC</a:t>
          </a:r>
          <a:endParaRPr lang="zh-CN" sz="1200" dirty="0"/>
        </a:p>
      </dgm:t>
    </dgm:pt>
    <dgm:pt modelId="{37C56A38-833F-4292-853A-2CD41B7DBFC2}" type="parTrans" cxnId="{928D6D7B-904D-49B0-8479-DB505F9664F0}">
      <dgm:prSet/>
      <dgm:spPr/>
      <dgm:t>
        <a:bodyPr/>
        <a:lstStyle/>
        <a:p>
          <a:endParaRPr lang="zh-CN" altLang="en-US" sz="1200"/>
        </a:p>
      </dgm:t>
    </dgm:pt>
    <dgm:pt modelId="{31A0299A-D1F7-4EE3-ABD7-A87C21012F24}" type="sibTrans" cxnId="{928D6D7B-904D-49B0-8479-DB505F9664F0}">
      <dgm:prSet/>
      <dgm:spPr/>
      <dgm:t>
        <a:bodyPr/>
        <a:lstStyle/>
        <a:p>
          <a:endParaRPr lang="zh-CN" altLang="en-US" sz="1200"/>
        </a:p>
      </dgm:t>
    </dgm:pt>
    <dgm:pt modelId="{B3D9C309-FE60-4AA4-9144-234D465AEBD9}">
      <dgm:prSet phldrT="[文本]" custT="1"/>
      <dgm:spPr/>
      <dgm:t>
        <a:bodyPr/>
        <a:lstStyle/>
        <a:p>
          <a:r>
            <a:rPr lang="en-US" sz="1200" dirty="0" smtClean="0"/>
            <a:t>Web Pages</a:t>
          </a:r>
          <a:endParaRPr lang="zh-CN" altLang="en-US" sz="1200" dirty="0"/>
        </a:p>
      </dgm:t>
    </dgm:pt>
    <dgm:pt modelId="{654917C1-1C38-47C9-9D44-3EF4202600F3}" type="parTrans" cxnId="{F3B91986-27A6-4195-B997-C0388BD49048}">
      <dgm:prSet/>
      <dgm:spPr/>
      <dgm:t>
        <a:bodyPr/>
        <a:lstStyle/>
        <a:p>
          <a:endParaRPr lang="zh-CN" altLang="en-US" sz="1200"/>
        </a:p>
      </dgm:t>
    </dgm:pt>
    <dgm:pt modelId="{1B4DE9C7-B8BA-4875-B9FE-0D5CA564AA5C}" type="sibTrans" cxnId="{F3B91986-27A6-4195-B997-C0388BD49048}">
      <dgm:prSet/>
      <dgm:spPr/>
      <dgm:t>
        <a:bodyPr/>
        <a:lstStyle/>
        <a:p>
          <a:endParaRPr lang="zh-CN" altLang="en-US" sz="1200"/>
        </a:p>
      </dgm:t>
    </dgm:pt>
    <dgm:pt modelId="{A226A297-0459-43B9-B087-756D56302CBA}">
      <dgm:prSet custT="1"/>
      <dgm:spPr/>
      <dgm:t>
        <a:bodyPr/>
        <a:lstStyle/>
        <a:p>
          <a:r>
            <a:rPr lang="en-US" sz="1200" dirty="0" smtClean="0"/>
            <a:t>Web Forms</a:t>
          </a:r>
          <a:r>
            <a:rPr lang="zh-CN" sz="1200" dirty="0" smtClean="0"/>
            <a:t>是最为常用的</a:t>
          </a:r>
          <a:r>
            <a:rPr lang="en-US" sz="1200" dirty="0" smtClean="0"/>
            <a:t>ASP.NET</a:t>
          </a:r>
          <a:r>
            <a:rPr lang="zh-CN" sz="1200" dirty="0" smtClean="0"/>
            <a:t>编程模型，它将</a:t>
          </a:r>
          <a:r>
            <a:rPr lang="en-US" sz="1200" dirty="0" smtClean="0"/>
            <a:t>HTML</a:t>
          </a:r>
          <a:r>
            <a:rPr lang="zh-CN" sz="1200" dirty="0" smtClean="0"/>
            <a:t>、服务器控件和逻辑代码通过事件驱动的方式组合起来。</a:t>
          </a:r>
          <a:r>
            <a:rPr lang="en-US" sz="1200" dirty="0" smtClean="0"/>
            <a:t>Web Forms</a:t>
          </a:r>
          <a:r>
            <a:rPr lang="zh-CN" sz="1200" dirty="0" smtClean="0"/>
            <a:t>的代码在服务器端编译和运行，运行所产生的</a:t>
          </a:r>
          <a:r>
            <a:rPr lang="en-US" sz="1200" dirty="0" smtClean="0"/>
            <a:t>HTML</a:t>
          </a:r>
          <a:r>
            <a:rPr lang="zh-CN" sz="1200" dirty="0" smtClean="0"/>
            <a:t>文档会显示在浏览器上。</a:t>
          </a:r>
          <a:r>
            <a:rPr lang="en-US" sz="1200" dirty="0" smtClean="0"/>
            <a:t>Web Forms</a:t>
          </a:r>
          <a:r>
            <a:rPr lang="zh-CN" sz="1200" dirty="0" smtClean="0"/>
            <a:t>的优势在于开发过程的可视化程度最高，并且有众多的服务器端控件可供使用，可以开发出复杂的</a:t>
          </a:r>
          <a:r>
            <a:rPr lang="en-US" sz="1200" dirty="0" smtClean="0"/>
            <a:t>Web</a:t>
          </a:r>
          <a:r>
            <a:rPr lang="zh-CN" sz="1200" dirty="0" smtClean="0"/>
            <a:t>应用程序。</a:t>
          </a:r>
          <a:endParaRPr lang="zh-CN" sz="1200" dirty="0"/>
        </a:p>
      </dgm:t>
    </dgm:pt>
    <dgm:pt modelId="{882BEF18-695A-48F8-862B-C69BF6D2174B}" type="parTrans" cxnId="{43F41344-3A02-472A-B575-3ABD7A893184}">
      <dgm:prSet/>
      <dgm:spPr/>
      <dgm:t>
        <a:bodyPr/>
        <a:lstStyle/>
        <a:p>
          <a:endParaRPr lang="zh-CN" altLang="en-US" sz="1200"/>
        </a:p>
      </dgm:t>
    </dgm:pt>
    <dgm:pt modelId="{1EF9DFEA-744A-4710-98CD-CC0FDD2F1800}" type="sibTrans" cxnId="{43F41344-3A02-472A-B575-3ABD7A893184}">
      <dgm:prSet/>
      <dgm:spPr/>
      <dgm:t>
        <a:bodyPr/>
        <a:lstStyle/>
        <a:p>
          <a:endParaRPr lang="zh-CN" altLang="en-US" sz="1200"/>
        </a:p>
      </dgm:t>
    </dgm:pt>
    <dgm:pt modelId="{BABF80F6-C9E7-43B0-8BE4-E1246599E751}">
      <dgm:prSet custT="1"/>
      <dgm:spPr/>
      <dgm:t>
        <a:bodyPr/>
        <a:lstStyle/>
        <a:p>
          <a:r>
            <a:rPr lang="en-US" sz="1200" dirty="0" smtClean="0"/>
            <a:t>MVC</a:t>
          </a:r>
          <a:r>
            <a:rPr lang="zh-CN" sz="1200" dirty="0" smtClean="0"/>
            <a:t>是用于构建应用程序的一种框架，</a:t>
          </a:r>
          <a:r>
            <a:rPr lang="en-US" sz="1200" dirty="0" smtClean="0"/>
            <a:t>MVC</a:t>
          </a:r>
          <a:r>
            <a:rPr lang="zh-CN" sz="1200" dirty="0" smtClean="0"/>
            <a:t>模型通过模型、视图和控制器来定义</a:t>
          </a:r>
          <a:r>
            <a:rPr lang="en-US" sz="1200" dirty="0" smtClean="0"/>
            <a:t>Web</a:t>
          </a:r>
          <a:r>
            <a:rPr lang="zh-CN" sz="1200" dirty="0" smtClean="0"/>
            <a:t>应用程序。模型（</a:t>
          </a:r>
          <a:r>
            <a:rPr lang="en-US" sz="1200" dirty="0" smtClean="0"/>
            <a:t>Model</a:t>
          </a:r>
          <a:r>
            <a:rPr lang="zh-CN" sz="1200" dirty="0" smtClean="0"/>
            <a:t>）是应用程序核心，包含业务对象和相关逻辑，通常模型对象在数据库中存取数据；视图（</a:t>
          </a:r>
          <a:r>
            <a:rPr lang="en-US" sz="1200" dirty="0" smtClean="0"/>
            <a:t>View</a:t>
          </a:r>
          <a:r>
            <a:rPr lang="zh-CN" sz="1200" dirty="0" smtClean="0"/>
            <a:t>）负责数据的显示；控制器（</a:t>
          </a:r>
          <a:r>
            <a:rPr lang="en-US" sz="1200" dirty="0" smtClean="0"/>
            <a:t>Controller</a:t>
          </a:r>
          <a:r>
            <a:rPr lang="zh-CN" sz="1200" dirty="0" smtClean="0"/>
            <a:t>）从视图读取数据、控制用户输入，并向模型发送数据</a:t>
          </a:r>
          <a:r>
            <a:rPr lang="zh-CN" sz="1200" smtClean="0"/>
            <a:t>数据。</a:t>
          </a:r>
          <a:endParaRPr lang="zh-CN" sz="1200" dirty="0"/>
        </a:p>
      </dgm:t>
    </dgm:pt>
    <dgm:pt modelId="{417D3BF8-9FB8-4FCD-AE80-DD6CD09DB7C3}" type="parTrans" cxnId="{9F521395-725A-411C-B817-DA1D76753052}">
      <dgm:prSet/>
      <dgm:spPr/>
      <dgm:t>
        <a:bodyPr/>
        <a:lstStyle/>
        <a:p>
          <a:endParaRPr lang="zh-CN" altLang="en-US" sz="1200"/>
        </a:p>
      </dgm:t>
    </dgm:pt>
    <dgm:pt modelId="{27A95085-C524-4064-8078-46AFF722FCD2}" type="sibTrans" cxnId="{9F521395-725A-411C-B817-DA1D76753052}">
      <dgm:prSet/>
      <dgm:spPr/>
      <dgm:t>
        <a:bodyPr/>
        <a:lstStyle/>
        <a:p>
          <a:endParaRPr lang="zh-CN" altLang="en-US" sz="1200"/>
        </a:p>
      </dgm:t>
    </dgm:pt>
    <dgm:pt modelId="{D9E0BB37-1290-4968-8CBF-032EEDF50F6B}" type="pres">
      <dgm:prSet presAssocID="{EF10A2E0-D682-4182-81C0-231EECB97D8C}" presName="linear" presStyleCnt="0">
        <dgm:presLayoutVars>
          <dgm:dir/>
          <dgm:animLvl val="lvl"/>
          <dgm:resizeHandles val="exact"/>
        </dgm:presLayoutVars>
      </dgm:prSet>
      <dgm:spPr/>
    </dgm:pt>
    <dgm:pt modelId="{F6485665-4265-406F-9E3E-AD35A51C0353}" type="pres">
      <dgm:prSet presAssocID="{B3D9C309-FE60-4AA4-9144-234D465AEBD9}" presName="parentLin" presStyleCnt="0"/>
      <dgm:spPr/>
    </dgm:pt>
    <dgm:pt modelId="{19824EE8-099A-4973-99C4-880321F670D7}" type="pres">
      <dgm:prSet presAssocID="{B3D9C309-FE60-4AA4-9144-234D465AEBD9}" presName="parentLeftMargin" presStyleLbl="node1" presStyleIdx="0" presStyleCnt="3"/>
      <dgm:spPr/>
    </dgm:pt>
    <dgm:pt modelId="{CB058371-7AE7-448B-84EA-86AEE3BD3B60}" type="pres">
      <dgm:prSet presAssocID="{B3D9C309-FE60-4AA4-9144-234D465AEBD9}" presName="parentText" presStyleLbl="node1" presStyleIdx="0" presStyleCnt="3">
        <dgm:presLayoutVars>
          <dgm:chMax val="0"/>
          <dgm:bulletEnabled val="1"/>
        </dgm:presLayoutVars>
      </dgm:prSet>
      <dgm:spPr/>
      <dgm:t>
        <a:bodyPr/>
        <a:lstStyle/>
        <a:p>
          <a:endParaRPr lang="zh-CN" altLang="en-US"/>
        </a:p>
      </dgm:t>
    </dgm:pt>
    <dgm:pt modelId="{94732D49-7C36-4A4D-985D-B49ACA2DD3D4}" type="pres">
      <dgm:prSet presAssocID="{B3D9C309-FE60-4AA4-9144-234D465AEBD9}" presName="negativeSpace" presStyleCnt="0"/>
      <dgm:spPr/>
    </dgm:pt>
    <dgm:pt modelId="{E3D4C252-D352-4F0C-957D-1CFF2C41E62A}" type="pres">
      <dgm:prSet presAssocID="{B3D9C309-FE60-4AA4-9144-234D465AEBD9}" presName="childText" presStyleLbl="conFgAcc1" presStyleIdx="0" presStyleCnt="3">
        <dgm:presLayoutVars>
          <dgm:bulletEnabled val="1"/>
        </dgm:presLayoutVars>
      </dgm:prSet>
      <dgm:spPr/>
      <dgm:t>
        <a:bodyPr/>
        <a:lstStyle/>
        <a:p>
          <a:endParaRPr lang="zh-CN" altLang="en-US"/>
        </a:p>
      </dgm:t>
    </dgm:pt>
    <dgm:pt modelId="{58E23AD1-19BE-41F6-8881-1EB56B4D3947}" type="pres">
      <dgm:prSet presAssocID="{1B4DE9C7-B8BA-4875-B9FE-0D5CA564AA5C}" presName="spaceBetweenRectangles" presStyleCnt="0"/>
      <dgm:spPr/>
    </dgm:pt>
    <dgm:pt modelId="{3187DF73-BC66-471A-A9DD-26F4DBAAFC8B}" type="pres">
      <dgm:prSet presAssocID="{64763D5A-1A8B-4E64-BEB3-4A196CA86C68}" presName="parentLin" presStyleCnt="0"/>
      <dgm:spPr/>
    </dgm:pt>
    <dgm:pt modelId="{4AE37633-4B98-485D-86C6-DD76699FE344}" type="pres">
      <dgm:prSet presAssocID="{64763D5A-1A8B-4E64-BEB3-4A196CA86C68}" presName="parentLeftMargin" presStyleLbl="node1" presStyleIdx="0" presStyleCnt="3"/>
      <dgm:spPr/>
    </dgm:pt>
    <dgm:pt modelId="{5197F20F-8B10-4983-AD11-8B1AC3CB01F7}" type="pres">
      <dgm:prSet presAssocID="{64763D5A-1A8B-4E64-BEB3-4A196CA86C68}" presName="parentText" presStyleLbl="node1" presStyleIdx="1" presStyleCnt="3">
        <dgm:presLayoutVars>
          <dgm:chMax val="0"/>
          <dgm:bulletEnabled val="1"/>
        </dgm:presLayoutVars>
      </dgm:prSet>
      <dgm:spPr/>
      <dgm:t>
        <a:bodyPr/>
        <a:lstStyle/>
        <a:p>
          <a:endParaRPr lang="zh-CN" altLang="en-US"/>
        </a:p>
      </dgm:t>
    </dgm:pt>
    <dgm:pt modelId="{C21FB2E8-52EC-4235-8147-2386F1D620B3}" type="pres">
      <dgm:prSet presAssocID="{64763D5A-1A8B-4E64-BEB3-4A196CA86C68}" presName="negativeSpace" presStyleCnt="0"/>
      <dgm:spPr/>
    </dgm:pt>
    <dgm:pt modelId="{44D62F2F-E786-4D91-909D-73924A0E4084}" type="pres">
      <dgm:prSet presAssocID="{64763D5A-1A8B-4E64-BEB3-4A196CA86C68}" presName="childText" presStyleLbl="conFgAcc1" presStyleIdx="1" presStyleCnt="3">
        <dgm:presLayoutVars>
          <dgm:bulletEnabled val="1"/>
        </dgm:presLayoutVars>
      </dgm:prSet>
      <dgm:spPr/>
      <dgm:t>
        <a:bodyPr/>
        <a:lstStyle/>
        <a:p>
          <a:endParaRPr lang="zh-CN" altLang="en-US"/>
        </a:p>
      </dgm:t>
    </dgm:pt>
    <dgm:pt modelId="{7CEACC61-14A9-43EA-8179-514D470DC230}" type="pres">
      <dgm:prSet presAssocID="{8D2783EA-C3C1-45A7-9638-B604C3B00814}" presName="spaceBetweenRectangles" presStyleCnt="0"/>
      <dgm:spPr/>
    </dgm:pt>
    <dgm:pt modelId="{1C1E8BEA-3C47-4CBE-9149-4622094C8579}" type="pres">
      <dgm:prSet presAssocID="{EC06EA05-A105-4D4F-BE2C-628B5DD3E2E9}" presName="parentLin" presStyleCnt="0"/>
      <dgm:spPr/>
    </dgm:pt>
    <dgm:pt modelId="{007C97FD-B556-4F90-BA0E-A8B7B75659EB}" type="pres">
      <dgm:prSet presAssocID="{EC06EA05-A105-4D4F-BE2C-628B5DD3E2E9}" presName="parentLeftMargin" presStyleLbl="node1" presStyleIdx="1" presStyleCnt="3"/>
      <dgm:spPr/>
    </dgm:pt>
    <dgm:pt modelId="{7AF8532C-9A54-40AF-954A-C8C9F00014EA}" type="pres">
      <dgm:prSet presAssocID="{EC06EA05-A105-4D4F-BE2C-628B5DD3E2E9}" presName="parentText" presStyleLbl="node1" presStyleIdx="2" presStyleCnt="3">
        <dgm:presLayoutVars>
          <dgm:chMax val="0"/>
          <dgm:bulletEnabled val="1"/>
        </dgm:presLayoutVars>
      </dgm:prSet>
      <dgm:spPr/>
      <dgm:t>
        <a:bodyPr/>
        <a:lstStyle/>
        <a:p>
          <a:endParaRPr lang="zh-CN" altLang="en-US"/>
        </a:p>
      </dgm:t>
    </dgm:pt>
    <dgm:pt modelId="{ABF1650B-4E99-4A65-8119-81B7C6E5FB16}" type="pres">
      <dgm:prSet presAssocID="{EC06EA05-A105-4D4F-BE2C-628B5DD3E2E9}" presName="negativeSpace" presStyleCnt="0"/>
      <dgm:spPr/>
    </dgm:pt>
    <dgm:pt modelId="{0B37A118-4467-4FEB-AFCF-4473A5112BDA}" type="pres">
      <dgm:prSet presAssocID="{EC06EA05-A105-4D4F-BE2C-628B5DD3E2E9}" presName="childText" presStyleLbl="conFgAcc1" presStyleIdx="2" presStyleCnt="3">
        <dgm:presLayoutVars>
          <dgm:bulletEnabled val="1"/>
        </dgm:presLayoutVars>
      </dgm:prSet>
      <dgm:spPr/>
      <dgm:t>
        <a:bodyPr/>
        <a:lstStyle/>
        <a:p>
          <a:endParaRPr lang="zh-CN" altLang="en-US"/>
        </a:p>
      </dgm:t>
    </dgm:pt>
  </dgm:ptLst>
  <dgm:cxnLst>
    <dgm:cxn modelId="{B47290C5-C5E1-443E-AC03-D9014510C9B3}" type="presOf" srcId="{B3D9C309-FE60-4AA4-9144-234D465AEBD9}" destId="{CB058371-7AE7-448B-84EA-86AEE3BD3B60}" srcOrd="1" destOrd="0" presId="urn:microsoft.com/office/officeart/2005/8/layout/list1"/>
    <dgm:cxn modelId="{ED65BB95-C6A8-438D-BC7E-A365E78E9614}" type="presOf" srcId="{23CC66ED-939F-42E8-883F-0331B9C18C32}" destId="{E3D4C252-D352-4F0C-957D-1CFF2C41E62A}" srcOrd="0" destOrd="0" presId="urn:microsoft.com/office/officeart/2005/8/layout/list1"/>
    <dgm:cxn modelId="{E8C5D656-72B9-464C-BA23-315AE566A60B}" type="presOf" srcId="{A226A297-0459-43B9-B087-756D56302CBA}" destId="{44D62F2F-E786-4D91-909D-73924A0E4084}" srcOrd="0" destOrd="0" presId="urn:microsoft.com/office/officeart/2005/8/layout/list1"/>
    <dgm:cxn modelId="{75C224C8-9A2F-4495-A31E-9826682DFD2A}" type="presOf" srcId="{B3D9C309-FE60-4AA4-9144-234D465AEBD9}" destId="{19824EE8-099A-4973-99C4-880321F670D7}" srcOrd="0" destOrd="0" presId="urn:microsoft.com/office/officeart/2005/8/layout/list1"/>
    <dgm:cxn modelId="{8285B0E2-1CF1-4929-B094-5644915217AE}" type="presOf" srcId="{EC06EA05-A105-4D4F-BE2C-628B5DD3E2E9}" destId="{7AF8532C-9A54-40AF-954A-C8C9F00014EA}" srcOrd="1" destOrd="0" presId="urn:microsoft.com/office/officeart/2005/8/layout/list1"/>
    <dgm:cxn modelId="{E8E7366A-C4A7-43E5-85FD-0E5CE88F41E3}" type="presOf" srcId="{EC06EA05-A105-4D4F-BE2C-628B5DD3E2E9}" destId="{007C97FD-B556-4F90-BA0E-A8B7B75659EB}" srcOrd="0" destOrd="0" presId="urn:microsoft.com/office/officeart/2005/8/layout/list1"/>
    <dgm:cxn modelId="{72D8D160-3B57-48CA-86E9-E309E7676271}" type="presOf" srcId="{64763D5A-1A8B-4E64-BEB3-4A196CA86C68}" destId="{5197F20F-8B10-4983-AD11-8B1AC3CB01F7}" srcOrd="1" destOrd="0" presId="urn:microsoft.com/office/officeart/2005/8/layout/list1"/>
    <dgm:cxn modelId="{8A3FA4FB-76E8-4315-9CAF-4B163D7CB2FD}" type="presOf" srcId="{EF10A2E0-D682-4182-81C0-231EECB97D8C}" destId="{D9E0BB37-1290-4968-8CBF-032EEDF50F6B}" srcOrd="0" destOrd="0" presId="urn:microsoft.com/office/officeart/2005/8/layout/list1"/>
    <dgm:cxn modelId="{53466DC7-CACA-4983-A2AE-71EA51C12C21}" srcId="{B3D9C309-FE60-4AA4-9144-234D465AEBD9}" destId="{23CC66ED-939F-42E8-883F-0331B9C18C32}" srcOrd="0" destOrd="0" parTransId="{6E373C68-5C72-4787-B86E-1A3A2E3C1C8A}" sibTransId="{68B68215-D7E2-49CB-BDAC-56DE2F4930A6}"/>
    <dgm:cxn modelId="{9F521395-725A-411C-B817-DA1D76753052}" srcId="{EC06EA05-A105-4D4F-BE2C-628B5DD3E2E9}" destId="{BABF80F6-C9E7-43B0-8BE4-E1246599E751}" srcOrd="0" destOrd="0" parTransId="{417D3BF8-9FB8-4FCD-AE80-DD6CD09DB7C3}" sibTransId="{27A95085-C524-4064-8078-46AFF722FCD2}"/>
    <dgm:cxn modelId="{4A25FCCD-E873-44D6-8E3B-CE171B07F1A5}" type="presOf" srcId="{64763D5A-1A8B-4E64-BEB3-4A196CA86C68}" destId="{4AE37633-4B98-485D-86C6-DD76699FE344}" srcOrd="0" destOrd="0" presId="urn:microsoft.com/office/officeart/2005/8/layout/list1"/>
    <dgm:cxn modelId="{928D6D7B-904D-49B0-8479-DB505F9664F0}" srcId="{EF10A2E0-D682-4182-81C0-231EECB97D8C}" destId="{EC06EA05-A105-4D4F-BE2C-628B5DD3E2E9}" srcOrd="2" destOrd="0" parTransId="{37C56A38-833F-4292-853A-2CD41B7DBFC2}" sibTransId="{31A0299A-D1F7-4EE3-ABD7-A87C21012F24}"/>
    <dgm:cxn modelId="{BA3FD10B-F6C7-4F50-B1A0-FA1363F26778}" srcId="{EF10A2E0-D682-4182-81C0-231EECB97D8C}" destId="{64763D5A-1A8B-4E64-BEB3-4A196CA86C68}" srcOrd="1" destOrd="0" parTransId="{B18F1C82-5E48-490D-9505-80B8FF06F1A3}" sibTransId="{8D2783EA-C3C1-45A7-9638-B604C3B00814}"/>
    <dgm:cxn modelId="{5BEEE7E7-A35E-47FC-98F5-DBB8AB95F15B}" type="presOf" srcId="{BABF80F6-C9E7-43B0-8BE4-E1246599E751}" destId="{0B37A118-4467-4FEB-AFCF-4473A5112BDA}" srcOrd="0" destOrd="0" presId="urn:microsoft.com/office/officeart/2005/8/layout/list1"/>
    <dgm:cxn modelId="{43F41344-3A02-472A-B575-3ABD7A893184}" srcId="{64763D5A-1A8B-4E64-BEB3-4A196CA86C68}" destId="{A226A297-0459-43B9-B087-756D56302CBA}" srcOrd="0" destOrd="0" parTransId="{882BEF18-695A-48F8-862B-C69BF6D2174B}" sibTransId="{1EF9DFEA-744A-4710-98CD-CC0FDD2F1800}"/>
    <dgm:cxn modelId="{F3B91986-27A6-4195-B997-C0388BD49048}" srcId="{EF10A2E0-D682-4182-81C0-231EECB97D8C}" destId="{B3D9C309-FE60-4AA4-9144-234D465AEBD9}" srcOrd="0" destOrd="0" parTransId="{654917C1-1C38-47C9-9D44-3EF4202600F3}" sibTransId="{1B4DE9C7-B8BA-4875-B9FE-0D5CA564AA5C}"/>
    <dgm:cxn modelId="{A391E36F-662C-461F-BDB6-B3E04431BFC0}" type="presParOf" srcId="{D9E0BB37-1290-4968-8CBF-032EEDF50F6B}" destId="{F6485665-4265-406F-9E3E-AD35A51C0353}" srcOrd="0" destOrd="0" presId="urn:microsoft.com/office/officeart/2005/8/layout/list1"/>
    <dgm:cxn modelId="{27E3792D-D361-43C7-962D-1606EFD84094}" type="presParOf" srcId="{F6485665-4265-406F-9E3E-AD35A51C0353}" destId="{19824EE8-099A-4973-99C4-880321F670D7}" srcOrd="0" destOrd="0" presId="urn:microsoft.com/office/officeart/2005/8/layout/list1"/>
    <dgm:cxn modelId="{82BDFC3E-0C61-49E0-B1AC-23256F13B2EF}" type="presParOf" srcId="{F6485665-4265-406F-9E3E-AD35A51C0353}" destId="{CB058371-7AE7-448B-84EA-86AEE3BD3B60}" srcOrd="1" destOrd="0" presId="urn:microsoft.com/office/officeart/2005/8/layout/list1"/>
    <dgm:cxn modelId="{A1E8C571-B590-467E-919B-50895850CFCB}" type="presParOf" srcId="{D9E0BB37-1290-4968-8CBF-032EEDF50F6B}" destId="{94732D49-7C36-4A4D-985D-B49ACA2DD3D4}" srcOrd="1" destOrd="0" presId="urn:microsoft.com/office/officeart/2005/8/layout/list1"/>
    <dgm:cxn modelId="{77C8FDC2-C787-4F6B-9914-DA224A2CCFB4}" type="presParOf" srcId="{D9E0BB37-1290-4968-8CBF-032EEDF50F6B}" destId="{E3D4C252-D352-4F0C-957D-1CFF2C41E62A}" srcOrd="2" destOrd="0" presId="urn:microsoft.com/office/officeart/2005/8/layout/list1"/>
    <dgm:cxn modelId="{26AC312D-363B-427F-ADEB-CBF6283A6DBE}" type="presParOf" srcId="{D9E0BB37-1290-4968-8CBF-032EEDF50F6B}" destId="{58E23AD1-19BE-41F6-8881-1EB56B4D3947}" srcOrd="3" destOrd="0" presId="urn:microsoft.com/office/officeart/2005/8/layout/list1"/>
    <dgm:cxn modelId="{790602CF-CA5F-4B28-BCFE-2EB5F80157D4}" type="presParOf" srcId="{D9E0BB37-1290-4968-8CBF-032EEDF50F6B}" destId="{3187DF73-BC66-471A-A9DD-26F4DBAAFC8B}" srcOrd="4" destOrd="0" presId="urn:microsoft.com/office/officeart/2005/8/layout/list1"/>
    <dgm:cxn modelId="{6D297FFC-E4BA-48BD-8218-9C31546A2EC3}" type="presParOf" srcId="{3187DF73-BC66-471A-A9DD-26F4DBAAFC8B}" destId="{4AE37633-4B98-485D-86C6-DD76699FE344}" srcOrd="0" destOrd="0" presId="urn:microsoft.com/office/officeart/2005/8/layout/list1"/>
    <dgm:cxn modelId="{F20BED1D-5D08-48FA-AC5C-551584FB243E}" type="presParOf" srcId="{3187DF73-BC66-471A-A9DD-26F4DBAAFC8B}" destId="{5197F20F-8B10-4983-AD11-8B1AC3CB01F7}" srcOrd="1" destOrd="0" presId="urn:microsoft.com/office/officeart/2005/8/layout/list1"/>
    <dgm:cxn modelId="{FE5148D9-566D-4FB8-86B6-262E5204C853}" type="presParOf" srcId="{D9E0BB37-1290-4968-8CBF-032EEDF50F6B}" destId="{C21FB2E8-52EC-4235-8147-2386F1D620B3}" srcOrd="5" destOrd="0" presId="urn:microsoft.com/office/officeart/2005/8/layout/list1"/>
    <dgm:cxn modelId="{32B289E0-036C-4FF7-8B5E-F052645C9B8A}" type="presParOf" srcId="{D9E0BB37-1290-4968-8CBF-032EEDF50F6B}" destId="{44D62F2F-E786-4D91-909D-73924A0E4084}" srcOrd="6" destOrd="0" presId="urn:microsoft.com/office/officeart/2005/8/layout/list1"/>
    <dgm:cxn modelId="{3A851372-6851-4AE6-AA9A-1709DF95D35B}" type="presParOf" srcId="{D9E0BB37-1290-4968-8CBF-032EEDF50F6B}" destId="{7CEACC61-14A9-43EA-8179-514D470DC230}" srcOrd="7" destOrd="0" presId="urn:microsoft.com/office/officeart/2005/8/layout/list1"/>
    <dgm:cxn modelId="{F3185C3A-FD21-479F-8465-8C6A3C342918}" type="presParOf" srcId="{D9E0BB37-1290-4968-8CBF-032EEDF50F6B}" destId="{1C1E8BEA-3C47-4CBE-9149-4622094C8579}" srcOrd="8" destOrd="0" presId="urn:microsoft.com/office/officeart/2005/8/layout/list1"/>
    <dgm:cxn modelId="{AE2761B9-AE28-4107-93E2-04A66CD16DF9}" type="presParOf" srcId="{1C1E8BEA-3C47-4CBE-9149-4622094C8579}" destId="{007C97FD-B556-4F90-BA0E-A8B7B75659EB}" srcOrd="0" destOrd="0" presId="urn:microsoft.com/office/officeart/2005/8/layout/list1"/>
    <dgm:cxn modelId="{8E6BE3AC-C1B5-46E7-BC91-AC460D3A7324}" type="presParOf" srcId="{1C1E8BEA-3C47-4CBE-9149-4622094C8579}" destId="{7AF8532C-9A54-40AF-954A-C8C9F00014EA}" srcOrd="1" destOrd="0" presId="urn:microsoft.com/office/officeart/2005/8/layout/list1"/>
    <dgm:cxn modelId="{BFA0FFF3-9F0A-4033-9572-BC232FF887F4}" type="presParOf" srcId="{D9E0BB37-1290-4968-8CBF-032EEDF50F6B}" destId="{ABF1650B-4E99-4A65-8119-81B7C6E5FB16}" srcOrd="9" destOrd="0" presId="urn:microsoft.com/office/officeart/2005/8/layout/list1"/>
    <dgm:cxn modelId="{6D7FB1C7-EEBE-467F-A2AA-4245302BCE7D}" type="presParOf" srcId="{D9E0BB37-1290-4968-8CBF-032EEDF50F6B}" destId="{0B37A118-4467-4FEB-AFCF-4473A5112BD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41119A-2AF0-42D5-95A1-6E7B6CBEEF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CBBCAA9-A938-4143-B189-2AE8E1AA53C7}">
      <dgm:prSet phldrT="[文本]"/>
      <dgm:spPr/>
      <dgm:t>
        <a:bodyPr/>
        <a:lstStyle/>
        <a:p>
          <a:r>
            <a:rPr lang="en-US" smtClean="0"/>
            <a:t>Google</a:t>
          </a:r>
          <a:r>
            <a:rPr lang="zh-CN" smtClean="0"/>
            <a:t>搜索引擎（</a:t>
          </a:r>
          <a:r>
            <a:rPr lang="en-US" smtClean="0"/>
            <a:t>www.google.com</a:t>
          </a:r>
          <a:r>
            <a:rPr lang="zh-CN" smtClean="0"/>
            <a:t>）</a:t>
          </a:r>
          <a:endParaRPr lang="zh-CN" altLang="en-US" dirty="0"/>
        </a:p>
      </dgm:t>
    </dgm:pt>
    <dgm:pt modelId="{BBC18696-EFA6-4F5A-8081-795B4351489D}" type="parTrans" cxnId="{C7D6CC70-78A6-4F8F-B09C-CE91ABFB9E2B}">
      <dgm:prSet/>
      <dgm:spPr/>
      <dgm:t>
        <a:bodyPr/>
        <a:lstStyle/>
        <a:p>
          <a:endParaRPr lang="zh-CN" altLang="en-US"/>
        </a:p>
      </dgm:t>
    </dgm:pt>
    <dgm:pt modelId="{7D006811-A4E1-4022-90D6-0DBDB35D71DD}" type="sibTrans" cxnId="{C7D6CC70-78A6-4F8F-B09C-CE91ABFB9E2B}">
      <dgm:prSet/>
      <dgm:spPr/>
      <dgm:t>
        <a:bodyPr/>
        <a:lstStyle/>
        <a:p>
          <a:endParaRPr lang="zh-CN" altLang="en-US"/>
        </a:p>
      </dgm:t>
    </dgm:pt>
    <dgm:pt modelId="{8C8AEED8-C111-4FA5-B64C-662F6AC3B64E}">
      <dgm:prSet/>
      <dgm:spPr/>
      <dgm:t>
        <a:bodyPr/>
        <a:lstStyle/>
        <a:p>
          <a:r>
            <a:rPr lang="en-US" dirty="0" smtClean="0"/>
            <a:t>1998</a:t>
          </a:r>
          <a:r>
            <a:rPr lang="zh-CN" dirty="0" smtClean="0"/>
            <a:t>年</a:t>
          </a:r>
          <a:r>
            <a:rPr lang="en-US" dirty="0" smtClean="0"/>
            <a:t>9</a:t>
          </a:r>
          <a:r>
            <a:rPr lang="zh-CN" dirty="0" smtClean="0"/>
            <a:t>月，美国斯坦福大学的两名研究生拉里•佩吉和谢尔盖•布林开始测试他们设计的</a:t>
          </a:r>
          <a:r>
            <a:rPr lang="en-US" dirty="0" smtClean="0"/>
            <a:t>Google</a:t>
          </a:r>
          <a:r>
            <a:rPr lang="zh-CN" dirty="0" smtClean="0"/>
            <a:t>搜索引擎。不到</a:t>
          </a:r>
          <a:r>
            <a:rPr lang="en-US" dirty="0" smtClean="0"/>
            <a:t>3</a:t>
          </a:r>
          <a:r>
            <a:rPr lang="zh-CN" dirty="0" smtClean="0"/>
            <a:t>年的时间，这一网站已在全球范围内拥有了一个正在快速增长的忠实用户群。</a:t>
          </a:r>
          <a:endParaRPr lang="zh-CN" dirty="0"/>
        </a:p>
      </dgm:t>
    </dgm:pt>
    <dgm:pt modelId="{0A120AD7-8AF0-4618-B628-888A11B3A2A3}" type="parTrans" cxnId="{2F26E7CB-C64B-47A7-8FE2-392E47D475E9}">
      <dgm:prSet/>
      <dgm:spPr/>
      <dgm:t>
        <a:bodyPr/>
        <a:lstStyle/>
        <a:p>
          <a:endParaRPr lang="zh-CN" altLang="en-US"/>
        </a:p>
      </dgm:t>
    </dgm:pt>
    <dgm:pt modelId="{901E7404-1F75-47D0-99E7-461A51EE0B16}" type="sibTrans" cxnId="{2F26E7CB-C64B-47A7-8FE2-392E47D475E9}">
      <dgm:prSet/>
      <dgm:spPr/>
      <dgm:t>
        <a:bodyPr/>
        <a:lstStyle/>
        <a:p>
          <a:endParaRPr lang="zh-CN" altLang="en-US"/>
        </a:p>
      </dgm:t>
    </dgm:pt>
    <dgm:pt modelId="{93F8A206-EADE-4477-9EB2-CDDC4A7E1630}">
      <dgm:prSet/>
      <dgm:spPr/>
      <dgm:t>
        <a:bodyPr/>
        <a:lstStyle/>
        <a:p>
          <a:r>
            <a:rPr lang="zh-CN" dirty="0" smtClean="0"/>
            <a:t>百度搜索引擎（</a:t>
          </a:r>
          <a:r>
            <a:rPr lang="en-US" dirty="0" smtClean="0"/>
            <a:t>www.baidu.com</a:t>
          </a:r>
          <a:r>
            <a:rPr lang="zh-CN" dirty="0" smtClean="0"/>
            <a:t>）</a:t>
          </a:r>
          <a:endParaRPr lang="zh-CN" dirty="0"/>
        </a:p>
      </dgm:t>
    </dgm:pt>
    <dgm:pt modelId="{D28B09C5-2052-4331-BF71-AC2901CBDF49}" type="parTrans" cxnId="{601B42C1-86C2-4763-BE10-8BFF1245A7BD}">
      <dgm:prSet/>
      <dgm:spPr/>
      <dgm:t>
        <a:bodyPr/>
        <a:lstStyle/>
        <a:p>
          <a:endParaRPr lang="zh-CN" altLang="en-US"/>
        </a:p>
      </dgm:t>
    </dgm:pt>
    <dgm:pt modelId="{746EDC99-6C44-4BCA-81B1-4B934491CF1D}" type="sibTrans" cxnId="{601B42C1-86C2-4763-BE10-8BFF1245A7BD}">
      <dgm:prSet/>
      <dgm:spPr/>
      <dgm:t>
        <a:bodyPr/>
        <a:lstStyle/>
        <a:p>
          <a:endParaRPr lang="zh-CN" altLang="en-US"/>
        </a:p>
      </dgm:t>
    </dgm:pt>
    <dgm:pt modelId="{51D18B4C-4872-4AD8-BFEE-3FC4F7CDB0A3}">
      <dgm:prSet/>
      <dgm:spPr/>
      <dgm:t>
        <a:bodyPr/>
        <a:lstStyle/>
        <a:p>
          <a:r>
            <a:rPr lang="zh-CN" dirty="0" smtClean="0"/>
            <a:t>百度于</a:t>
          </a:r>
          <a:r>
            <a:rPr lang="en-US" dirty="0" smtClean="0"/>
            <a:t>1999</a:t>
          </a:r>
          <a:r>
            <a:rPr lang="zh-CN" dirty="0" smtClean="0"/>
            <a:t>年底成立于美国硅谷，它的创建者是在美国硅谷有多年经验的李彦宏和徐勇。</a:t>
          </a:r>
          <a:r>
            <a:rPr lang="en-US" dirty="0" smtClean="0"/>
            <a:t>2000</a:t>
          </a:r>
          <a:r>
            <a:rPr lang="zh-CN" dirty="0" smtClean="0"/>
            <a:t>年百度公司回国发展，目前是全球最优秀的中文信息检索与传递技术供应商之一。百度搜索引擎由</a:t>
          </a:r>
          <a:r>
            <a:rPr lang="en-US" dirty="0" smtClean="0"/>
            <a:t>4</a:t>
          </a:r>
          <a:r>
            <a:rPr lang="zh-CN" dirty="0" smtClean="0"/>
            <a:t>部分组成：蜘蛛程序、监控程序、索引数据库、检索程序。</a:t>
          </a:r>
          <a:endParaRPr lang="zh-CN" dirty="0"/>
        </a:p>
      </dgm:t>
    </dgm:pt>
    <dgm:pt modelId="{75C548D9-1276-4EDB-B078-0DABCF8709D7}" type="parTrans" cxnId="{3150DCEB-2E8E-4F61-BE78-85A9B27E6737}">
      <dgm:prSet/>
      <dgm:spPr/>
      <dgm:t>
        <a:bodyPr/>
        <a:lstStyle/>
        <a:p>
          <a:endParaRPr lang="zh-CN" altLang="en-US"/>
        </a:p>
      </dgm:t>
    </dgm:pt>
    <dgm:pt modelId="{9ED35F86-C8C3-4E47-B49B-89BFCBF2A53C}" type="sibTrans" cxnId="{3150DCEB-2E8E-4F61-BE78-85A9B27E6737}">
      <dgm:prSet/>
      <dgm:spPr/>
      <dgm:t>
        <a:bodyPr/>
        <a:lstStyle/>
        <a:p>
          <a:endParaRPr lang="zh-CN" altLang="en-US"/>
        </a:p>
      </dgm:t>
    </dgm:pt>
    <dgm:pt modelId="{B5701B89-C941-41BA-B9D5-3BFA6AD5F75C}">
      <dgm:prSet/>
      <dgm:spPr/>
      <dgm:t>
        <a:bodyPr/>
        <a:lstStyle/>
        <a:p>
          <a:r>
            <a:rPr lang="zh-CN" dirty="0" smtClean="0"/>
            <a:t>雅虎搜索引擎（</a:t>
          </a:r>
          <a:r>
            <a:rPr lang="en-US" dirty="0" smtClean="0"/>
            <a:t>www.yahoo.com</a:t>
          </a:r>
          <a:r>
            <a:rPr lang="zh-CN" dirty="0" smtClean="0"/>
            <a:t>）</a:t>
          </a:r>
          <a:endParaRPr lang="zh-CN" dirty="0"/>
        </a:p>
      </dgm:t>
    </dgm:pt>
    <dgm:pt modelId="{7D66184E-4E2F-4D93-9823-D3507012343F}" type="parTrans" cxnId="{44105DFD-AC9F-4C66-BB69-79A3047213A5}">
      <dgm:prSet/>
      <dgm:spPr/>
      <dgm:t>
        <a:bodyPr/>
        <a:lstStyle/>
        <a:p>
          <a:endParaRPr lang="zh-CN" altLang="en-US"/>
        </a:p>
      </dgm:t>
    </dgm:pt>
    <dgm:pt modelId="{E3471EC2-F5E5-4154-9998-0666CE7702AC}" type="sibTrans" cxnId="{44105DFD-AC9F-4C66-BB69-79A3047213A5}">
      <dgm:prSet/>
      <dgm:spPr/>
      <dgm:t>
        <a:bodyPr/>
        <a:lstStyle/>
        <a:p>
          <a:endParaRPr lang="zh-CN" altLang="en-US"/>
        </a:p>
      </dgm:t>
    </dgm:pt>
    <dgm:pt modelId="{54AC8964-0AD1-4C7B-97EE-312C85DADDD0}">
      <dgm:prSet/>
      <dgm:spPr/>
      <dgm:t>
        <a:bodyPr/>
        <a:lstStyle/>
        <a:p>
          <a:r>
            <a:rPr lang="zh-CN" dirty="0" smtClean="0"/>
            <a:t>雅虎在全球共有</a:t>
          </a:r>
          <a:r>
            <a:rPr lang="en-US" dirty="0" smtClean="0"/>
            <a:t>24</a:t>
          </a:r>
          <a:r>
            <a:rPr lang="zh-CN" dirty="0" smtClean="0"/>
            <a:t>个网站，</a:t>
          </a:r>
          <a:r>
            <a:rPr lang="en-US" dirty="0" smtClean="0"/>
            <a:t>12</a:t>
          </a:r>
          <a:r>
            <a:rPr lang="zh-CN" dirty="0" smtClean="0"/>
            <a:t>种语言版本，其中雅虎中国网站于</a:t>
          </a:r>
          <a:r>
            <a:rPr lang="en-US" dirty="0" smtClean="0"/>
            <a:t>1999</a:t>
          </a:r>
          <a:r>
            <a:rPr lang="zh-CN" dirty="0" smtClean="0"/>
            <a:t>年</a:t>
          </a:r>
          <a:r>
            <a:rPr lang="en-US" dirty="0" smtClean="0"/>
            <a:t>9</a:t>
          </a:r>
          <a:r>
            <a:rPr lang="zh-CN" dirty="0" smtClean="0"/>
            <a:t>月正式开通，它是雅虎在全球的第</a:t>
          </a:r>
          <a:r>
            <a:rPr lang="en-US" dirty="0" smtClean="0"/>
            <a:t>20</a:t>
          </a:r>
          <a:r>
            <a:rPr lang="zh-CN" dirty="0" smtClean="0"/>
            <a:t>个网站。它为用户提供了强大的搜索功能。</a:t>
          </a:r>
          <a:endParaRPr lang="zh-CN" dirty="0"/>
        </a:p>
      </dgm:t>
    </dgm:pt>
    <dgm:pt modelId="{8DDC4FA3-6AA2-49FD-A1FD-72B3AFBADC84}" type="parTrans" cxnId="{B4A2815A-68E1-455D-8C30-30A81F6A8C6B}">
      <dgm:prSet/>
      <dgm:spPr/>
      <dgm:t>
        <a:bodyPr/>
        <a:lstStyle/>
        <a:p>
          <a:endParaRPr lang="zh-CN" altLang="en-US"/>
        </a:p>
      </dgm:t>
    </dgm:pt>
    <dgm:pt modelId="{439823E2-63A9-48D9-92A3-D8030987A2BD}" type="sibTrans" cxnId="{B4A2815A-68E1-455D-8C30-30A81F6A8C6B}">
      <dgm:prSet/>
      <dgm:spPr/>
      <dgm:t>
        <a:bodyPr/>
        <a:lstStyle/>
        <a:p>
          <a:endParaRPr lang="zh-CN" altLang="en-US"/>
        </a:p>
      </dgm:t>
    </dgm:pt>
    <dgm:pt modelId="{C0F6345B-557A-4C62-BAD7-037AB7EC92C1}" type="pres">
      <dgm:prSet presAssocID="{9841119A-2AF0-42D5-95A1-6E7B6CBEEF9E}" presName="linear" presStyleCnt="0">
        <dgm:presLayoutVars>
          <dgm:dir/>
          <dgm:animLvl val="lvl"/>
          <dgm:resizeHandles val="exact"/>
        </dgm:presLayoutVars>
      </dgm:prSet>
      <dgm:spPr/>
    </dgm:pt>
    <dgm:pt modelId="{F280CC28-A807-422B-A548-E15B3B12B123}" type="pres">
      <dgm:prSet presAssocID="{CCBBCAA9-A938-4143-B189-2AE8E1AA53C7}" presName="parentLin" presStyleCnt="0"/>
      <dgm:spPr/>
    </dgm:pt>
    <dgm:pt modelId="{D9C7C3B1-D184-42A6-B22B-FCAFAAC149DF}" type="pres">
      <dgm:prSet presAssocID="{CCBBCAA9-A938-4143-B189-2AE8E1AA53C7}" presName="parentLeftMargin" presStyleLbl="node1" presStyleIdx="0" presStyleCnt="3"/>
      <dgm:spPr/>
    </dgm:pt>
    <dgm:pt modelId="{92B3C896-2E21-4F0B-B677-0658459276DE}" type="pres">
      <dgm:prSet presAssocID="{CCBBCAA9-A938-4143-B189-2AE8E1AA53C7}" presName="parentText" presStyleLbl="node1" presStyleIdx="0" presStyleCnt="3">
        <dgm:presLayoutVars>
          <dgm:chMax val="0"/>
          <dgm:bulletEnabled val="1"/>
        </dgm:presLayoutVars>
      </dgm:prSet>
      <dgm:spPr/>
      <dgm:t>
        <a:bodyPr/>
        <a:lstStyle/>
        <a:p>
          <a:endParaRPr lang="zh-CN" altLang="en-US"/>
        </a:p>
      </dgm:t>
    </dgm:pt>
    <dgm:pt modelId="{499B21F8-D4E6-4104-B4F2-8DC80445B937}" type="pres">
      <dgm:prSet presAssocID="{CCBBCAA9-A938-4143-B189-2AE8E1AA53C7}" presName="negativeSpace" presStyleCnt="0"/>
      <dgm:spPr/>
    </dgm:pt>
    <dgm:pt modelId="{3CE37EB7-0CC4-4A35-934B-B056D81E59B4}" type="pres">
      <dgm:prSet presAssocID="{CCBBCAA9-A938-4143-B189-2AE8E1AA53C7}" presName="childText" presStyleLbl="conFgAcc1" presStyleIdx="0" presStyleCnt="3">
        <dgm:presLayoutVars>
          <dgm:bulletEnabled val="1"/>
        </dgm:presLayoutVars>
      </dgm:prSet>
      <dgm:spPr/>
      <dgm:t>
        <a:bodyPr/>
        <a:lstStyle/>
        <a:p>
          <a:endParaRPr lang="zh-CN" altLang="en-US"/>
        </a:p>
      </dgm:t>
    </dgm:pt>
    <dgm:pt modelId="{234C4479-7F0E-4488-AE3E-0DA7E40F3B26}" type="pres">
      <dgm:prSet presAssocID="{7D006811-A4E1-4022-90D6-0DBDB35D71DD}" presName="spaceBetweenRectangles" presStyleCnt="0"/>
      <dgm:spPr/>
    </dgm:pt>
    <dgm:pt modelId="{A9CD40ED-A7AB-46E9-8BC3-1FCE39B07628}" type="pres">
      <dgm:prSet presAssocID="{93F8A206-EADE-4477-9EB2-CDDC4A7E1630}" presName="parentLin" presStyleCnt="0"/>
      <dgm:spPr/>
    </dgm:pt>
    <dgm:pt modelId="{32DBB594-29B6-479B-886D-F54634911DBC}" type="pres">
      <dgm:prSet presAssocID="{93F8A206-EADE-4477-9EB2-CDDC4A7E1630}" presName="parentLeftMargin" presStyleLbl="node1" presStyleIdx="0" presStyleCnt="3"/>
      <dgm:spPr/>
    </dgm:pt>
    <dgm:pt modelId="{10B572C3-F595-40F7-85B8-720125E3F36C}" type="pres">
      <dgm:prSet presAssocID="{93F8A206-EADE-4477-9EB2-CDDC4A7E1630}" presName="parentText" presStyleLbl="node1" presStyleIdx="1" presStyleCnt="3">
        <dgm:presLayoutVars>
          <dgm:chMax val="0"/>
          <dgm:bulletEnabled val="1"/>
        </dgm:presLayoutVars>
      </dgm:prSet>
      <dgm:spPr/>
    </dgm:pt>
    <dgm:pt modelId="{198BECD2-A990-462B-B414-82C85FCE8A4F}" type="pres">
      <dgm:prSet presAssocID="{93F8A206-EADE-4477-9EB2-CDDC4A7E1630}" presName="negativeSpace" presStyleCnt="0"/>
      <dgm:spPr/>
    </dgm:pt>
    <dgm:pt modelId="{C377FA68-CDBE-4449-ABEB-852C9DF4A269}" type="pres">
      <dgm:prSet presAssocID="{93F8A206-EADE-4477-9EB2-CDDC4A7E1630}" presName="childText" presStyleLbl="conFgAcc1" presStyleIdx="1" presStyleCnt="3">
        <dgm:presLayoutVars>
          <dgm:bulletEnabled val="1"/>
        </dgm:presLayoutVars>
      </dgm:prSet>
      <dgm:spPr/>
      <dgm:t>
        <a:bodyPr/>
        <a:lstStyle/>
        <a:p>
          <a:endParaRPr lang="zh-CN" altLang="en-US"/>
        </a:p>
      </dgm:t>
    </dgm:pt>
    <dgm:pt modelId="{95CD2CF4-FDDF-45E8-83D1-C4998F6864F1}" type="pres">
      <dgm:prSet presAssocID="{746EDC99-6C44-4BCA-81B1-4B934491CF1D}" presName="spaceBetweenRectangles" presStyleCnt="0"/>
      <dgm:spPr/>
    </dgm:pt>
    <dgm:pt modelId="{FE31943D-4F34-4D38-9EBC-E63DC3551FA7}" type="pres">
      <dgm:prSet presAssocID="{B5701B89-C941-41BA-B9D5-3BFA6AD5F75C}" presName="parentLin" presStyleCnt="0"/>
      <dgm:spPr/>
    </dgm:pt>
    <dgm:pt modelId="{0D4487B8-4D8C-4496-9CE6-B0797327CDD8}" type="pres">
      <dgm:prSet presAssocID="{B5701B89-C941-41BA-B9D5-3BFA6AD5F75C}" presName="parentLeftMargin" presStyleLbl="node1" presStyleIdx="1" presStyleCnt="3"/>
      <dgm:spPr/>
    </dgm:pt>
    <dgm:pt modelId="{A3556633-433E-4172-B839-389D645CBB60}" type="pres">
      <dgm:prSet presAssocID="{B5701B89-C941-41BA-B9D5-3BFA6AD5F75C}" presName="parentText" presStyleLbl="node1" presStyleIdx="2" presStyleCnt="3">
        <dgm:presLayoutVars>
          <dgm:chMax val="0"/>
          <dgm:bulletEnabled val="1"/>
        </dgm:presLayoutVars>
      </dgm:prSet>
      <dgm:spPr/>
    </dgm:pt>
    <dgm:pt modelId="{8840F415-A898-4EEE-A0FD-C8F669056413}" type="pres">
      <dgm:prSet presAssocID="{B5701B89-C941-41BA-B9D5-3BFA6AD5F75C}" presName="negativeSpace" presStyleCnt="0"/>
      <dgm:spPr/>
    </dgm:pt>
    <dgm:pt modelId="{E8AA1291-40F9-44C3-88FE-96EC1BA2BA3A}" type="pres">
      <dgm:prSet presAssocID="{B5701B89-C941-41BA-B9D5-3BFA6AD5F75C}" presName="childText" presStyleLbl="conFgAcc1" presStyleIdx="2" presStyleCnt="3">
        <dgm:presLayoutVars>
          <dgm:bulletEnabled val="1"/>
        </dgm:presLayoutVars>
      </dgm:prSet>
      <dgm:spPr/>
      <dgm:t>
        <a:bodyPr/>
        <a:lstStyle/>
        <a:p>
          <a:endParaRPr lang="zh-CN" altLang="en-US"/>
        </a:p>
      </dgm:t>
    </dgm:pt>
  </dgm:ptLst>
  <dgm:cxnLst>
    <dgm:cxn modelId="{B0373D04-9AE8-43E6-AE1B-3D1D61CF76E1}" type="presOf" srcId="{B5701B89-C941-41BA-B9D5-3BFA6AD5F75C}" destId="{0D4487B8-4D8C-4496-9CE6-B0797327CDD8}" srcOrd="0" destOrd="0" presId="urn:microsoft.com/office/officeart/2005/8/layout/list1"/>
    <dgm:cxn modelId="{44105DFD-AC9F-4C66-BB69-79A3047213A5}" srcId="{9841119A-2AF0-42D5-95A1-6E7B6CBEEF9E}" destId="{B5701B89-C941-41BA-B9D5-3BFA6AD5F75C}" srcOrd="2" destOrd="0" parTransId="{7D66184E-4E2F-4D93-9823-D3507012343F}" sibTransId="{E3471EC2-F5E5-4154-9998-0666CE7702AC}"/>
    <dgm:cxn modelId="{0BDABF5C-8FC4-4747-80EF-08B2C90E4761}" type="presOf" srcId="{51D18B4C-4872-4AD8-BFEE-3FC4F7CDB0A3}" destId="{C377FA68-CDBE-4449-ABEB-852C9DF4A269}" srcOrd="0" destOrd="0" presId="urn:microsoft.com/office/officeart/2005/8/layout/list1"/>
    <dgm:cxn modelId="{601B42C1-86C2-4763-BE10-8BFF1245A7BD}" srcId="{9841119A-2AF0-42D5-95A1-6E7B6CBEEF9E}" destId="{93F8A206-EADE-4477-9EB2-CDDC4A7E1630}" srcOrd="1" destOrd="0" parTransId="{D28B09C5-2052-4331-BF71-AC2901CBDF49}" sibTransId="{746EDC99-6C44-4BCA-81B1-4B934491CF1D}"/>
    <dgm:cxn modelId="{6A73C5F9-C137-49C0-8BFE-84F416F0E993}" type="presOf" srcId="{93F8A206-EADE-4477-9EB2-CDDC4A7E1630}" destId="{10B572C3-F595-40F7-85B8-720125E3F36C}" srcOrd="1" destOrd="0" presId="urn:microsoft.com/office/officeart/2005/8/layout/list1"/>
    <dgm:cxn modelId="{B4A2815A-68E1-455D-8C30-30A81F6A8C6B}" srcId="{B5701B89-C941-41BA-B9D5-3BFA6AD5F75C}" destId="{54AC8964-0AD1-4C7B-97EE-312C85DADDD0}" srcOrd="0" destOrd="0" parTransId="{8DDC4FA3-6AA2-49FD-A1FD-72B3AFBADC84}" sibTransId="{439823E2-63A9-48D9-92A3-D8030987A2BD}"/>
    <dgm:cxn modelId="{25CE191B-4802-4679-836F-C7F5C511C76B}" type="presOf" srcId="{8C8AEED8-C111-4FA5-B64C-662F6AC3B64E}" destId="{3CE37EB7-0CC4-4A35-934B-B056D81E59B4}" srcOrd="0" destOrd="0" presId="urn:microsoft.com/office/officeart/2005/8/layout/list1"/>
    <dgm:cxn modelId="{8839077D-37A7-4699-9080-F130BCD706F6}" type="presOf" srcId="{CCBBCAA9-A938-4143-B189-2AE8E1AA53C7}" destId="{92B3C896-2E21-4F0B-B677-0658459276DE}" srcOrd="1" destOrd="0" presId="urn:microsoft.com/office/officeart/2005/8/layout/list1"/>
    <dgm:cxn modelId="{C7D6CC70-78A6-4F8F-B09C-CE91ABFB9E2B}" srcId="{9841119A-2AF0-42D5-95A1-6E7B6CBEEF9E}" destId="{CCBBCAA9-A938-4143-B189-2AE8E1AA53C7}" srcOrd="0" destOrd="0" parTransId="{BBC18696-EFA6-4F5A-8081-795B4351489D}" sibTransId="{7D006811-A4E1-4022-90D6-0DBDB35D71DD}"/>
    <dgm:cxn modelId="{2F26E7CB-C64B-47A7-8FE2-392E47D475E9}" srcId="{CCBBCAA9-A938-4143-B189-2AE8E1AA53C7}" destId="{8C8AEED8-C111-4FA5-B64C-662F6AC3B64E}" srcOrd="0" destOrd="0" parTransId="{0A120AD7-8AF0-4618-B628-888A11B3A2A3}" sibTransId="{901E7404-1F75-47D0-99E7-461A51EE0B16}"/>
    <dgm:cxn modelId="{8377D153-13FD-4041-85C5-48CE0B382BE3}" type="presOf" srcId="{9841119A-2AF0-42D5-95A1-6E7B6CBEEF9E}" destId="{C0F6345B-557A-4C62-BAD7-037AB7EC92C1}" srcOrd="0" destOrd="0" presId="urn:microsoft.com/office/officeart/2005/8/layout/list1"/>
    <dgm:cxn modelId="{2D69FAA2-370E-486A-A57D-25C28F17C00D}" type="presOf" srcId="{CCBBCAA9-A938-4143-B189-2AE8E1AA53C7}" destId="{D9C7C3B1-D184-42A6-B22B-FCAFAAC149DF}" srcOrd="0" destOrd="0" presId="urn:microsoft.com/office/officeart/2005/8/layout/list1"/>
    <dgm:cxn modelId="{B7214EC5-50FF-481B-8143-0EDDEED6344C}" type="presOf" srcId="{B5701B89-C941-41BA-B9D5-3BFA6AD5F75C}" destId="{A3556633-433E-4172-B839-389D645CBB60}" srcOrd="1" destOrd="0" presId="urn:microsoft.com/office/officeart/2005/8/layout/list1"/>
    <dgm:cxn modelId="{67363C54-CE3A-4CD8-BD9A-53DD905A5DEA}" type="presOf" srcId="{93F8A206-EADE-4477-9EB2-CDDC4A7E1630}" destId="{32DBB594-29B6-479B-886D-F54634911DBC}" srcOrd="0" destOrd="0" presId="urn:microsoft.com/office/officeart/2005/8/layout/list1"/>
    <dgm:cxn modelId="{3150DCEB-2E8E-4F61-BE78-85A9B27E6737}" srcId="{93F8A206-EADE-4477-9EB2-CDDC4A7E1630}" destId="{51D18B4C-4872-4AD8-BFEE-3FC4F7CDB0A3}" srcOrd="0" destOrd="0" parTransId="{75C548D9-1276-4EDB-B078-0DABCF8709D7}" sibTransId="{9ED35F86-C8C3-4E47-B49B-89BFCBF2A53C}"/>
    <dgm:cxn modelId="{0626A144-1619-4791-98FB-6261F319D569}" type="presOf" srcId="{54AC8964-0AD1-4C7B-97EE-312C85DADDD0}" destId="{E8AA1291-40F9-44C3-88FE-96EC1BA2BA3A}" srcOrd="0" destOrd="0" presId="urn:microsoft.com/office/officeart/2005/8/layout/list1"/>
    <dgm:cxn modelId="{A193913A-A05E-4229-8539-27882DDA08EB}" type="presParOf" srcId="{C0F6345B-557A-4C62-BAD7-037AB7EC92C1}" destId="{F280CC28-A807-422B-A548-E15B3B12B123}" srcOrd="0" destOrd="0" presId="urn:microsoft.com/office/officeart/2005/8/layout/list1"/>
    <dgm:cxn modelId="{0A880E48-3692-4F5E-885F-CBB7B881BECB}" type="presParOf" srcId="{F280CC28-A807-422B-A548-E15B3B12B123}" destId="{D9C7C3B1-D184-42A6-B22B-FCAFAAC149DF}" srcOrd="0" destOrd="0" presId="urn:microsoft.com/office/officeart/2005/8/layout/list1"/>
    <dgm:cxn modelId="{E3C02ED8-57E0-4AE2-9A8B-86E34E5CBB7F}" type="presParOf" srcId="{F280CC28-A807-422B-A548-E15B3B12B123}" destId="{92B3C896-2E21-4F0B-B677-0658459276DE}" srcOrd="1" destOrd="0" presId="urn:microsoft.com/office/officeart/2005/8/layout/list1"/>
    <dgm:cxn modelId="{F3A29844-E734-4434-A707-DD8FF8E87CFB}" type="presParOf" srcId="{C0F6345B-557A-4C62-BAD7-037AB7EC92C1}" destId="{499B21F8-D4E6-4104-B4F2-8DC80445B937}" srcOrd="1" destOrd="0" presId="urn:microsoft.com/office/officeart/2005/8/layout/list1"/>
    <dgm:cxn modelId="{A8495456-99DD-4329-963C-18DECB407016}" type="presParOf" srcId="{C0F6345B-557A-4C62-BAD7-037AB7EC92C1}" destId="{3CE37EB7-0CC4-4A35-934B-B056D81E59B4}" srcOrd="2" destOrd="0" presId="urn:microsoft.com/office/officeart/2005/8/layout/list1"/>
    <dgm:cxn modelId="{749B111D-2037-40D8-9AA6-1D502D9BB402}" type="presParOf" srcId="{C0F6345B-557A-4C62-BAD7-037AB7EC92C1}" destId="{234C4479-7F0E-4488-AE3E-0DA7E40F3B26}" srcOrd="3" destOrd="0" presId="urn:microsoft.com/office/officeart/2005/8/layout/list1"/>
    <dgm:cxn modelId="{6DCD73F0-A7AA-4F4D-9F1E-8BF59001BCBD}" type="presParOf" srcId="{C0F6345B-557A-4C62-BAD7-037AB7EC92C1}" destId="{A9CD40ED-A7AB-46E9-8BC3-1FCE39B07628}" srcOrd="4" destOrd="0" presId="urn:microsoft.com/office/officeart/2005/8/layout/list1"/>
    <dgm:cxn modelId="{40B3B0A8-924D-454E-9F5A-15F20A7CA5B1}" type="presParOf" srcId="{A9CD40ED-A7AB-46E9-8BC3-1FCE39B07628}" destId="{32DBB594-29B6-479B-886D-F54634911DBC}" srcOrd="0" destOrd="0" presId="urn:microsoft.com/office/officeart/2005/8/layout/list1"/>
    <dgm:cxn modelId="{99869020-28BC-4B16-A5D8-9FEF758FB826}" type="presParOf" srcId="{A9CD40ED-A7AB-46E9-8BC3-1FCE39B07628}" destId="{10B572C3-F595-40F7-85B8-720125E3F36C}" srcOrd="1" destOrd="0" presId="urn:microsoft.com/office/officeart/2005/8/layout/list1"/>
    <dgm:cxn modelId="{F5783F62-021C-4AEE-833D-73E794416FFC}" type="presParOf" srcId="{C0F6345B-557A-4C62-BAD7-037AB7EC92C1}" destId="{198BECD2-A990-462B-B414-82C85FCE8A4F}" srcOrd="5" destOrd="0" presId="urn:microsoft.com/office/officeart/2005/8/layout/list1"/>
    <dgm:cxn modelId="{57FD7FBB-2836-48E3-87B5-A6E229889582}" type="presParOf" srcId="{C0F6345B-557A-4C62-BAD7-037AB7EC92C1}" destId="{C377FA68-CDBE-4449-ABEB-852C9DF4A269}" srcOrd="6" destOrd="0" presId="urn:microsoft.com/office/officeart/2005/8/layout/list1"/>
    <dgm:cxn modelId="{BB3CA888-5F15-41F4-B218-1248B7B673C2}" type="presParOf" srcId="{C0F6345B-557A-4C62-BAD7-037AB7EC92C1}" destId="{95CD2CF4-FDDF-45E8-83D1-C4998F6864F1}" srcOrd="7" destOrd="0" presId="urn:microsoft.com/office/officeart/2005/8/layout/list1"/>
    <dgm:cxn modelId="{9F2C3183-85EA-479E-B96C-6778A6A14E0D}" type="presParOf" srcId="{C0F6345B-557A-4C62-BAD7-037AB7EC92C1}" destId="{FE31943D-4F34-4D38-9EBC-E63DC3551FA7}" srcOrd="8" destOrd="0" presId="urn:microsoft.com/office/officeart/2005/8/layout/list1"/>
    <dgm:cxn modelId="{23689880-40FB-4DF4-BD4B-BB22A1A2F7AC}" type="presParOf" srcId="{FE31943D-4F34-4D38-9EBC-E63DC3551FA7}" destId="{0D4487B8-4D8C-4496-9CE6-B0797327CDD8}" srcOrd="0" destOrd="0" presId="urn:microsoft.com/office/officeart/2005/8/layout/list1"/>
    <dgm:cxn modelId="{41A58A64-2566-4BB2-88E0-809C36353EDE}" type="presParOf" srcId="{FE31943D-4F34-4D38-9EBC-E63DC3551FA7}" destId="{A3556633-433E-4172-B839-389D645CBB60}" srcOrd="1" destOrd="0" presId="urn:microsoft.com/office/officeart/2005/8/layout/list1"/>
    <dgm:cxn modelId="{2D091316-CCC9-4906-9140-E6A7D16A5336}" type="presParOf" srcId="{C0F6345B-557A-4C62-BAD7-037AB7EC92C1}" destId="{8840F415-A898-4EEE-A0FD-C8F669056413}" srcOrd="9" destOrd="0" presId="urn:microsoft.com/office/officeart/2005/8/layout/list1"/>
    <dgm:cxn modelId="{7F0F6040-1D03-460A-AE4C-65F5A93F9710}" type="presParOf" srcId="{C0F6345B-557A-4C62-BAD7-037AB7EC92C1}" destId="{E8AA1291-40F9-44C3-88FE-96EC1BA2BA3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800" dirty="0" smtClean="0"/>
            <a:t>（</a:t>
          </a:r>
          <a:r>
            <a:rPr lang="en-US" altLang="en-US" sz="1800" dirty="0" smtClean="0"/>
            <a:t>1</a:t>
          </a:r>
          <a:r>
            <a:rPr lang="zh-CN" altLang="en-US" sz="1800" dirty="0" smtClean="0"/>
            <a:t>）</a:t>
          </a:r>
          <a:endParaRPr lang="zh-CN" altLang="en-US" sz="1800" dirty="0"/>
        </a:p>
      </dgm:t>
    </dgm:pt>
    <dgm:pt modelId="{4AC02537-1934-464B-866B-D058A33D3632}" type="parTrans" cxnId="{DB48549B-F72A-4BCF-9A97-05C3EA663FCE}">
      <dgm:prSet/>
      <dgm:spPr/>
      <dgm:t>
        <a:bodyPr/>
        <a:lstStyle/>
        <a:p>
          <a:endParaRPr lang="zh-CN" altLang="en-US" sz="1800"/>
        </a:p>
      </dgm:t>
    </dgm:pt>
    <dgm:pt modelId="{319A5170-87F3-4DD9-BBB8-E6F34D2D99D4}" type="sibTrans" cxnId="{DB48549B-F72A-4BCF-9A97-05C3EA663FCE}">
      <dgm:prSet/>
      <dgm:spPr/>
      <dgm:t>
        <a:bodyPr/>
        <a:lstStyle/>
        <a:p>
          <a:endParaRPr lang="zh-CN" altLang="en-US" sz="1800"/>
        </a:p>
      </dgm:t>
    </dgm:pt>
    <dgm:pt modelId="{2D97F6FC-9296-4A7F-B1EB-2A265CC9EEC0}">
      <dgm:prSet custT="1"/>
      <dgm:spPr/>
      <dgm:t>
        <a:bodyPr/>
        <a:lstStyle/>
        <a:p>
          <a:r>
            <a:rPr lang="zh-CN" altLang="en-US" sz="1800" dirty="0" smtClean="0"/>
            <a:t>（</a:t>
          </a:r>
          <a:r>
            <a:rPr lang="en-US" altLang="en-US" sz="1800" dirty="0" smtClean="0"/>
            <a:t>2</a:t>
          </a:r>
          <a:r>
            <a:rPr lang="zh-CN" altLang="en-US" sz="1800" dirty="0" smtClean="0"/>
            <a:t>）</a:t>
          </a:r>
        </a:p>
      </dgm:t>
    </dgm:pt>
    <dgm:pt modelId="{44ACDB15-7518-4470-B9A7-6BC1703304A3}" type="parTrans" cxnId="{F4BC2F5D-412F-4885-99D0-8D4A1742919B}">
      <dgm:prSet/>
      <dgm:spPr/>
      <dgm:t>
        <a:bodyPr/>
        <a:lstStyle/>
        <a:p>
          <a:endParaRPr lang="zh-CN" altLang="en-US" sz="1800"/>
        </a:p>
      </dgm:t>
    </dgm:pt>
    <dgm:pt modelId="{FFFE2849-25ED-4345-8C8C-9E6DFB389EEF}" type="sibTrans" cxnId="{F4BC2F5D-412F-4885-99D0-8D4A1742919B}">
      <dgm:prSet/>
      <dgm:spPr/>
      <dgm:t>
        <a:bodyPr/>
        <a:lstStyle/>
        <a:p>
          <a:endParaRPr lang="zh-CN" altLang="en-US" sz="1800"/>
        </a:p>
      </dgm:t>
    </dgm:pt>
    <dgm:pt modelId="{9D91EA91-67FB-4306-9231-C727E875DCA1}">
      <dgm:prSet custT="1"/>
      <dgm:spPr/>
      <dgm:t>
        <a:bodyPr/>
        <a:lstStyle/>
        <a:p>
          <a:r>
            <a:rPr lang="zh-CN" altLang="en-US" sz="1800" dirty="0" smtClean="0"/>
            <a:t>（</a:t>
          </a:r>
          <a:r>
            <a:rPr lang="en-US" altLang="en-US" sz="1800" dirty="0" smtClean="0"/>
            <a:t>3</a:t>
          </a:r>
          <a:r>
            <a:rPr lang="zh-CN" altLang="en-US" sz="1800" dirty="0" smtClean="0"/>
            <a:t>）</a:t>
          </a:r>
        </a:p>
      </dgm:t>
    </dgm:pt>
    <dgm:pt modelId="{1047913B-0395-4025-B2B5-29AA14A0A7D2}" type="parTrans" cxnId="{8BAAD642-2F9A-491D-84D1-52A465168365}">
      <dgm:prSet/>
      <dgm:spPr/>
      <dgm:t>
        <a:bodyPr/>
        <a:lstStyle/>
        <a:p>
          <a:endParaRPr lang="zh-CN" altLang="en-US" sz="1800"/>
        </a:p>
      </dgm:t>
    </dgm:pt>
    <dgm:pt modelId="{66B039E1-3711-454C-9894-15D244231E28}" type="sibTrans" cxnId="{8BAAD642-2F9A-491D-84D1-52A465168365}">
      <dgm:prSet/>
      <dgm:spPr/>
      <dgm:t>
        <a:bodyPr/>
        <a:lstStyle/>
        <a:p>
          <a:endParaRPr lang="zh-CN" altLang="en-US" sz="1800"/>
        </a:p>
      </dgm:t>
    </dgm:pt>
    <dgm:pt modelId="{C3B611AA-AE70-40E1-97B1-E88F00F8915E}">
      <dgm:prSet phldrT="[文本]" custT="1"/>
      <dgm:spPr/>
      <dgm:t>
        <a:bodyPr/>
        <a:lstStyle/>
        <a:p>
          <a:r>
            <a:rPr lang="zh-CN" sz="1800" smtClean="0"/>
            <a:t>对比</a:t>
          </a:r>
          <a:r>
            <a:rPr lang="en-US" sz="1800" smtClean="0"/>
            <a:t>ASP.NET</a:t>
          </a:r>
          <a:r>
            <a:rPr lang="zh-CN" sz="1800" smtClean="0"/>
            <a:t>、</a:t>
          </a:r>
          <a:r>
            <a:rPr lang="en-US" sz="1800" smtClean="0"/>
            <a:t>JSP</a:t>
          </a:r>
          <a:r>
            <a:rPr lang="zh-CN" sz="1800" smtClean="0"/>
            <a:t>与</a:t>
          </a:r>
          <a:r>
            <a:rPr lang="en-US" sz="1800" smtClean="0"/>
            <a:t>PHP</a:t>
          </a:r>
          <a:r>
            <a:rPr lang="zh-CN" sz="1800" smtClean="0"/>
            <a:t>的特点。</a:t>
          </a:r>
          <a:endParaRPr lang="zh-CN" altLang="en-US" sz="1800" dirty="0"/>
        </a:p>
      </dgm:t>
    </dgm:pt>
    <dgm:pt modelId="{94C11006-46D7-4BCB-AE24-5EA9F9884AAB}" type="parTrans" cxnId="{FC9A997F-9A55-4813-9645-9F00BDDE822C}">
      <dgm:prSet/>
      <dgm:spPr/>
      <dgm:t>
        <a:bodyPr/>
        <a:lstStyle/>
        <a:p>
          <a:endParaRPr lang="zh-CN" altLang="en-US" sz="1800"/>
        </a:p>
      </dgm:t>
    </dgm:pt>
    <dgm:pt modelId="{AEC761C5-1CC0-4A0C-B6FC-99A663F4616C}" type="sibTrans" cxnId="{FC9A997F-9A55-4813-9645-9F00BDDE822C}">
      <dgm:prSet/>
      <dgm:spPr/>
      <dgm:t>
        <a:bodyPr/>
        <a:lstStyle/>
        <a:p>
          <a:endParaRPr lang="zh-CN" altLang="en-US" sz="1800"/>
        </a:p>
      </dgm:t>
    </dgm:pt>
    <dgm:pt modelId="{E9402BB7-1E5C-47C0-989B-6044180AF85D}">
      <dgm:prSet custT="1"/>
      <dgm:spPr/>
      <dgm:t>
        <a:bodyPr/>
        <a:lstStyle/>
        <a:p>
          <a:r>
            <a:rPr lang="zh-CN" sz="1800" dirty="0" smtClean="0"/>
            <a:t>简述搜索引擎的工作原理。</a:t>
          </a:r>
          <a:endParaRPr lang="zh-CN" altLang="en-US" sz="1800" dirty="0" smtClean="0"/>
        </a:p>
      </dgm:t>
    </dgm:pt>
    <dgm:pt modelId="{A93F28D2-E116-4216-89F8-E345E67C923D}" type="parTrans" cxnId="{2210F927-AECB-449D-92E8-7300BDCECFD4}">
      <dgm:prSet/>
      <dgm:spPr/>
      <dgm:t>
        <a:bodyPr/>
        <a:lstStyle/>
        <a:p>
          <a:endParaRPr lang="zh-CN" altLang="en-US" sz="1800"/>
        </a:p>
      </dgm:t>
    </dgm:pt>
    <dgm:pt modelId="{04770434-0460-4044-93FA-D31BF5669665}" type="sibTrans" cxnId="{2210F927-AECB-449D-92E8-7300BDCECFD4}">
      <dgm:prSet/>
      <dgm:spPr/>
      <dgm:t>
        <a:bodyPr/>
        <a:lstStyle/>
        <a:p>
          <a:endParaRPr lang="zh-CN" altLang="en-US" sz="1800"/>
        </a:p>
      </dgm:t>
    </dgm:pt>
    <dgm:pt modelId="{D6578DA0-0760-4912-8735-05BFA9CB1F3C}">
      <dgm:prSet custT="1"/>
      <dgm:spPr/>
      <dgm:t>
        <a:bodyPr/>
        <a:lstStyle/>
        <a:p>
          <a:r>
            <a:rPr lang="zh-CN" sz="1800" smtClean="0"/>
            <a:t>简述搜索引擎优化（</a:t>
          </a:r>
          <a:r>
            <a:rPr lang="en-US" sz="1800" smtClean="0"/>
            <a:t>SEO</a:t>
          </a:r>
          <a:r>
            <a:rPr lang="zh-CN" sz="1800" smtClean="0"/>
            <a:t>）的主要方法。</a:t>
          </a:r>
          <a:endParaRPr lang="zh-CN" altLang="en-US" sz="1800" dirty="0" smtClean="0"/>
        </a:p>
      </dgm:t>
    </dgm:pt>
    <dgm:pt modelId="{0971E4A9-0700-4F67-B148-9B66157A2160}" type="parTrans" cxnId="{70A24652-2389-4D98-A928-3322612379F8}">
      <dgm:prSet/>
      <dgm:spPr/>
      <dgm:t>
        <a:bodyPr/>
        <a:lstStyle/>
        <a:p>
          <a:endParaRPr lang="zh-CN" altLang="en-US" sz="1800"/>
        </a:p>
      </dgm:t>
    </dgm:pt>
    <dgm:pt modelId="{3D8EFA80-D2A0-40C7-8648-C20ADE7354B3}" type="sibTrans" cxnId="{70A24652-2389-4D98-A928-3322612379F8}">
      <dgm:prSet/>
      <dgm:spPr/>
      <dgm:t>
        <a:bodyPr/>
        <a:lstStyle/>
        <a:p>
          <a:endParaRPr lang="zh-CN" altLang="en-US" sz="1800"/>
        </a:p>
      </dgm:t>
    </dgm:pt>
    <dgm:pt modelId="{71D37719-A4DF-4669-B8E3-76CB9B3DF9C8}" type="pres">
      <dgm:prSet presAssocID="{B180879B-94D4-4073-8F12-8D8EAE59EFF8}" presName="linearFlow" presStyleCnt="0">
        <dgm:presLayoutVars>
          <dgm:dir/>
          <dgm:animLvl val="lvl"/>
          <dgm:resizeHandles val="exact"/>
        </dgm:presLayoutVars>
      </dgm:prSet>
      <dgm:spPr/>
      <dgm:t>
        <a:bodyPr/>
        <a:lstStyle/>
        <a:p>
          <a:endParaRPr lang="zh-CN" altLang="en-US"/>
        </a:p>
      </dgm:t>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3">
        <dgm:presLayoutVars>
          <dgm:chMax val="1"/>
          <dgm:bulletEnabled val="1"/>
        </dgm:presLayoutVars>
      </dgm:prSet>
      <dgm:spPr/>
      <dgm:t>
        <a:bodyPr/>
        <a:lstStyle/>
        <a:p>
          <a:endParaRPr lang="zh-CN" altLang="en-US"/>
        </a:p>
      </dgm:t>
    </dgm:pt>
    <dgm:pt modelId="{43EEFC3A-8F94-457E-82F4-DAB369B5789A}" type="pres">
      <dgm:prSet presAssocID="{9419A75F-B6F7-41CF-9F94-993691EBD35F}" presName="descendantText" presStyleLbl="alignAcc1" presStyleIdx="0" presStyleCnt="3">
        <dgm:presLayoutVars>
          <dgm:bulletEnabled val="1"/>
        </dgm:presLayoutVars>
      </dgm:prSet>
      <dgm:spPr/>
      <dgm:t>
        <a:bodyPr/>
        <a:lstStyle/>
        <a:p>
          <a:endParaRPr lang="zh-CN" altLang="en-US"/>
        </a:p>
      </dgm:t>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3">
        <dgm:presLayoutVars>
          <dgm:chMax val="1"/>
          <dgm:bulletEnabled val="1"/>
        </dgm:presLayoutVars>
      </dgm:prSet>
      <dgm:spPr/>
      <dgm:t>
        <a:bodyPr/>
        <a:lstStyle/>
        <a:p>
          <a:endParaRPr lang="zh-CN" altLang="en-US"/>
        </a:p>
      </dgm:t>
    </dgm:pt>
    <dgm:pt modelId="{9CC6DB5E-7C5D-4A05-A823-E4B1310150B1}" type="pres">
      <dgm:prSet presAssocID="{2D97F6FC-9296-4A7F-B1EB-2A265CC9EEC0}" presName="descendantText" presStyleLbl="alignAcc1" presStyleIdx="1" presStyleCnt="3">
        <dgm:presLayoutVars>
          <dgm:bulletEnabled val="1"/>
        </dgm:presLayoutVars>
      </dgm:prSet>
      <dgm:spPr/>
      <dgm:t>
        <a:bodyPr/>
        <a:lstStyle/>
        <a:p>
          <a:endParaRPr lang="zh-CN" altLang="en-US"/>
        </a:p>
      </dgm:t>
    </dgm:pt>
    <dgm:pt modelId="{FDBD1013-9F8A-417C-8727-4364D688D51A}" type="pres">
      <dgm:prSet presAssocID="{FFFE2849-25ED-4345-8C8C-9E6DFB389EEF}" presName="sp" presStyleCnt="0"/>
      <dgm:spPr/>
    </dgm:pt>
    <dgm:pt modelId="{55F68A10-A038-45D9-B20C-E3E92CE3390F}" type="pres">
      <dgm:prSet presAssocID="{9D91EA91-67FB-4306-9231-C727E875DCA1}" presName="composite" presStyleCnt="0"/>
      <dgm:spPr/>
    </dgm:pt>
    <dgm:pt modelId="{F84D23BC-59F7-4BFC-8F92-77D4EF65A751}" type="pres">
      <dgm:prSet presAssocID="{9D91EA91-67FB-4306-9231-C727E875DCA1}" presName="parentText" presStyleLbl="alignNode1" presStyleIdx="2" presStyleCnt="3">
        <dgm:presLayoutVars>
          <dgm:chMax val="1"/>
          <dgm:bulletEnabled val="1"/>
        </dgm:presLayoutVars>
      </dgm:prSet>
      <dgm:spPr/>
      <dgm:t>
        <a:bodyPr/>
        <a:lstStyle/>
        <a:p>
          <a:endParaRPr lang="zh-CN" altLang="en-US"/>
        </a:p>
      </dgm:t>
    </dgm:pt>
    <dgm:pt modelId="{45B2D73A-6A97-43A3-AF7C-7CFF0FE2EF54}" type="pres">
      <dgm:prSet presAssocID="{9D91EA91-67FB-4306-9231-C727E875DCA1}" presName="descendantText" presStyleLbl="alignAcc1" presStyleIdx="2" presStyleCnt="3">
        <dgm:presLayoutVars>
          <dgm:bulletEnabled val="1"/>
        </dgm:presLayoutVars>
      </dgm:prSet>
      <dgm:spPr/>
      <dgm:t>
        <a:bodyPr/>
        <a:lstStyle/>
        <a:p>
          <a:endParaRPr lang="zh-CN" altLang="en-US"/>
        </a:p>
      </dgm:t>
    </dgm:pt>
  </dgm:ptLst>
  <dgm:cxnLst>
    <dgm:cxn modelId="{F4BC2F5D-412F-4885-99D0-8D4A1742919B}" srcId="{B180879B-94D4-4073-8F12-8D8EAE59EFF8}" destId="{2D97F6FC-9296-4A7F-B1EB-2A265CC9EEC0}" srcOrd="1" destOrd="0" parTransId="{44ACDB15-7518-4470-B9A7-6BC1703304A3}" sibTransId="{FFFE2849-25ED-4345-8C8C-9E6DFB389EEF}"/>
    <dgm:cxn modelId="{F08B6E2A-24AA-4004-8C5B-DDBC1C6D2C90}" type="presOf" srcId="{D6578DA0-0760-4912-8735-05BFA9CB1F3C}" destId="{45B2D73A-6A97-43A3-AF7C-7CFF0FE2EF54}" srcOrd="0" destOrd="0" presId="urn:microsoft.com/office/officeart/2005/8/layout/chevron2"/>
    <dgm:cxn modelId="{9CDCA7C4-3FBC-454E-AC41-D62AA4FE88EA}" type="presOf" srcId="{E9402BB7-1E5C-47C0-989B-6044180AF85D}" destId="{9CC6DB5E-7C5D-4A05-A823-E4B1310150B1}" srcOrd="0" destOrd="0" presId="urn:microsoft.com/office/officeart/2005/8/layout/chevron2"/>
    <dgm:cxn modelId="{FC9A997F-9A55-4813-9645-9F00BDDE822C}" srcId="{9419A75F-B6F7-41CF-9F94-993691EBD35F}" destId="{C3B611AA-AE70-40E1-97B1-E88F00F8915E}" srcOrd="0" destOrd="0" parTransId="{94C11006-46D7-4BCB-AE24-5EA9F9884AAB}" sibTransId="{AEC761C5-1CC0-4A0C-B6FC-99A663F4616C}"/>
    <dgm:cxn modelId="{C50211EE-29B7-4011-8A90-8273CBC8272B}" type="presOf" srcId="{2D97F6FC-9296-4A7F-B1EB-2A265CC9EEC0}" destId="{EB397AB6-AC8E-46F1-8C26-985C70A5517D}" srcOrd="0" destOrd="0" presId="urn:microsoft.com/office/officeart/2005/8/layout/chevron2"/>
    <dgm:cxn modelId="{3AF5CAF5-995D-4B1E-BFA2-B86045C51B9C}" type="presOf" srcId="{9D91EA91-67FB-4306-9231-C727E875DCA1}" destId="{F84D23BC-59F7-4BFC-8F92-77D4EF65A751}" srcOrd="0" destOrd="0" presId="urn:microsoft.com/office/officeart/2005/8/layout/chevron2"/>
    <dgm:cxn modelId="{80827169-4D42-4A73-817A-1D6A4E19BB8E}" type="presOf" srcId="{9419A75F-B6F7-41CF-9F94-993691EBD35F}" destId="{C2A54C91-1D53-4AE0-96D7-9EF1EC6127E4}"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8BAAD642-2F9A-491D-84D1-52A465168365}" srcId="{B180879B-94D4-4073-8F12-8D8EAE59EFF8}" destId="{9D91EA91-67FB-4306-9231-C727E875DCA1}" srcOrd="2" destOrd="0" parTransId="{1047913B-0395-4025-B2B5-29AA14A0A7D2}" sibTransId="{66B039E1-3711-454C-9894-15D244231E28}"/>
    <dgm:cxn modelId="{28030906-A384-45FF-95BF-C4A71EA6D4FB}" type="presOf" srcId="{B180879B-94D4-4073-8F12-8D8EAE59EFF8}" destId="{71D37719-A4DF-4669-B8E3-76CB9B3DF9C8}" srcOrd="0" destOrd="0" presId="urn:microsoft.com/office/officeart/2005/8/layout/chevron2"/>
    <dgm:cxn modelId="{DB48549B-F72A-4BCF-9A97-05C3EA663FCE}" srcId="{B180879B-94D4-4073-8F12-8D8EAE59EFF8}" destId="{9419A75F-B6F7-41CF-9F94-993691EBD35F}" srcOrd="0" destOrd="0" parTransId="{4AC02537-1934-464B-866B-D058A33D3632}" sibTransId="{319A5170-87F3-4DD9-BBB8-E6F34D2D99D4}"/>
    <dgm:cxn modelId="{CAEF53DB-FF2A-49AA-8BC4-A9A97F6733F0}" type="presOf" srcId="{C3B611AA-AE70-40E1-97B1-E88F00F8915E}" destId="{43EEFC3A-8F94-457E-82F4-DAB369B5789A}" srcOrd="0" destOrd="0" presId="urn:microsoft.com/office/officeart/2005/8/layout/chevron2"/>
    <dgm:cxn modelId="{70A24652-2389-4D98-A928-3322612379F8}" srcId="{9D91EA91-67FB-4306-9231-C727E875DCA1}" destId="{D6578DA0-0760-4912-8735-05BFA9CB1F3C}" srcOrd="0" destOrd="0" parTransId="{0971E4A9-0700-4F67-B148-9B66157A2160}" sibTransId="{3D8EFA80-D2A0-40C7-8648-C20ADE7354B3}"/>
    <dgm:cxn modelId="{5253319B-CCB1-4CBB-AAFB-02437FC1583F}" type="presParOf" srcId="{71D37719-A4DF-4669-B8E3-76CB9B3DF9C8}" destId="{47BCF49A-0C4A-4881-A712-37049CA04ED3}" srcOrd="0" destOrd="0" presId="urn:microsoft.com/office/officeart/2005/8/layout/chevron2"/>
    <dgm:cxn modelId="{813CA969-C015-4691-A19B-0E56A1CDB24A}" type="presParOf" srcId="{47BCF49A-0C4A-4881-A712-37049CA04ED3}" destId="{C2A54C91-1D53-4AE0-96D7-9EF1EC6127E4}" srcOrd="0" destOrd="0" presId="urn:microsoft.com/office/officeart/2005/8/layout/chevron2"/>
    <dgm:cxn modelId="{967B6A1D-37F0-48CC-9521-26196A79F20F}" type="presParOf" srcId="{47BCF49A-0C4A-4881-A712-37049CA04ED3}" destId="{43EEFC3A-8F94-457E-82F4-DAB369B5789A}" srcOrd="1" destOrd="0" presId="urn:microsoft.com/office/officeart/2005/8/layout/chevron2"/>
    <dgm:cxn modelId="{6A7CE50A-7E49-4565-A7D4-DF81884C799E}" type="presParOf" srcId="{71D37719-A4DF-4669-B8E3-76CB9B3DF9C8}" destId="{208BE8CF-8F69-485C-A108-44B1724C0746}" srcOrd="1" destOrd="0" presId="urn:microsoft.com/office/officeart/2005/8/layout/chevron2"/>
    <dgm:cxn modelId="{7EA0C750-C1E7-421C-8CB5-A2EDC094EBB2}" type="presParOf" srcId="{71D37719-A4DF-4669-B8E3-76CB9B3DF9C8}" destId="{401DF444-191E-480B-AC93-09626EBDC421}" srcOrd="2" destOrd="0" presId="urn:microsoft.com/office/officeart/2005/8/layout/chevron2"/>
    <dgm:cxn modelId="{49AB67B7-8CA2-4DD1-B663-B0E62E694413}" type="presParOf" srcId="{401DF444-191E-480B-AC93-09626EBDC421}" destId="{EB397AB6-AC8E-46F1-8C26-985C70A5517D}" srcOrd="0" destOrd="0" presId="urn:microsoft.com/office/officeart/2005/8/layout/chevron2"/>
    <dgm:cxn modelId="{AEEA5184-6356-4E58-BE21-645380A588B0}" type="presParOf" srcId="{401DF444-191E-480B-AC93-09626EBDC421}" destId="{9CC6DB5E-7C5D-4A05-A823-E4B1310150B1}" srcOrd="1" destOrd="0" presId="urn:microsoft.com/office/officeart/2005/8/layout/chevron2"/>
    <dgm:cxn modelId="{B29A522C-49C3-4293-B0D9-92903184879D}" type="presParOf" srcId="{71D37719-A4DF-4669-B8E3-76CB9B3DF9C8}" destId="{FDBD1013-9F8A-417C-8727-4364D688D51A}" srcOrd="3" destOrd="0" presId="urn:microsoft.com/office/officeart/2005/8/layout/chevron2"/>
    <dgm:cxn modelId="{2EB2A39F-62A3-4A54-A47B-A769C2862231}" type="presParOf" srcId="{71D37719-A4DF-4669-B8E3-76CB9B3DF9C8}" destId="{55F68A10-A038-45D9-B20C-E3E92CE3390F}" srcOrd="4" destOrd="0" presId="urn:microsoft.com/office/officeart/2005/8/layout/chevron2"/>
    <dgm:cxn modelId="{616BE5E7-43F3-402C-964D-7C8C6D77A52F}" type="presParOf" srcId="{55F68A10-A038-45D9-B20C-E3E92CE3390F}" destId="{F84D23BC-59F7-4BFC-8F92-77D4EF65A751}" srcOrd="0" destOrd="0" presId="urn:microsoft.com/office/officeart/2005/8/layout/chevron2"/>
    <dgm:cxn modelId="{BC0E752B-6C65-414B-B812-AF2E4361FB86}" type="presParOf" srcId="{55F68A10-A038-45D9-B20C-E3E92CE3390F}" destId="{45B2D73A-6A97-43A3-AF7C-7CFF0FE2EF5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572B6-BA72-4888-9EAF-B09B94DBB9B6}">
      <dsp:nvSpPr>
        <dsp:cNvPr id="0" name=""/>
        <dsp:cNvSpPr/>
      </dsp:nvSpPr>
      <dsp:spPr>
        <a:xfrm rot="5400000">
          <a:off x="2569304" y="-1604669"/>
          <a:ext cx="521767"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基于</a:t>
          </a:r>
          <a:r>
            <a:rPr lang="en-US" altLang="en-US" sz="2000" kern="1200" dirty="0" smtClean="0"/>
            <a:t>MVC</a:t>
          </a:r>
          <a:r>
            <a:rPr lang="zh-CN" altLang="en-US" sz="2000" kern="1200" dirty="0" smtClean="0"/>
            <a:t>框架的网站开发</a:t>
          </a:r>
          <a:endParaRPr lang="zh-CN" altLang="en-US" sz="2000" kern="1200" dirty="0"/>
        </a:p>
      </dsp:txBody>
      <dsp:txXfrm rot="-5400000">
        <a:off x="897923" y="92183"/>
        <a:ext cx="3839060" cy="470825"/>
      </dsp:txXfrm>
    </dsp:sp>
    <dsp:sp modelId="{21827C47-2338-4C19-8C80-BA25B5266472}">
      <dsp:nvSpPr>
        <dsp:cNvPr id="0" name=""/>
        <dsp:cNvSpPr/>
      </dsp:nvSpPr>
      <dsp:spPr>
        <a:xfrm>
          <a:off x="418" y="1491"/>
          <a:ext cx="897503" cy="65220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18.1</a:t>
          </a:r>
          <a:endParaRPr lang="zh-CN" altLang="en-US" sz="2000" kern="1200" dirty="0"/>
        </a:p>
      </dsp:txBody>
      <dsp:txXfrm>
        <a:off x="32256" y="33329"/>
        <a:ext cx="833827" cy="588533"/>
      </dsp:txXfrm>
    </dsp:sp>
    <dsp:sp modelId="{D41F7A66-720E-4A70-8766-B353E2779134}">
      <dsp:nvSpPr>
        <dsp:cNvPr id="0" name=""/>
        <dsp:cNvSpPr/>
      </dsp:nvSpPr>
      <dsp:spPr>
        <a:xfrm rot="5400000">
          <a:off x="2569304" y="-919849"/>
          <a:ext cx="521767"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smtClean="0"/>
            <a:t>JSP</a:t>
          </a:r>
          <a:r>
            <a:rPr lang="zh-CN" altLang="en-US" sz="2000" kern="1200" dirty="0" smtClean="0"/>
            <a:t>技术介绍</a:t>
          </a:r>
          <a:endParaRPr lang="zh-CN" altLang="en-US" sz="2000" kern="1200" dirty="0" smtClean="0"/>
        </a:p>
      </dsp:txBody>
      <dsp:txXfrm rot="-5400000">
        <a:off x="897923" y="777003"/>
        <a:ext cx="3839060" cy="470825"/>
      </dsp:txXfrm>
    </dsp:sp>
    <dsp:sp modelId="{67BF222E-2065-4CF0-9B8B-4C4ED8AB3784}">
      <dsp:nvSpPr>
        <dsp:cNvPr id="0" name=""/>
        <dsp:cNvSpPr/>
      </dsp:nvSpPr>
      <dsp:spPr>
        <a:xfrm>
          <a:off x="418" y="686311"/>
          <a:ext cx="897503" cy="65220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18.2</a:t>
          </a:r>
          <a:endParaRPr lang="zh-CN" altLang="en-US" sz="2000" kern="1200" dirty="0" smtClean="0"/>
        </a:p>
      </dsp:txBody>
      <dsp:txXfrm>
        <a:off x="32256" y="718149"/>
        <a:ext cx="833827" cy="588533"/>
      </dsp:txXfrm>
    </dsp:sp>
    <dsp:sp modelId="{0A719678-AA96-4F03-ADAA-6B8B308C5DB3}">
      <dsp:nvSpPr>
        <dsp:cNvPr id="0" name=""/>
        <dsp:cNvSpPr/>
      </dsp:nvSpPr>
      <dsp:spPr>
        <a:xfrm rot="5400000">
          <a:off x="2569304" y="-235029"/>
          <a:ext cx="521767"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smtClean="0"/>
            <a:t>PHP</a:t>
          </a:r>
          <a:r>
            <a:rPr lang="zh-CN" altLang="en-US" sz="2000" kern="1200" dirty="0" smtClean="0"/>
            <a:t>技术介绍</a:t>
          </a:r>
          <a:endParaRPr lang="zh-CN" altLang="en-US" sz="2000" kern="1200" dirty="0" smtClean="0"/>
        </a:p>
      </dsp:txBody>
      <dsp:txXfrm rot="-5400000">
        <a:off x="897923" y="1461823"/>
        <a:ext cx="3839060" cy="470825"/>
      </dsp:txXfrm>
    </dsp:sp>
    <dsp:sp modelId="{8DFFAF19-519E-49BC-87B0-E90E58090E01}">
      <dsp:nvSpPr>
        <dsp:cNvPr id="0" name=""/>
        <dsp:cNvSpPr/>
      </dsp:nvSpPr>
      <dsp:spPr>
        <a:xfrm>
          <a:off x="418" y="1371131"/>
          <a:ext cx="897503" cy="65220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18.3</a:t>
          </a:r>
          <a:endParaRPr lang="zh-CN" altLang="en-US" sz="2000" kern="1200" dirty="0" smtClean="0"/>
        </a:p>
      </dsp:txBody>
      <dsp:txXfrm>
        <a:off x="32256" y="1402969"/>
        <a:ext cx="833827" cy="588533"/>
      </dsp:txXfrm>
    </dsp:sp>
    <dsp:sp modelId="{5E9FCA2A-E254-4D44-B0E5-4E78F67276B6}">
      <dsp:nvSpPr>
        <dsp:cNvPr id="0" name=""/>
        <dsp:cNvSpPr/>
      </dsp:nvSpPr>
      <dsp:spPr>
        <a:xfrm rot="5400000">
          <a:off x="2569304" y="449790"/>
          <a:ext cx="521767"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搜索引擎与网站推广技术</a:t>
          </a:r>
          <a:endParaRPr lang="zh-CN" altLang="en-US" sz="2000" kern="1200" dirty="0" smtClean="0"/>
        </a:p>
      </dsp:txBody>
      <dsp:txXfrm rot="-5400000">
        <a:off x="897923" y="2146643"/>
        <a:ext cx="3839060" cy="470825"/>
      </dsp:txXfrm>
    </dsp:sp>
    <dsp:sp modelId="{52BD600A-153B-4112-AC78-7ED261EB293D}">
      <dsp:nvSpPr>
        <dsp:cNvPr id="0" name=""/>
        <dsp:cNvSpPr/>
      </dsp:nvSpPr>
      <dsp:spPr>
        <a:xfrm>
          <a:off x="418" y="2055951"/>
          <a:ext cx="897503" cy="65220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18.4</a:t>
          </a:r>
          <a:endParaRPr lang="zh-CN" altLang="en-US" sz="2000" kern="1200" dirty="0" smtClean="0"/>
        </a:p>
      </dsp:txBody>
      <dsp:txXfrm>
        <a:off x="32256" y="2087789"/>
        <a:ext cx="833827" cy="588533"/>
      </dsp:txXfrm>
    </dsp:sp>
    <dsp:sp modelId="{4513B6D1-920F-485F-9449-391F571F2AE1}">
      <dsp:nvSpPr>
        <dsp:cNvPr id="0" name=""/>
        <dsp:cNvSpPr/>
      </dsp:nvSpPr>
      <dsp:spPr>
        <a:xfrm rot="5400000">
          <a:off x="2569304" y="1134610"/>
          <a:ext cx="521767"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思考题</a:t>
          </a:r>
          <a:endParaRPr lang="zh-CN" altLang="en-US" sz="2000" kern="1200" dirty="0" smtClean="0"/>
        </a:p>
      </dsp:txBody>
      <dsp:txXfrm rot="-5400000">
        <a:off x="897923" y="2831463"/>
        <a:ext cx="3839060" cy="470825"/>
      </dsp:txXfrm>
    </dsp:sp>
    <dsp:sp modelId="{C8DDF417-3F99-473C-B664-7589722D4904}">
      <dsp:nvSpPr>
        <dsp:cNvPr id="0" name=""/>
        <dsp:cNvSpPr/>
      </dsp:nvSpPr>
      <dsp:spPr>
        <a:xfrm>
          <a:off x="418" y="2740770"/>
          <a:ext cx="897503" cy="652209"/>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18.5</a:t>
          </a:r>
          <a:endParaRPr lang="zh-CN" altLang="en-US" sz="2000" kern="1200" dirty="0" smtClean="0"/>
        </a:p>
      </dsp:txBody>
      <dsp:txXfrm>
        <a:off x="32256" y="2772608"/>
        <a:ext cx="833827" cy="588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4C252-D352-4F0C-957D-1CFF2C41E62A}">
      <dsp:nvSpPr>
        <dsp:cNvPr id="0" name=""/>
        <dsp:cNvSpPr/>
      </dsp:nvSpPr>
      <dsp:spPr>
        <a:xfrm>
          <a:off x="0" y="143254"/>
          <a:ext cx="8229600" cy="836325"/>
        </a:xfrm>
        <a:prstGeom prst="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87452" rIns="63870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Web Pages</a:t>
          </a:r>
          <a:r>
            <a:rPr lang="zh-CN" sz="1200" kern="1200" dirty="0" smtClean="0"/>
            <a:t>是最简洁的 </a:t>
          </a:r>
          <a:r>
            <a:rPr lang="en-US" sz="1200" kern="1200" dirty="0" smtClean="0"/>
            <a:t>ASP.NET </a:t>
          </a:r>
          <a:r>
            <a:rPr lang="zh-CN" sz="1200" kern="1200" dirty="0" smtClean="0"/>
            <a:t>网页开发编程模型。它提供了一种简单的方法将</a:t>
          </a:r>
          <a:r>
            <a:rPr lang="en-US" sz="1200" kern="1200" dirty="0" smtClean="0"/>
            <a:t> HTML</a:t>
          </a:r>
          <a:r>
            <a:rPr lang="zh-CN" sz="1200" kern="1200" dirty="0" smtClean="0"/>
            <a:t>、</a:t>
          </a:r>
          <a:r>
            <a:rPr lang="en-US" sz="1200" kern="1200" dirty="0" smtClean="0"/>
            <a:t>CSS</a:t>
          </a:r>
          <a:r>
            <a:rPr lang="zh-CN" sz="1200" kern="1200" dirty="0" smtClean="0"/>
            <a:t>、</a:t>
          </a:r>
          <a:r>
            <a:rPr lang="en-US" sz="1200" kern="1200" dirty="0" smtClean="0"/>
            <a:t>JavaScript </a:t>
          </a:r>
          <a:r>
            <a:rPr lang="zh-CN" sz="1200" kern="1200" dirty="0" smtClean="0"/>
            <a:t>以及服务器代码结合起来。</a:t>
          </a:r>
          <a:r>
            <a:rPr lang="en-US" sz="1200" kern="1200" dirty="0" smtClean="0"/>
            <a:t>Web Pages</a:t>
          </a:r>
          <a:r>
            <a:rPr lang="zh-CN" sz="1200" kern="1200" dirty="0" smtClean="0"/>
            <a:t>围绕单一网页进行构建，使用</a:t>
          </a:r>
          <a:r>
            <a:rPr lang="en-US" sz="1200" kern="1200" dirty="0" smtClean="0"/>
            <a:t>VB.NET</a:t>
          </a:r>
          <a:r>
            <a:rPr lang="zh-CN" sz="1200" kern="1200" dirty="0" smtClean="0"/>
            <a:t>或</a:t>
          </a:r>
          <a:r>
            <a:rPr lang="en-US" sz="1200" kern="1200" dirty="0" smtClean="0"/>
            <a:t>C#</a:t>
          </a:r>
          <a:r>
            <a:rPr lang="zh-CN" sz="1200" kern="1200" dirty="0" smtClean="0"/>
            <a:t>作为服务器脚本语言。</a:t>
          </a:r>
          <a:endParaRPr lang="zh-CN" altLang="en-US" sz="1200" kern="1200" dirty="0"/>
        </a:p>
      </dsp:txBody>
      <dsp:txXfrm>
        <a:off x="0" y="143254"/>
        <a:ext cx="8229600" cy="836325"/>
      </dsp:txXfrm>
    </dsp:sp>
    <dsp:sp modelId="{CB058371-7AE7-448B-84EA-86AEE3BD3B60}">
      <dsp:nvSpPr>
        <dsp:cNvPr id="0" name=""/>
        <dsp:cNvSpPr/>
      </dsp:nvSpPr>
      <dsp:spPr>
        <a:xfrm>
          <a:off x="411480" y="10414"/>
          <a:ext cx="5760720" cy="265680"/>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533400">
            <a:lnSpc>
              <a:spcPct val="90000"/>
            </a:lnSpc>
            <a:spcBef>
              <a:spcPct val="0"/>
            </a:spcBef>
            <a:spcAft>
              <a:spcPct val="35000"/>
            </a:spcAft>
          </a:pPr>
          <a:r>
            <a:rPr lang="en-US" sz="1200" kern="1200" dirty="0" smtClean="0"/>
            <a:t>Web Pages</a:t>
          </a:r>
          <a:endParaRPr lang="zh-CN" altLang="en-US" sz="1200" kern="1200" dirty="0"/>
        </a:p>
      </dsp:txBody>
      <dsp:txXfrm>
        <a:off x="424449" y="23383"/>
        <a:ext cx="5734782" cy="239742"/>
      </dsp:txXfrm>
    </dsp:sp>
    <dsp:sp modelId="{44D62F2F-E786-4D91-909D-73924A0E4084}">
      <dsp:nvSpPr>
        <dsp:cNvPr id="0" name=""/>
        <dsp:cNvSpPr/>
      </dsp:nvSpPr>
      <dsp:spPr>
        <a:xfrm>
          <a:off x="0" y="1161019"/>
          <a:ext cx="8229600" cy="1020600"/>
        </a:xfrm>
        <a:prstGeom prst="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87452" rIns="63870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Web Forms</a:t>
          </a:r>
          <a:r>
            <a:rPr lang="zh-CN" sz="1200" kern="1200" dirty="0" smtClean="0"/>
            <a:t>是最为常用的</a:t>
          </a:r>
          <a:r>
            <a:rPr lang="en-US" sz="1200" kern="1200" dirty="0" smtClean="0"/>
            <a:t>ASP.NET</a:t>
          </a:r>
          <a:r>
            <a:rPr lang="zh-CN" sz="1200" kern="1200" dirty="0" smtClean="0"/>
            <a:t>编程模型，它将</a:t>
          </a:r>
          <a:r>
            <a:rPr lang="en-US" sz="1200" kern="1200" dirty="0" smtClean="0"/>
            <a:t>HTML</a:t>
          </a:r>
          <a:r>
            <a:rPr lang="zh-CN" sz="1200" kern="1200" dirty="0" smtClean="0"/>
            <a:t>、服务器控件和逻辑代码通过事件驱动的方式组合起来。</a:t>
          </a:r>
          <a:r>
            <a:rPr lang="en-US" sz="1200" kern="1200" dirty="0" smtClean="0"/>
            <a:t>Web Forms</a:t>
          </a:r>
          <a:r>
            <a:rPr lang="zh-CN" sz="1200" kern="1200" dirty="0" smtClean="0"/>
            <a:t>的代码在服务器端编译和运行，运行所产生的</a:t>
          </a:r>
          <a:r>
            <a:rPr lang="en-US" sz="1200" kern="1200" dirty="0" smtClean="0"/>
            <a:t>HTML</a:t>
          </a:r>
          <a:r>
            <a:rPr lang="zh-CN" sz="1200" kern="1200" dirty="0" smtClean="0"/>
            <a:t>文档会显示在浏览器上。</a:t>
          </a:r>
          <a:r>
            <a:rPr lang="en-US" sz="1200" kern="1200" dirty="0" smtClean="0"/>
            <a:t>Web Forms</a:t>
          </a:r>
          <a:r>
            <a:rPr lang="zh-CN" sz="1200" kern="1200" dirty="0" smtClean="0"/>
            <a:t>的优势在于开发过程的可视化程度最高，并且有众多的服务器端控件可供使用，可以开发出复杂的</a:t>
          </a:r>
          <a:r>
            <a:rPr lang="en-US" sz="1200" kern="1200" dirty="0" smtClean="0"/>
            <a:t>Web</a:t>
          </a:r>
          <a:r>
            <a:rPr lang="zh-CN" sz="1200" kern="1200" dirty="0" smtClean="0"/>
            <a:t>应用程序。</a:t>
          </a:r>
          <a:endParaRPr lang="zh-CN" sz="1200" kern="1200" dirty="0"/>
        </a:p>
      </dsp:txBody>
      <dsp:txXfrm>
        <a:off x="0" y="1161019"/>
        <a:ext cx="8229600" cy="1020600"/>
      </dsp:txXfrm>
    </dsp:sp>
    <dsp:sp modelId="{5197F20F-8B10-4983-AD11-8B1AC3CB01F7}">
      <dsp:nvSpPr>
        <dsp:cNvPr id="0" name=""/>
        <dsp:cNvSpPr/>
      </dsp:nvSpPr>
      <dsp:spPr>
        <a:xfrm>
          <a:off x="411480" y="1028180"/>
          <a:ext cx="5760720" cy="265680"/>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533400">
            <a:lnSpc>
              <a:spcPct val="90000"/>
            </a:lnSpc>
            <a:spcBef>
              <a:spcPct val="0"/>
            </a:spcBef>
            <a:spcAft>
              <a:spcPct val="35000"/>
            </a:spcAft>
          </a:pPr>
          <a:r>
            <a:rPr lang="en-US" sz="1200" kern="1200" dirty="0" smtClean="0"/>
            <a:t>Web Forms</a:t>
          </a:r>
          <a:endParaRPr lang="zh-CN" sz="1200" kern="1200" dirty="0"/>
        </a:p>
      </dsp:txBody>
      <dsp:txXfrm>
        <a:off x="424449" y="1041149"/>
        <a:ext cx="5734782" cy="239742"/>
      </dsp:txXfrm>
    </dsp:sp>
    <dsp:sp modelId="{0B37A118-4467-4FEB-AFCF-4473A5112BDA}">
      <dsp:nvSpPr>
        <dsp:cNvPr id="0" name=""/>
        <dsp:cNvSpPr/>
      </dsp:nvSpPr>
      <dsp:spPr>
        <a:xfrm>
          <a:off x="0" y="2363060"/>
          <a:ext cx="8229600" cy="1020600"/>
        </a:xfrm>
        <a:prstGeom prst="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87452" rIns="63870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MVC</a:t>
          </a:r>
          <a:r>
            <a:rPr lang="zh-CN" sz="1200" kern="1200" dirty="0" smtClean="0"/>
            <a:t>是用于构建应用程序的一种框架，</a:t>
          </a:r>
          <a:r>
            <a:rPr lang="en-US" sz="1200" kern="1200" dirty="0" smtClean="0"/>
            <a:t>MVC</a:t>
          </a:r>
          <a:r>
            <a:rPr lang="zh-CN" sz="1200" kern="1200" dirty="0" smtClean="0"/>
            <a:t>模型通过模型、视图和控制器来定义</a:t>
          </a:r>
          <a:r>
            <a:rPr lang="en-US" sz="1200" kern="1200" dirty="0" smtClean="0"/>
            <a:t>Web</a:t>
          </a:r>
          <a:r>
            <a:rPr lang="zh-CN" sz="1200" kern="1200" dirty="0" smtClean="0"/>
            <a:t>应用程序。模型（</a:t>
          </a:r>
          <a:r>
            <a:rPr lang="en-US" sz="1200" kern="1200" dirty="0" smtClean="0"/>
            <a:t>Model</a:t>
          </a:r>
          <a:r>
            <a:rPr lang="zh-CN" sz="1200" kern="1200" dirty="0" smtClean="0"/>
            <a:t>）是应用程序核心，包含业务对象和相关逻辑，通常模型对象在数据库中存取数据；视图（</a:t>
          </a:r>
          <a:r>
            <a:rPr lang="en-US" sz="1200" kern="1200" dirty="0" smtClean="0"/>
            <a:t>View</a:t>
          </a:r>
          <a:r>
            <a:rPr lang="zh-CN" sz="1200" kern="1200" dirty="0" smtClean="0"/>
            <a:t>）负责数据的显示；控制器（</a:t>
          </a:r>
          <a:r>
            <a:rPr lang="en-US" sz="1200" kern="1200" dirty="0" smtClean="0"/>
            <a:t>Controller</a:t>
          </a:r>
          <a:r>
            <a:rPr lang="zh-CN" sz="1200" kern="1200" dirty="0" smtClean="0"/>
            <a:t>）从视图读取数据、控制用户输入，并向模型发送数据</a:t>
          </a:r>
          <a:r>
            <a:rPr lang="zh-CN" sz="1200" kern="1200" smtClean="0"/>
            <a:t>数据。</a:t>
          </a:r>
          <a:endParaRPr lang="zh-CN" sz="1200" kern="1200" dirty="0"/>
        </a:p>
      </dsp:txBody>
      <dsp:txXfrm>
        <a:off x="0" y="2363060"/>
        <a:ext cx="8229600" cy="1020600"/>
      </dsp:txXfrm>
    </dsp:sp>
    <dsp:sp modelId="{7AF8532C-9A54-40AF-954A-C8C9F00014EA}">
      <dsp:nvSpPr>
        <dsp:cNvPr id="0" name=""/>
        <dsp:cNvSpPr/>
      </dsp:nvSpPr>
      <dsp:spPr>
        <a:xfrm>
          <a:off x="411480" y="2230220"/>
          <a:ext cx="5760720" cy="265680"/>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533400">
            <a:lnSpc>
              <a:spcPct val="90000"/>
            </a:lnSpc>
            <a:spcBef>
              <a:spcPct val="0"/>
            </a:spcBef>
            <a:spcAft>
              <a:spcPct val="35000"/>
            </a:spcAft>
          </a:pPr>
          <a:r>
            <a:rPr lang="en-US" sz="1200" kern="1200" dirty="0" smtClean="0"/>
            <a:t>MVC</a:t>
          </a:r>
          <a:endParaRPr lang="zh-CN" sz="1200" kern="1200" dirty="0"/>
        </a:p>
      </dsp:txBody>
      <dsp:txXfrm>
        <a:off x="424449" y="2243189"/>
        <a:ext cx="5734782" cy="239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37EB7-0CC4-4A35-934B-B056D81E59B4}">
      <dsp:nvSpPr>
        <dsp:cNvPr id="0" name=""/>
        <dsp:cNvSpPr/>
      </dsp:nvSpPr>
      <dsp:spPr>
        <a:xfrm>
          <a:off x="0" y="371877"/>
          <a:ext cx="8229600" cy="718200"/>
        </a:xfrm>
        <a:prstGeom prst="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49936" rIns="63870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1998</a:t>
          </a:r>
          <a:r>
            <a:rPr lang="zh-CN" sz="1200" kern="1200" dirty="0" smtClean="0"/>
            <a:t>年</a:t>
          </a:r>
          <a:r>
            <a:rPr lang="en-US" sz="1200" kern="1200" dirty="0" smtClean="0"/>
            <a:t>9</a:t>
          </a:r>
          <a:r>
            <a:rPr lang="zh-CN" sz="1200" kern="1200" dirty="0" smtClean="0"/>
            <a:t>月，美国斯坦福大学的两名研究生拉里•佩吉和谢尔盖•布林开始测试他们设计的</a:t>
          </a:r>
          <a:r>
            <a:rPr lang="en-US" sz="1200" kern="1200" dirty="0" smtClean="0"/>
            <a:t>Google</a:t>
          </a:r>
          <a:r>
            <a:rPr lang="zh-CN" sz="1200" kern="1200" dirty="0" smtClean="0"/>
            <a:t>搜索引擎。不到</a:t>
          </a:r>
          <a:r>
            <a:rPr lang="en-US" sz="1200" kern="1200" dirty="0" smtClean="0"/>
            <a:t>3</a:t>
          </a:r>
          <a:r>
            <a:rPr lang="zh-CN" sz="1200" kern="1200" dirty="0" smtClean="0"/>
            <a:t>年的时间，这一网站已在全球范围内拥有了一个正在快速增长的忠实用户群。</a:t>
          </a:r>
          <a:endParaRPr lang="zh-CN" sz="1200" kern="1200" dirty="0"/>
        </a:p>
      </dsp:txBody>
      <dsp:txXfrm>
        <a:off x="0" y="371877"/>
        <a:ext cx="8229600" cy="718200"/>
      </dsp:txXfrm>
    </dsp:sp>
    <dsp:sp modelId="{92B3C896-2E21-4F0B-B677-0658459276DE}">
      <dsp:nvSpPr>
        <dsp:cNvPr id="0" name=""/>
        <dsp:cNvSpPr/>
      </dsp:nvSpPr>
      <dsp:spPr>
        <a:xfrm>
          <a:off x="411480" y="194757"/>
          <a:ext cx="5760720" cy="354240"/>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533400">
            <a:lnSpc>
              <a:spcPct val="90000"/>
            </a:lnSpc>
            <a:spcBef>
              <a:spcPct val="0"/>
            </a:spcBef>
            <a:spcAft>
              <a:spcPct val="35000"/>
            </a:spcAft>
          </a:pPr>
          <a:r>
            <a:rPr lang="en-US" sz="1200" kern="1200" smtClean="0"/>
            <a:t>Google</a:t>
          </a:r>
          <a:r>
            <a:rPr lang="zh-CN" sz="1200" kern="1200" smtClean="0"/>
            <a:t>搜索引擎（</a:t>
          </a:r>
          <a:r>
            <a:rPr lang="en-US" sz="1200" kern="1200" smtClean="0"/>
            <a:t>www.google.com</a:t>
          </a:r>
          <a:r>
            <a:rPr lang="zh-CN" sz="1200" kern="1200" smtClean="0"/>
            <a:t>）</a:t>
          </a:r>
          <a:endParaRPr lang="zh-CN" altLang="en-US" sz="1200" kern="1200" dirty="0"/>
        </a:p>
      </dsp:txBody>
      <dsp:txXfrm>
        <a:off x="428773" y="212050"/>
        <a:ext cx="5726134" cy="319654"/>
      </dsp:txXfrm>
    </dsp:sp>
    <dsp:sp modelId="{C377FA68-CDBE-4449-ABEB-852C9DF4A269}">
      <dsp:nvSpPr>
        <dsp:cNvPr id="0" name=""/>
        <dsp:cNvSpPr/>
      </dsp:nvSpPr>
      <dsp:spPr>
        <a:xfrm>
          <a:off x="0" y="1331997"/>
          <a:ext cx="8229600" cy="907200"/>
        </a:xfrm>
        <a:prstGeom prst="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49936" rIns="638708" bIns="85344" numCol="1" spcCol="1270" anchor="t" anchorCtr="0">
          <a:noAutofit/>
        </a:bodyPr>
        <a:lstStyle/>
        <a:p>
          <a:pPr marL="114300" lvl="1" indent="-114300" algn="l" defTabSz="533400">
            <a:lnSpc>
              <a:spcPct val="90000"/>
            </a:lnSpc>
            <a:spcBef>
              <a:spcPct val="0"/>
            </a:spcBef>
            <a:spcAft>
              <a:spcPct val="15000"/>
            </a:spcAft>
            <a:buChar char="••"/>
          </a:pPr>
          <a:r>
            <a:rPr lang="zh-CN" sz="1200" kern="1200" dirty="0" smtClean="0"/>
            <a:t>百度于</a:t>
          </a:r>
          <a:r>
            <a:rPr lang="en-US" sz="1200" kern="1200" dirty="0" smtClean="0"/>
            <a:t>1999</a:t>
          </a:r>
          <a:r>
            <a:rPr lang="zh-CN" sz="1200" kern="1200" dirty="0" smtClean="0"/>
            <a:t>年底成立于美国硅谷，它的创建者是在美国硅谷有多年经验的李彦宏和徐勇。</a:t>
          </a:r>
          <a:r>
            <a:rPr lang="en-US" sz="1200" kern="1200" dirty="0" smtClean="0"/>
            <a:t>2000</a:t>
          </a:r>
          <a:r>
            <a:rPr lang="zh-CN" sz="1200" kern="1200" dirty="0" smtClean="0"/>
            <a:t>年百度公司回国发展，目前是全球最优秀的中文信息检索与传递技术供应商之一。百度搜索引擎由</a:t>
          </a:r>
          <a:r>
            <a:rPr lang="en-US" sz="1200" kern="1200" dirty="0" smtClean="0"/>
            <a:t>4</a:t>
          </a:r>
          <a:r>
            <a:rPr lang="zh-CN" sz="1200" kern="1200" dirty="0" smtClean="0"/>
            <a:t>部分组成：蜘蛛程序、监控程序、索引数据库、检索程序。</a:t>
          </a:r>
          <a:endParaRPr lang="zh-CN" sz="1200" kern="1200" dirty="0"/>
        </a:p>
      </dsp:txBody>
      <dsp:txXfrm>
        <a:off x="0" y="1331997"/>
        <a:ext cx="8229600" cy="907200"/>
      </dsp:txXfrm>
    </dsp:sp>
    <dsp:sp modelId="{10B572C3-F595-40F7-85B8-720125E3F36C}">
      <dsp:nvSpPr>
        <dsp:cNvPr id="0" name=""/>
        <dsp:cNvSpPr/>
      </dsp:nvSpPr>
      <dsp:spPr>
        <a:xfrm>
          <a:off x="411480" y="1154877"/>
          <a:ext cx="5760720" cy="354240"/>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533400">
            <a:lnSpc>
              <a:spcPct val="90000"/>
            </a:lnSpc>
            <a:spcBef>
              <a:spcPct val="0"/>
            </a:spcBef>
            <a:spcAft>
              <a:spcPct val="35000"/>
            </a:spcAft>
          </a:pPr>
          <a:r>
            <a:rPr lang="zh-CN" sz="1200" kern="1200" dirty="0" smtClean="0"/>
            <a:t>百度搜索引擎（</a:t>
          </a:r>
          <a:r>
            <a:rPr lang="en-US" sz="1200" kern="1200" dirty="0" smtClean="0"/>
            <a:t>www.baidu.com</a:t>
          </a:r>
          <a:r>
            <a:rPr lang="zh-CN" sz="1200" kern="1200" dirty="0" smtClean="0"/>
            <a:t>）</a:t>
          </a:r>
          <a:endParaRPr lang="zh-CN" sz="1200" kern="1200" dirty="0"/>
        </a:p>
      </dsp:txBody>
      <dsp:txXfrm>
        <a:off x="428773" y="1172170"/>
        <a:ext cx="5726134" cy="319654"/>
      </dsp:txXfrm>
    </dsp:sp>
    <dsp:sp modelId="{E8AA1291-40F9-44C3-88FE-96EC1BA2BA3A}">
      <dsp:nvSpPr>
        <dsp:cNvPr id="0" name=""/>
        <dsp:cNvSpPr/>
      </dsp:nvSpPr>
      <dsp:spPr>
        <a:xfrm>
          <a:off x="0" y="2481117"/>
          <a:ext cx="8229600" cy="718200"/>
        </a:xfrm>
        <a:prstGeom prst="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49936" rIns="638708" bIns="85344" numCol="1" spcCol="1270" anchor="t" anchorCtr="0">
          <a:noAutofit/>
        </a:bodyPr>
        <a:lstStyle/>
        <a:p>
          <a:pPr marL="114300" lvl="1" indent="-114300" algn="l" defTabSz="533400">
            <a:lnSpc>
              <a:spcPct val="90000"/>
            </a:lnSpc>
            <a:spcBef>
              <a:spcPct val="0"/>
            </a:spcBef>
            <a:spcAft>
              <a:spcPct val="15000"/>
            </a:spcAft>
            <a:buChar char="••"/>
          </a:pPr>
          <a:r>
            <a:rPr lang="zh-CN" sz="1200" kern="1200" dirty="0" smtClean="0"/>
            <a:t>雅虎在全球共有</a:t>
          </a:r>
          <a:r>
            <a:rPr lang="en-US" sz="1200" kern="1200" dirty="0" smtClean="0"/>
            <a:t>24</a:t>
          </a:r>
          <a:r>
            <a:rPr lang="zh-CN" sz="1200" kern="1200" dirty="0" smtClean="0"/>
            <a:t>个网站，</a:t>
          </a:r>
          <a:r>
            <a:rPr lang="en-US" sz="1200" kern="1200" dirty="0" smtClean="0"/>
            <a:t>12</a:t>
          </a:r>
          <a:r>
            <a:rPr lang="zh-CN" sz="1200" kern="1200" dirty="0" smtClean="0"/>
            <a:t>种语言版本，其中雅虎中国网站于</a:t>
          </a:r>
          <a:r>
            <a:rPr lang="en-US" sz="1200" kern="1200" dirty="0" smtClean="0"/>
            <a:t>1999</a:t>
          </a:r>
          <a:r>
            <a:rPr lang="zh-CN" sz="1200" kern="1200" dirty="0" smtClean="0"/>
            <a:t>年</a:t>
          </a:r>
          <a:r>
            <a:rPr lang="en-US" sz="1200" kern="1200" dirty="0" smtClean="0"/>
            <a:t>9</a:t>
          </a:r>
          <a:r>
            <a:rPr lang="zh-CN" sz="1200" kern="1200" dirty="0" smtClean="0"/>
            <a:t>月正式开通，它是雅虎在全球的第</a:t>
          </a:r>
          <a:r>
            <a:rPr lang="en-US" sz="1200" kern="1200" dirty="0" smtClean="0"/>
            <a:t>20</a:t>
          </a:r>
          <a:r>
            <a:rPr lang="zh-CN" sz="1200" kern="1200" dirty="0" smtClean="0"/>
            <a:t>个网站。它为用户提供了强大的搜索功能。</a:t>
          </a:r>
          <a:endParaRPr lang="zh-CN" sz="1200" kern="1200" dirty="0"/>
        </a:p>
      </dsp:txBody>
      <dsp:txXfrm>
        <a:off x="0" y="2481117"/>
        <a:ext cx="8229600" cy="718200"/>
      </dsp:txXfrm>
    </dsp:sp>
    <dsp:sp modelId="{A3556633-433E-4172-B839-389D645CBB60}">
      <dsp:nvSpPr>
        <dsp:cNvPr id="0" name=""/>
        <dsp:cNvSpPr/>
      </dsp:nvSpPr>
      <dsp:spPr>
        <a:xfrm>
          <a:off x="411480" y="2303997"/>
          <a:ext cx="5760720" cy="354240"/>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533400">
            <a:lnSpc>
              <a:spcPct val="90000"/>
            </a:lnSpc>
            <a:spcBef>
              <a:spcPct val="0"/>
            </a:spcBef>
            <a:spcAft>
              <a:spcPct val="35000"/>
            </a:spcAft>
          </a:pPr>
          <a:r>
            <a:rPr lang="zh-CN" sz="1200" kern="1200" dirty="0" smtClean="0"/>
            <a:t>雅虎搜索引擎（</a:t>
          </a:r>
          <a:r>
            <a:rPr lang="en-US" sz="1200" kern="1200" dirty="0" smtClean="0"/>
            <a:t>www.yahoo.com</a:t>
          </a:r>
          <a:r>
            <a:rPr lang="zh-CN" sz="1200" kern="1200" dirty="0" smtClean="0"/>
            <a:t>）</a:t>
          </a:r>
          <a:endParaRPr lang="zh-CN" sz="1200" kern="1200" dirty="0"/>
        </a:p>
      </dsp:txBody>
      <dsp:txXfrm>
        <a:off x="428773" y="2321290"/>
        <a:ext cx="5726134"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89131" y="189574"/>
          <a:ext cx="1260878" cy="882614"/>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a:t>
          </a:r>
          <a:r>
            <a:rPr lang="en-US" altLang="en-US" sz="1800" kern="1200" dirty="0" smtClean="0"/>
            <a:t>1</a:t>
          </a:r>
          <a:r>
            <a:rPr lang="zh-CN" altLang="en-US" sz="1800" kern="1200" dirty="0" smtClean="0"/>
            <a:t>）</a:t>
          </a:r>
          <a:endParaRPr lang="zh-CN" altLang="en-US" sz="1800" kern="1200" dirty="0"/>
        </a:p>
      </dsp:txBody>
      <dsp:txXfrm rot="-5400000">
        <a:off x="1" y="441749"/>
        <a:ext cx="882614" cy="378264"/>
      </dsp:txXfrm>
    </dsp:sp>
    <dsp:sp modelId="{43EEFC3A-8F94-457E-82F4-DAB369B5789A}">
      <dsp:nvSpPr>
        <dsp:cNvPr id="0" name=""/>
        <dsp:cNvSpPr/>
      </dsp:nvSpPr>
      <dsp:spPr>
        <a:xfrm rot="5400000">
          <a:off x="4146321" y="-3263264"/>
          <a:ext cx="819570" cy="734698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sz="1800" kern="1200" smtClean="0"/>
            <a:t>对比</a:t>
          </a:r>
          <a:r>
            <a:rPr lang="en-US" sz="1800" kern="1200" smtClean="0"/>
            <a:t>ASP.NET</a:t>
          </a:r>
          <a:r>
            <a:rPr lang="zh-CN" sz="1800" kern="1200" smtClean="0"/>
            <a:t>、</a:t>
          </a:r>
          <a:r>
            <a:rPr lang="en-US" sz="1800" kern="1200" smtClean="0"/>
            <a:t>JSP</a:t>
          </a:r>
          <a:r>
            <a:rPr lang="zh-CN" sz="1800" kern="1200" smtClean="0"/>
            <a:t>与</a:t>
          </a:r>
          <a:r>
            <a:rPr lang="en-US" sz="1800" kern="1200" smtClean="0"/>
            <a:t>PHP</a:t>
          </a:r>
          <a:r>
            <a:rPr lang="zh-CN" sz="1800" kern="1200" smtClean="0"/>
            <a:t>的特点。</a:t>
          </a:r>
          <a:endParaRPr lang="zh-CN" altLang="en-US" sz="1800" kern="1200" dirty="0"/>
        </a:p>
      </dsp:txBody>
      <dsp:txXfrm rot="-5400000">
        <a:off x="882614" y="40451"/>
        <a:ext cx="7306977" cy="739554"/>
      </dsp:txXfrm>
    </dsp:sp>
    <dsp:sp modelId="{EB397AB6-AC8E-46F1-8C26-985C70A5517D}">
      <dsp:nvSpPr>
        <dsp:cNvPr id="0" name=""/>
        <dsp:cNvSpPr/>
      </dsp:nvSpPr>
      <dsp:spPr>
        <a:xfrm rot="5400000">
          <a:off x="-189131" y="1250880"/>
          <a:ext cx="1260878" cy="882614"/>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a:t>
          </a:r>
          <a:r>
            <a:rPr lang="en-US" altLang="en-US" sz="1800" kern="1200" dirty="0" smtClean="0"/>
            <a:t>2</a:t>
          </a:r>
          <a:r>
            <a:rPr lang="zh-CN" altLang="en-US" sz="1800" kern="1200" dirty="0" smtClean="0"/>
            <a:t>）</a:t>
          </a:r>
        </a:p>
      </dsp:txBody>
      <dsp:txXfrm rot="-5400000">
        <a:off x="1" y="1503055"/>
        <a:ext cx="882614" cy="378264"/>
      </dsp:txXfrm>
    </dsp:sp>
    <dsp:sp modelId="{9CC6DB5E-7C5D-4A05-A823-E4B1310150B1}">
      <dsp:nvSpPr>
        <dsp:cNvPr id="0" name=""/>
        <dsp:cNvSpPr/>
      </dsp:nvSpPr>
      <dsp:spPr>
        <a:xfrm rot="5400000">
          <a:off x="4146321" y="-2201958"/>
          <a:ext cx="819570" cy="734698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sz="1800" kern="1200" dirty="0" smtClean="0"/>
            <a:t>简述搜索引擎的工作原理。</a:t>
          </a:r>
          <a:endParaRPr lang="zh-CN" altLang="en-US" sz="1800" kern="1200" dirty="0" smtClean="0"/>
        </a:p>
      </dsp:txBody>
      <dsp:txXfrm rot="-5400000">
        <a:off x="882614" y="1101757"/>
        <a:ext cx="7306977" cy="739554"/>
      </dsp:txXfrm>
    </dsp:sp>
    <dsp:sp modelId="{F84D23BC-59F7-4BFC-8F92-77D4EF65A751}">
      <dsp:nvSpPr>
        <dsp:cNvPr id="0" name=""/>
        <dsp:cNvSpPr/>
      </dsp:nvSpPr>
      <dsp:spPr>
        <a:xfrm rot="5400000">
          <a:off x="-189131" y="2312186"/>
          <a:ext cx="1260878" cy="882614"/>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a:t>
          </a:r>
          <a:r>
            <a:rPr lang="en-US" altLang="en-US" sz="1800" kern="1200" dirty="0" smtClean="0"/>
            <a:t>3</a:t>
          </a:r>
          <a:r>
            <a:rPr lang="zh-CN" altLang="en-US" sz="1800" kern="1200" dirty="0" smtClean="0"/>
            <a:t>）</a:t>
          </a:r>
        </a:p>
      </dsp:txBody>
      <dsp:txXfrm rot="-5400000">
        <a:off x="1" y="2564361"/>
        <a:ext cx="882614" cy="378264"/>
      </dsp:txXfrm>
    </dsp:sp>
    <dsp:sp modelId="{45B2D73A-6A97-43A3-AF7C-7CFF0FE2EF54}">
      <dsp:nvSpPr>
        <dsp:cNvPr id="0" name=""/>
        <dsp:cNvSpPr/>
      </dsp:nvSpPr>
      <dsp:spPr>
        <a:xfrm rot="5400000">
          <a:off x="4146321" y="-1140652"/>
          <a:ext cx="819570" cy="734698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sz="1800" kern="1200" smtClean="0"/>
            <a:t>简述搜索引擎优化（</a:t>
          </a:r>
          <a:r>
            <a:rPr lang="en-US" sz="1800" kern="1200" smtClean="0"/>
            <a:t>SEO</a:t>
          </a:r>
          <a:r>
            <a:rPr lang="zh-CN" sz="1800" kern="1200" smtClean="0"/>
            <a:t>）的主要方法。</a:t>
          </a:r>
          <a:endParaRPr lang="zh-CN" altLang="en-US" sz="1800" kern="1200" dirty="0" smtClean="0"/>
        </a:p>
      </dsp:txBody>
      <dsp:txXfrm rot="-5400000">
        <a:off x="882614" y="2163063"/>
        <a:ext cx="7306977" cy="7395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2017/5/5</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smtClean="0"/>
              <a:t>《</a:t>
            </a:r>
            <a:r>
              <a:rPr lang="zh-CN" altLang="en-US" sz="3600" dirty="0" smtClean="0"/>
              <a:t>商务网站设计与开发</a:t>
            </a:r>
            <a:r>
              <a:rPr lang="en-US" altLang="zh-CN" sz="3600" dirty="0" smtClean="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a:t>
            </a:r>
            <a:r>
              <a:rPr lang="zh-CN" altLang="en-US" dirty="0" smtClean="0"/>
              <a:t>宇</a:t>
            </a:r>
            <a:endParaRPr lang="en-US" altLang="zh-CN" dirty="0" smtClean="0"/>
          </a:p>
          <a:p>
            <a:endParaRPr lang="en-US" altLang="zh-CN" dirty="0"/>
          </a:p>
          <a:p>
            <a:r>
              <a:rPr lang="zh-CN" altLang="en-US" dirty="0" smtClean="0"/>
              <a:t>西安电子科技大学</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635646"/>
            <a:ext cx="1331625" cy="114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smtClean="0"/>
              <a:t>第</a:t>
            </a:r>
            <a:r>
              <a:rPr lang="en-US" altLang="zh-CN" sz="3600" dirty="0" smtClean="0"/>
              <a:t>18</a:t>
            </a:r>
            <a:r>
              <a:rPr lang="zh-CN" altLang="en-US" sz="3600" dirty="0" smtClean="0"/>
              <a:t>章 进一步</a:t>
            </a:r>
            <a:r>
              <a:rPr lang="zh-CN" altLang="en-US" sz="3600" dirty="0"/>
              <a:t>的学习</a:t>
            </a:r>
            <a:endParaRPr lang="zh-CN" altLang="en-US" sz="3600" dirty="0"/>
          </a:p>
        </p:txBody>
      </p:sp>
    </p:spTree>
    <p:extLst>
      <p:ext uri="{BB962C8B-B14F-4D97-AF65-F5344CB8AC3E}">
        <p14:creationId xmlns:p14="http://schemas.microsoft.com/office/powerpoint/2010/main" val="2786245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18.4 </a:t>
            </a:r>
            <a:r>
              <a:rPr lang="zh-CN" altLang="en-US" sz="4800" dirty="0"/>
              <a:t>搜索引擎与网站推广技术</a:t>
            </a:r>
            <a:endParaRPr lang="zh-CN" altLang="en-US" sz="4800" dirty="0"/>
          </a:p>
        </p:txBody>
      </p:sp>
      <p:sp>
        <p:nvSpPr>
          <p:cNvPr id="3" name="内容占位符 2"/>
          <p:cNvSpPr>
            <a:spLocks noGrp="1"/>
          </p:cNvSpPr>
          <p:nvPr>
            <p:ph idx="1"/>
          </p:nvPr>
        </p:nvSpPr>
        <p:spPr/>
        <p:txBody>
          <a:bodyPr>
            <a:normAutofit/>
          </a:bodyPr>
          <a:lstStyle/>
          <a:p>
            <a:r>
              <a:rPr lang="zh-CN" altLang="zh-CN" sz="1800" dirty="0"/>
              <a:t>搜索引擎出经过多年的发展，功能越来越强大，为用户提供的服务也越来越全面，查询结果更精确，其发展的趋势是更加人性化、个性化和智能化。搜索引擎提供的主要服务和发展趋势包括以下几个方面：</a:t>
            </a:r>
          </a:p>
          <a:p>
            <a:pPr lvl="1">
              <a:buFont typeface="Wingdings" panose="05000000000000000000" pitchFamily="2" charset="2"/>
              <a:buChar char="l"/>
            </a:pPr>
            <a:r>
              <a:rPr lang="zh-CN" altLang="zh-CN" sz="1800" dirty="0"/>
              <a:t>自然语言搜索技术</a:t>
            </a:r>
          </a:p>
          <a:p>
            <a:pPr lvl="1">
              <a:buFont typeface="Wingdings" panose="05000000000000000000" pitchFamily="2" charset="2"/>
              <a:buChar char="l"/>
            </a:pPr>
            <a:r>
              <a:rPr lang="zh-CN" altLang="zh-CN" sz="1800" dirty="0"/>
              <a:t>目录与</a:t>
            </a:r>
            <a:r>
              <a:rPr lang="en-US" altLang="zh-CN" sz="1800" dirty="0"/>
              <a:t>robot</a:t>
            </a:r>
            <a:r>
              <a:rPr lang="zh-CN" altLang="zh-CN" sz="1800" dirty="0"/>
              <a:t>搜索相结合</a:t>
            </a:r>
          </a:p>
          <a:p>
            <a:pPr lvl="1">
              <a:buFont typeface="Wingdings" panose="05000000000000000000" pitchFamily="2" charset="2"/>
              <a:buChar char="l"/>
            </a:pPr>
            <a:r>
              <a:rPr lang="zh-CN" altLang="zh-CN" sz="1800" dirty="0"/>
              <a:t>智能化搜索</a:t>
            </a:r>
          </a:p>
          <a:p>
            <a:pPr lvl="1">
              <a:buFont typeface="Wingdings" panose="05000000000000000000" pitchFamily="2" charset="2"/>
              <a:buChar char="l"/>
            </a:pPr>
            <a:r>
              <a:rPr lang="zh-CN" altLang="zh-CN" sz="1800" dirty="0"/>
              <a:t>多媒体搜索</a:t>
            </a:r>
          </a:p>
          <a:p>
            <a:pPr lvl="1">
              <a:buFont typeface="Wingdings" panose="05000000000000000000" pitchFamily="2" charset="2"/>
              <a:buChar char="l"/>
            </a:pPr>
            <a:r>
              <a:rPr lang="zh-CN" altLang="zh-CN" sz="1800" dirty="0"/>
              <a:t>本地化</a:t>
            </a:r>
            <a:r>
              <a:rPr lang="zh-CN" altLang="zh-CN" sz="1800" dirty="0" smtClean="0"/>
              <a:t>搜索</a:t>
            </a:r>
            <a:endParaRPr lang="zh-CN" altLang="en-US" sz="1800" dirty="0"/>
          </a:p>
        </p:txBody>
      </p:sp>
    </p:spTree>
    <p:extLst>
      <p:ext uri="{BB962C8B-B14F-4D97-AF65-F5344CB8AC3E}">
        <p14:creationId xmlns:p14="http://schemas.microsoft.com/office/powerpoint/2010/main" val="186713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18.4 </a:t>
            </a:r>
            <a:r>
              <a:rPr lang="zh-CN" altLang="en-US" sz="4800" dirty="0"/>
              <a:t>搜索引擎与网站推广技术</a:t>
            </a:r>
            <a:endParaRPr lang="zh-CN" altLang="en-US" sz="4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5515754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17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18.4 </a:t>
            </a:r>
            <a:r>
              <a:rPr lang="zh-CN" altLang="en-US" sz="4800" dirty="0"/>
              <a:t>搜索引擎与网站推广技术</a:t>
            </a:r>
            <a:endParaRPr lang="zh-CN" altLang="en-US" sz="4800" dirty="0"/>
          </a:p>
        </p:txBody>
      </p:sp>
      <p:sp>
        <p:nvSpPr>
          <p:cNvPr id="3" name="内容占位符 2"/>
          <p:cNvSpPr>
            <a:spLocks noGrp="1"/>
          </p:cNvSpPr>
          <p:nvPr>
            <p:ph idx="1"/>
          </p:nvPr>
        </p:nvSpPr>
        <p:spPr/>
        <p:txBody>
          <a:bodyPr>
            <a:normAutofit/>
          </a:bodyPr>
          <a:lstStyle/>
          <a:p>
            <a:r>
              <a:rPr lang="zh-CN" altLang="zh-CN" sz="1800" dirty="0"/>
              <a:t>随着搜索引擎在网络上的地位日渐重要，搜索引擎营销（</a:t>
            </a:r>
            <a:r>
              <a:rPr lang="en-US" altLang="zh-CN" sz="1800" dirty="0"/>
              <a:t>Search Engine Marketing</a:t>
            </a:r>
            <a:r>
              <a:rPr lang="zh-CN" altLang="zh-CN" sz="1800" dirty="0"/>
              <a:t>）的概念也因此应运而生。搜索引擎营销一般也称为搜索引擎最优化</a:t>
            </a:r>
            <a:r>
              <a:rPr lang="en-US" altLang="zh-CN" sz="1800" dirty="0"/>
              <a:t>SEO</a:t>
            </a:r>
            <a:r>
              <a:rPr lang="zh-CN" altLang="zh-CN" sz="1800" dirty="0"/>
              <a:t>（</a:t>
            </a:r>
            <a:r>
              <a:rPr lang="en-US" altLang="zh-CN" sz="1800" dirty="0"/>
              <a:t>Search Engine Optimization</a:t>
            </a:r>
            <a:r>
              <a:rPr lang="zh-CN" altLang="zh-CN" sz="1800" dirty="0"/>
              <a:t>），主要是指使网站在搜索引擎上，尤其在一些重要关键字的搜寻结果上有比较好的排名，以便更容易让网络用户点击进入网站浏览内容。</a:t>
            </a:r>
          </a:p>
          <a:p>
            <a:pPr lvl="1">
              <a:buFont typeface="Wingdings" panose="05000000000000000000" pitchFamily="2" charset="2"/>
              <a:buChar char="l"/>
            </a:pPr>
            <a:r>
              <a:rPr lang="zh-CN" altLang="zh-CN" sz="1800" dirty="0"/>
              <a:t>关键词与网页内容的匹配度。如果你的网页关键词匹配度较高的话，那么它在各大搜索引擎排名中就会靠前。</a:t>
            </a:r>
          </a:p>
          <a:p>
            <a:pPr lvl="1">
              <a:buFont typeface="Wingdings" panose="05000000000000000000" pitchFamily="2" charset="2"/>
              <a:buChar char="l"/>
            </a:pPr>
            <a:r>
              <a:rPr lang="zh-CN" altLang="zh-CN" sz="1800" dirty="0"/>
              <a:t>外部关联连接的数量。也就是说有多少个网站链接到你的网站上。一般说来，外部链接数量越多，就说明你的网站越重要。</a:t>
            </a:r>
          </a:p>
          <a:p>
            <a:pPr lvl="1">
              <a:buFont typeface="Wingdings" panose="05000000000000000000" pitchFamily="2" charset="2"/>
              <a:buChar char="l"/>
            </a:pPr>
            <a:r>
              <a:rPr lang="zh-CN" altLang="zh-CN" sz="1800" dirty="0"/>
              <a:t>内部关联连接，即具有很好的导航结构</a:t>
            </a:r>
            <a:r>
              <a:rPr lang="zh-CN" altLang="zh-CN" sz="1800" dirty="0" smtClean="0"/>
              <a:t>。</a:t>
            </a:r>
            <a:endParaRPr lang="zh-CN" altLang="en-US" sz="1800" dirty="0"/>
          </a:p>
        </p:txBody>
      </p:sp>
    </p:spTree>
    <p:extLst>
      <p:ext uri="{BB962C8B-B14F-4D97-AF65-F5344CB8AC3E}">
        <p14:creationId xmlns:p14="http://schemas.microsoft.com/office/powerpoint/2010/main" val="352574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smtClean="0"/>
              <a:t>18.5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123423155"/>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89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461264221"/>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23478"/>
            <a:ext cx="3923928" cy="50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6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18.1 </a:t>
            </a:r>
            <a:r>
              <a:rPr lang="zh-CN" altLang="en-US" sz="4400" dirty="0"/>
              <a:t>基于</a:t>
            </a:r>
            <a:r>
              <a:rPr lang="en-US" altLang="zh-CN" sz="4400" dirty="0"/>
              <a:t>MVC</a:t>
            </a:r>
            <a:r>
              <a:rPr lang="zh-CN" altLang="en-US" sz="4400" dirty="0"/>
              <a:t>框架</a:t>
            </a:r>
            <a:r>
              <a:rPr lang="zh-CN" altLang="en-US" sz="4400" dirty="0" smtClean="0"/>
              <a:t>的网站</a:t>
            </a:r>
            <a:r>
              <a:rPr lang="zh-CN" altLang="en-US" sz="4400" dirty="0"/>
              <a:t>开发</a:t>
            </a:r>
            <a:endParaRPr lang="zh-CN" altLang="en-US" sz="44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51248409"/>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374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18.1 </a:t>
            </a:r>
            <a:r>
              <a:rPr lang="zh-CN" altLang="en-US" sz="4400" dirty="0"/>
              <a:t>基于</a:t>
            </a:r>
            <a:r>
              <a:rPr lang="en-US" altLang="zh-CN" sz="4400" dirty="0"/>
              <a:t>MVC</a:t>
            </a:r>
            <a:r>
              <a:rPr lang="zh-CN" altLang="en-US" sz="4400" dirty="0"/>
              <a:t>框架</a:t>
            </a:r>
            <a:r>
              <a:rPr lang="zh-CN" altLang="en-US" sz="4400" dirty="0" smtClean="0"/>
              <a:t>的网站</a:t>
            </a:r>
            <a:r>
              <a:rPr lang="zh-CN" altLang="en-US" sz="4400" dirty="0"/>
              <a:t>开发</a:t>
            </a:r>
            <a:endParaRPr lang="zh-CN" altLang="en-US" sz="4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53390267"/>
              </p:ext>
            </p:extLst>
          </p:nvPr>
        </p:nvGraphicFramePr>
        <p:xfrm>
          <a:off x="1424640" y="1203598"/>
          <a:ext cx="6294719" cy="3384376"/>
        </p:xfrm>
        <a:graphic>
          <a:graphicData uri="http://schemas.openxmlformats.org/presentationml/2006/ole">
            <mc:AlternateContent xmlns:mc="http://schemas.openxmlformats.org/markup-compatibility/2006">
              <mc:Choice xmlns:v="urn:schemas-microsoft-com:vml" Requires="v">
                <p:oleObj spid="_x0000_s1028" name="Picture" r:id="rId3" imgW="6043899" imgH="3255865" progId="Word.Picture.8">
                  <p:embed/>
                </p:oleObj>
              </mc:Choice>
              <mc:Fallback>
                <p:oleObj name="Picture" r:id="rId3" imgW="6043899" imgH="3255865"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640" y="1203598"/>
                        <a:ext cx="6294719" cy="3384376"/>
                      </a:xfrm>
                      <a:prstGeom prst="rect">
                        <a:avLst/>
                      </a:prstGeom>
                      <a:noFill/>
                    </p:spPr>
                  </p:pic>
                </p:oleObj>
              </mc:Fallback>
            </mc:AlternateContent>
          </a:graphicData>
        </a:graphic>
      </p:graphicFrame>
    </p:spTree>
    <p:extLst>
      <p:ext uri="{BB962C8B-B14F-4D97-AF65-F5344CB8AC3E}">
        <p14:creationId xmlns:p14="http://schemas.microsoft.com/office/powerpoint/2010/main" val="109374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18.2 JSP</a:t>
            </a:r>
            <a:r>
              <a:rPr lang="zh-CN" altLang="en-US" sz="4800" dirty="0"/>
              <a:t>技术介绍</a:t>
            </a:r>
            <a:endParaRPr lang="zh-CN" altLang="en-US" sz="4800" dirty="0"/>
          </a:p>
        </p:txBody>
      </p:sp>
      <p:sp>
        <p:nvSpPr>
          <p:cNvPr id="3" name="内容占位符 2"/>
          <p:cNvSpPr>
            <a:spLocks noGrp="1"/>
          </p:cNvSpPr>
          <p:nvPr>
            <p:ph idx="1"/>
          </p:nvPr>
        </p:nvSpPr>
        <p:spPr/>
        <p:txBody>
          <a:bodyPr>
            <a:normAutofit fontScale="70000" lnSpcReduction="20000"/>
          </a:bodyPr>
          <a:lstStyle/>
          <a:p>
            <a:r>
              <a:rPr lang="en-US" altLang="zh-CN" dirty="0"/>
              <a:t>JSP</a:t>
            </a:r>
            <a:r>
              <a:rPr lang="zh-CN" altLang="zh-CN" dirty="0"/>
              <a:t>（</a:t>
            </a:r>
            <a:r>
              <a:rPr lang="en-US" altLang="zh-CN" dirty="0"/>
              <a:t>Java Server Pages</a:t>
            </a:r>
            <a:r>
              <a:rPr lang="zh-CN" altLang="zh-CN" dirty="0"/>
              <a:t>）是由</a:t>
            </a:r>
            <a:r>
              <a:rPr lang="en-US" altLang="zh-CN" dirty="0" err="1"/>
              <a:t>SunMicrosystems</a:t>
            </a:r>
            <a:r>
              <a:rPr lang="zh-CN" altLang="zh-CN" dirty="0"/>
              <a:t>公司倡导、许多公司参与一起建立的一种动态网页技术标准。</a:t>
            </a:r>
            <a:r>
              <a:rPr lang="en-US" altLang="zh-CN" dirty="0"/>
              <a:t>JSP</a:t>
            </a:r>
            <a:r>
              <a:rPr lang="zh-CN" altLang="zh-CN" dirty="0"/>
              <a:t>技术类似于微软公司的</a:t>
            </a:r>
            <a:r>
              <a:rPr lang="en-US" altLang="zh-CN" dirty="0"/>
              <a:t>ASP</a:t>
            </a:r>
            <a:r>
              <a:rPr lang="zh-CN" altLang="zh-CN" dirty="0"/>
              <a:t>（</a:t>
            </a:r>
            <a:r>
              <a:rPr lang="en-US" altLang="zh-CN" dirty="0"/>
              <a:t>Active Server Page</a:t>
            </a:r>
            <a:r>
              <a:rPr lang="zh-CN" altLang="zh-CN" dirty="0"/>
              <a:t>）技术，是将小段的</a:t>
            </a:r>
            <a:r>
              <a:rPr lang="en-US" altLang="zh-CN" dirty="0"/>
              <a:t>Java</a:t>
            </a:r>
            <a:r>
              <a:rPr lang="zh-CN" altLang="zh-CN" dirty="0"/>
              <a:t>程序代码（</a:t>
            </a:r>
            <a:r>
              <a:rPr lang="en-US" altLang="zh-CN" dirty="0" err="1"/>
              <a:t>Scriptlet</a:t>
            </a:r>
            <a:r>
              <a:rPr lang="zh-CN" altLang="zh-CN" dirty="0"/>
              <a:t>）和</a:t>
            </a:r>
            <a:r>
              <a:rPr lang="en-US" altLang="zh-CN" dirty="0"/>
              <a:t>JSP</a:t>
            </a:r>
            <a:r>
              <a:rPr lang="zh-CN" altLang="zh-CN" dirty="0"/>
              <a:t>标签插入</a:t>
            </a:r>
            <a:r>
              <a:rPr lang="en-US" altLang="zh-CN" dirty="0"/>
              <a:t>HTML</a:t>
            </a:r>
            <a:r>
              <a:rPr lang="zh-CN" altLang="zh-CN" dirty="0"/>
              <a:t>文件中，形成在服务器端运行的</a:t>
            </a:r>
            <a:r>
              <a:rPr lang="en-US" altLang="zh-CN" dirty="0"/>
              <a:t>JSP</a:t>
            </a:r>
            <a:r>
              <a:rPr lang="zh-CN" altLang="zh-CN" dirty="0"/>
              <a:t>文件（通常扩展名为</a:t>
            </a:r>
            <a:r>
              <a:rPr lang="en-US" altLang="zh-CN" dirty="0"/>
              <a:t>.</a:t>
            </a:r>
            <a:r>
              <a:rPr lang="en-US" altLang="zh-CN" dirty="0" err="1"/>
              <a:t>jsp</a:t>
            </a:r>
            <a:r>
              <a:rPr lang="zh-CN" altLang="zh-CN" dirty="0"/>
              <a:t>）。</a:t>
            </a:r>
          </a:p>
          <a:p>
            <a:r>
              <a:rPr lang="zh-CN" altLang="zh-CN" dirty="0"/>
              <a:t>由于</a:t>
            </a:r>
            <a:r>
              <a:rPr lang="en-US" altLang="zh-CN" dirty="0"/>
              <a:t>JSP</a:t>
            </a:r>
            <a:r>
              <a:rPr lang="zh-CN" altLang="zh-CN" dirty="0"/>
              <a:t>技术是基于</a:t>
            </a:r>
            <a:r>
              <a:rPr lang="en-US" altLang="zh-CN" dirty="0"/>
              <a:t>Java</a:t>
            </a:r>
            <a:r>
              <a:rPr lang="zh-CN" altLang="zh-CN" dirty="0"/>
              <a:t>语言的，因此它拥有</a:t>
            </a:r>
            <a:r>
              <a:rPr lang="en-US" altLang="zh-CN" dirty="0"/>
              <a:t>Java</a:t>
            </a:r>
            <a:r>
              <a:rPr lang="zh-CN" altLang="zh-CN" dirty="0"/>
              <a:t>语言跨平台性、面向对象等特性。</a:t>
            </a:r>
            <a:r>
              <a:rPr lang="en-US" altLang="zh-CN" dirty="0"/>
              <a:t>JSP</a:t>
            </a:r>
            <a:r>
              <a:rPr lang="zh-CN" altLang="zh-CN" dirty="0"/>
              <a:t>可以使用</a:t>
            </a:r>
            <a:r>
              <a:rPr lang="en-US" altLang="zh-CN" dirty="0"/>
              <a:t>Java API</a:t>
            </a:r>
            <a:r>
              <a:rPr lang="zh-CN" altLang="zh-CN" dirty="0"/>
              <a:t>，可以应用在不同的操作系统中运行，可以达到</a:t>
            </a:r>
            <a:r>
              <a:rPr lang="en-US" altLang="zh-CN" dirty="0"/>
              <a:t>“</a:t>
            </a:r>
            <a:r>
              <a:rPr lang="zh-CN" altLang="zh-CN" dirty="0"/>
              <a:t>一次编写，到处运行”的目标</a:t>
            </a:r>
            <a:r>
              <a:rPr lang="zh-CN" altLang="zh-CN" dirty="0" smtClean="0"/>
              <a:t>。</a:t>
            </a:r>
            <a:endParaRPr lang="en-US" altLang="zh-CN" dirty="0" smtClean="0"/>
          </a:p>
          <a:p>
            <a:r>
              <a:rPr lang="en-US" altLang="zh-CN" dirty="0" smtClean="0"/>
              <a:t>JSP</a:t>
            </a:r>
            <a:r>
              <a:rPr lang="zh-CN" altLang="zh-CN" dirty="0"/>
              <a:t>使用</a:t>
            </a:r>
            <a:r>
              <a:rPr lang="en-US" altLang="zh-CN" dirty="0"/>
              <a:t>JDBC</a:t>
            </a:r>
            <a:r>
              <a:rPr lang="zh-CN" altLang="zh-CN" dirty="0"/>
              <a:t>技术操作数据库，从而避免了代码移植导致更换数据库时的代码修改问题。</a:t>
            </a:r>
            <a:r>
              <a:rPr lang="en-US" altLang="zh-CN" dirty="0"/>
              <a:t>JSP</a:t>
            </a:r>
            <a:r>
              <a:rPr lang="zh-CN" altLang="zh-CN" dirty="0"/>
              <a:t>开发人员通常使用</a:t>
            </a:r>
            <a:r>
              <a:rPr lang="en-US" altLang="zh-CN" dirty="0"/>
              <a:t>HTML</a:t>
            </a:r>
            <a:r>
              <a:rPr lang="zh-CN" altLang="zh-CN" dirty="0"/>
              <a:t>语言来设计和格式化静态页面的内容，而使用</a:t>
            </a:r>
            <a:r>
              <a:rPr lang="en-US" altLang="zh-CN" dirty="0"/>
              <a:t>JSP</a:t>
            </a:r>
            <a:r>
              <a:rPr lang="zh-CN" altLang="zh-CN" dirty="0"/>
              <a:t>标签和</a:t>
            </a:r>
            <a:r>
              <a:rPr lang="en-US" altLang="zh-CN" dirty="0"/>
              <a:t>Java</a:t>
            </a:r>
            <a:r>
              <a:rPr lang="zh-CN" altLang="zh-CN" dirty="0"/>
              <a:t>代码片段来实现动态部分，从而有效地将业务代码从视图层分离，提高了系统的开发和维护效率</a:t>
            </a:r>
            <a:r>
              <a:rPr lang="zh-CN" altLang="zh-CN" dirty="0" smtClean="0"/>
              <a:t>。</a:t>
            </a:r>
            <a:endParaRPr lang="en-US" altLang="zh-CN" dirty="0" smtClean="0"/>
          </a:p>
          <a:p>
            <a:r>
              <a:rPr lang="en-US" altLang="zh-CN" dirty="0" smtClean="0"/>
              <a:t>JSP</a:t>
            </a:r>
            <a:r>
              <a:rPr lang="zh-CN" altLang="zh-CN" dirty="0"/>
              <a:t>中可以利用面向对象特性，使用</a:t>
            </a:r>
            <a:r>
              <a:rPr lang="en-US" altLang="zh-CN" dirty="0"/>
              <a:t>JavaBean</a:t>
            </a:r>
            <a:r>
              <a:rPr lang="zh-CN" altLang="zh-CN" dirty="0"/>
              <a:t>来封装业务处理代码，并在</a:t>
            </a:r>
            <a:r>
              <a:rPr lang="en-US" altLang="zh-CN" dirty="0"/>
              <a:t>JSP</a:t>
            </a:r>
            <a:r>
              <a:rPr lang="zh-CN" altLang="zh-CN" dirty="0"/>
              <a:t>页面甚至整个项目中都可以复用</a:t>
            </a:r>
            <a:r>
              <a:rPr lang="en-US" altLang="zh-CN" dirty="0"/>
              <a:t>JavaBean</a:t>
            </a:r>
            <a:r>
              <a:rPr lang="zh-CN" altLang="zh-CN" dirty="0"/>
              <a:t>。在用户第一次通过浏览器访问</a:t>
            </a:r>
            <a:r>
              <a:rPr lang="en-US" altLang="zh-CN" dirty="0"/>
              <a:t>JSP</a:t>
            </a:r>
            <a:r>
              <a:rPr lang="zh-CN" altLang="zh-CN" dirty="0"/>
              <a:t>页面时，服务器将对</a:t>
            </a:r>
            <a:r>
              <a:rPr lang="en-US" altLang="zh-CN" dirty="0"/>
              <a:t>JSP</a:t>
            </a:r>
            <a:r>
              <a:rPr lang="zh-CN" altLang="zh-CN" dirty="0"/>
              <a:t>页面代码进行编译，编译好的代码将被保存以供其他用户访问，从而大大提升了</a:t>
            </a:r>
            <a:r>
              <a:rPr lang="en-US" altLang="zh-CN" dirty="0"/>
              <a:t>Web</a:t>
            </a:r>
            <a:r>
              <a:rPr lang="zh-CN" altLang="zh-CN" dirty="0"/>
              <a:t>系统的响应速度</a:t>
            </a:r>
            <a:r>
              <a:rPr lang="zh-CN" altLang="zh-CN" dirty="0" smtClean="0"/>
              <a:t>。</a:t>
            </a:r>
            <a:endParaRPr lang="zh-CN" altLang="en-US" dirty="0"/>
          </a:p>
        </p:txBody>
      </p:sp>
    </p:spTree>
    <p:extLst>
      <p:ext uri="{BB962C8B-B14F-4D97-AF65-F5344CB8AC3E}">
        <p14:creationId xmlns:p14="http://schemas.microsoft.com/office/powerpoint/2010/main" val="99764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18.2 JSP</a:t>
            </a:r>
            <a:r>
              <a:rPr lang="zh-CN" altLang="en-US" sz="4800" dirty="0"/>
              <a:t>技术介绍</a:t>
            </a:r>
            <a:endParaRPr lang="zh-CN" altLang="en-US" sz="4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3845738"/>
              </p:ext>
            </p:extLst>
          </p:nvPr>
        </p:nvGraphicFramePr>
        <p:xfrm>
          <a:off x="683565" y="1491627"/>
          <a:ext cx="7632850" cy="2388540"/>
        </p:xfrm>
        <a:graphic>
          <a:graphicData uri="http://schemas.openxmlformats.org/drawingml/2006/table">
            <a:tbl>
              <a:tblPr firstRow="1" firstCol="1" bandRow="1">
                <a:tableStyleId>{5C22544A-7EE6-4342-B048-85BDC9FD1C3A}</a:tableStyleId>
              </a:tblPr>
              <a:tblGrid>
                <a:gridCol w="2543686"/>
                <a:gridCol w="2544582"/>
                <a:gridCol w="2544582"/>
              </a:tblGrid>
              <a:tr h="398090">
                <a:tc>
                  <a:txBody>
                    <a:bodyPr/>
                    <a:lstStyle/>
                    <a:p>
                      <a:pPr>
                        <a:spcAft>
                          <a:spcPts val="0"/>
                        </a:spcAft>
                      </a:pPr>
                      <a:r>
                        <a:rPr lang="zh-CN" sz="1600">
                          <a:effectLst/>
                        </a:rPr>
                        <a:t>技术</a:t>
                      </a:r>
                      <a:endParaRPr lang="zh-CN" sz="1600">
                        <a:effectLst/>
                        <a:latin typeface="宋体"/>
                        <a:cs typeface="宋体"/>
                      </a:endParaRPr>
                    </a:p>
                  </a:txBody>
                  <a:tcPr marL="68580" marR="68580" marT="0" marB="0" anchor="ctr"/>
                </a:tc>
                <a:tc>
                  <a:txBody>
                    <a:bodyPr/>
                    <a:lstStyle/>
                    <a:p>
                      <a:pPr>
                        <a:spcAft>
                          <a:spcPts val="0"/>
                        </a:spcAft>
                      </a:pPr>
                      <a:r>
                        <a:rPr lang="en-US" sz="1600">
                          <a:effectLst/>
                        </a:rPr>
                        <a:t>Java</a:t>
                      </a:r>
                      <a:r>
                        <a:rPr lang="zh-CN" sz="1600">
                          <a:effectLst/>
                        </a:rPr>
                        <a:t>平台</a:t>
                      </a:r>
                      <a:endParaRPr lang="zh-CN" sz="1600">
                        <a:effectLst/>
                        <a:latin typeface="宋体"/>
                        <a:cs typeface="宋体"/>
                      </a:endParaRPr>
                    </a:p>
                  </a:txBody>
                  <a:tcPr marL="68580" marR="68580" marT="0" marB="0" anchor="ctr"/>
                </a:tc>
                <a:tc>
                  <a:txBody>
                    <a:bodyPr/>
                    <a:lstStyle/>
                    <a:p>
                      <a:pPr>
                        <a:spcAft>
                          <a:spcPts val="0"/>
                        </a:spcAft>
                      </a:pPr>
                      <a:r>
                        <a:rPr lang="en-US" sz="1600">
                          <a:effectLst/>
                        </a:rPr>
                        <a:t>ASP.NET</a:t>
                      </a:r>
                      <a:r>
                        <a:rPr lang="zh-CN" sz="1600">
                          <a:effectLst/>
                        </a:rPr>
                        <a:t>平台</a:t>
                      </a:r>
                      <a:endParaRPr lang="zh-CN" sz="1600">
                        <a:effectLst/>
                        <a:latin typeface="宋体"/>
                        <a:cs typeface="宋体"/>
                      </a:endParaRPr>
                    </a:p>
                  </a:txBody>
                  <a:tcPr marL="68580" marR="68580" marT="0" marB="0" anchor="ctr"/>
                </a:tc>
              </a:tr>
              <a:tr h="398090">
                <a:tc>
                  <a:txBody>
                    <a:bodyPr/>
                    <a:lstStyle/>
                    <a:p>
                      <a:pPr>
                        <a:spcAft>
                          <a:spcPts val="0"/>
                        </a:spcAft>
                      </a:pPr>
                      <a:r>
                        <a:rPr lang="zh-CN" sz="1600">
                          <a:effectLst/>
                        </a:rPr>
                        <a:t>开发集成环境</a:t>
                      </a:r>
                      <a:endParaRPr lang="zh-CN" sz="1600">
                        <a:effectLst/>
                        <a:latin typeface="宋体"/>
                        <a:cs typeface="宋体"/>
                      </a:endParaRPr>
                    </a:p>
                  </a:txBody>
                  <a:tcPr marL="68580" marR="68580" marT="0" marB="0" anchor="ctr"/>
                </a:tc>
                <a:tc>
                  <a:txBody>
                    <a:bodyPr/>
                    <a:lstStyle/>
                    <a:p>
                      <a:pPr>
                        <a:spcAft>
                          <a:spcPts val="0"/>
                        </a:spcAft>
                      </a:pPr>
                      <a:r>
                        <a:rPr lang="en-US" sz="1600">
                          <a:effectLst/>
                        </a:rPr>
                        <a:t>Eclipse</a:t>
                      </a:r>
                      <a:r>
                        <a:rPr lang="zh-CN" sz="1600">
                          <a:effectLst/>
                        </a:rPr>
                        <a:t>等</a:t>
                      </a:r>
                      <a:endParaRPr lang="zh-CN" sz="1600">
                        <a:effectLst/>
                        <a:latin typeface="宋体"/>
                        <a:cs typeface="宋体"/>
                      </a:endParaRPr>
                    </a:p>
                  </a:txBody>
                  <a:tcPr marL="68580" marR="68580" marT="0" marB="0" anchor="ctr"/>
                </a:tc>
                <a:tc>
                  <a:txBody>
                    <a:bodyPr/>
                    <a:lstStyle/>
                    <a:p>
                      <a:pPr>
                        <a:spcAft>
                          <a:spcPts val="0"/>
                        </a:spcAft>
                      </a:pPr>
                      <a:r>
                        <a:rPr lang="en-US" sz="1600">
                          <a:effectLst/>
                        </a:rPr>
                        <a:t>Visual Studio</a:t>
                      </a:r>
                      <a:endParaRPr lang="zh-CN" sz="1600">
                        <a:effectLst/>
                        <a:latin typeface="宋体"/>
                        <a:cs typeface="宋体"/>
                      </a:endParaRPr>
                    </a:p>
                  </a:txBody>
                  <a:tcPr marL="68580" marR="68580" marT="0" marB="0" anchor="ctr"/>
                </a:tc>
              </a:tr>
              <a:tr h="398090">
                <a:tc>
                  <a:txBody>
                    <a:bodyPr/>
                    <a:lstStyle/>
                    <a:p>
                      <a:pPr>
                        <a:spcAft>
                          <a:spcPts val="0"/>
                        </a:spcAft>
                      </a:pPr>
                      <a:r>
                        <a:rPr lang="zh-CN" sz="1600">
                          <a:effectLst/>
                        </a:rPr>
                        <a:t>运行环境</a:t>
                      </a:r>
                      <a:endParaRPr lang="zh-CN" sz="1600">
                        <a:effectLst/>
                        <a:latin typeface="宋体"/>
                        <a:cs typeface="宋体"/>
                      </a:endParaRPr>
                    </a:p>
                  </a:txBody>
                  <a:tcPr marL="68580" marR="68580" marT="0" marB="0" anchor="ctr"/>
                </a:tc>
                <a:tc>
                  <a:txBody>
                    <a:bodyPr/>
                    <a:lstStyle/>
                    <a:p>
                      <a:pPr>
                        <a:spcAft>
                          <a:spcPts val="0"/>
                        </a:spcAft>
                      </a:pPr>
                      <a:r>
                        <a:rPr lang="en-US" sz="1600">
                          <a:effectLst/>
                        </a:rPr>
                        <a:t>Java</a:t>
                      </a:r>
                      <a:r>
                        <a:rPr lang="zh-CN" sz="1600">
                          <a:effectLst/>
                        </a:rPr>
                        <a:t>虚拟机</a:t>
                      </a:r>
                      <a:endParaRPr lang="zh-CN" sz="1600">
                        <a:effectLst/>
                        <a:latin typeface="宋体"/>
                        <a:cs typeface="宋体"/>
                      </a:endParaRPr>
                    </a:p>
                  </a:txBody>
                  <a:tcPr marL="68580" marR="68580" marT="0" marB="0" anchor="ctr"/>
                </a:tc>
                <a:tc>
                  <a:txBody>
                    <a:bodyPr/>
                    <a:lstStyle/>
                    <a:p>
                      <a:pPr>
                        <a:spcAft>
                          <a:spcPts val="0"/>
                        </a:spcAft>
                      </a:pPr>
                      <a:r>
                        <a:rPr lang="zh-CN" sz="1600">
                          <a:effectLst/>
                        </a:rPr>
                        <a:t>通用语言运行库</a:t>
                      </a:r>
                      <a:endParaRPr lang="zh-CN" sz="1600">
                        <a:effectLst/>
                        <a:latin typeface="宋体"/>
                        <a:cs typeface="宋体"/>
                      </a:endParaRPr>
                    </a:p>
                  </a:txBody>
                  <a:tcPr marL="68580" marR="68580" marT="0" marB="0" anchor="ctr"/>
                </a:tc>
              </a:tr>
              <a:tr h="398090">
                <a:tc>
                  <a:txBody>
                    <a:bodyPr/>
                    <a:lstStyle/>
                    <a:p>
                      <a:pPr>
                        <a:spcAft>
                          <a:spcPts val="0"/>
                        </a:spcAft>
                      </a:pPr>
                      <a:r>
                        <a:rPr lang="zh-CN" sz="1600">
                          <a:effectLst/>
                        </a:rPr>
                        <a:t>类库</a:t>
                      </a:r>
                      <a:endParaRPr lang="zh-CN" sz="1600">
                        <a:effectLst/>
                        <a:latin typeface="宋体"/>
                        <a:cs typeface="宋体"/>
                      </a:endParaRPr>
                    </a:p>
                  </a:txBody>
                  <a:tcPr marL="68580" marR="68580" marT="0" marB="0" anchor="ctr"/>
                </a:tc>
                <a:tc>
                  <a:txBody>
                    <a:bodyPr/>
                    <a:lstStyle/>
                    <a:p>
                      <a:pPr>
                        <a:spcAft>
                          <a:spcPts val="0"/>
                        </a:spcAft>
                      </a:pPr>
                      <a:r>
                        <a:rPr lang="en-US" sz="1600">
                          <a:effectLst/>
                        </a:rPr>
                        <a:t>Java</a:t>
                      </a:r>
                      <a:r>
                        <a:rPr lang="zh-CN" sz="1600">
                          <a:effectLst/>
                        </a:rPr>
                        <a:t>类库</a:t>
                      </a:r>
                      <a:endParaRPr lang="zh-CN" sz="1600">
                        <a:effectLst/>
                        <a:latin typeface="宋体"/>
                        <a:cs typeface="宋体"/>
                      </a:endParaRPr>
                    </a:p>
                  </a:txBody>
                  <a:tcPr marL="68580" marR="68580" marT="0" marB="0" anchor="ctr"/>
                </a:tc>
                <a:tc>
                  <a:txBody>
                    <a:bodyPr/>
                    <a:lstStyle/>
                    <a:p>
                      <a:pPr>
                        <a:spcAft>
                          <a:spcPts val="0"/>
                        </a:spcAft>
                      </a:pPr>
                      <a:r>
                        <a:rPr lang="en-US" sz="1600">
                          <a:effectLst/>
                        </a:rPr>
                        <a:t>.NET</a:t>
                      </a:r>
                      <a:r>
                        <a:rPr lang="zh-CN" sz="1600">
                          <a:effectLst/>
                        </a:rPr>
                        <a:t>框架类库</a:t>
                      </a:r>
                      <a:endParaRPr lang="zh-CN" sz="1600">
                        <a:effectLst/>
                        <a:latin typeface="宋体"/>
                        <a:cs typeface="宋体"/>
                      </a:endParaRPr>
                    </a:p>
                  </a:txBody>
                  <a:tcPr marL="68580" marR="68580" marT="0" marB="0" anchor="ctr"/>
                </a:tc>
              </a:tr>
              <a:tr h="398090">
                <a:tc>
                  <a:txBody>
                    <a:bodyPr/>
                    <a:lstStyle/>
                    <a:p>
                      <a:pPr>
                        <a:spcAft>
                          <a:spcPts val="0"/>
                        </a:spcAft>
                      </a:pPr>
                      <a:r>
                        <a:rPr lang="en-US" sz="1600">
                          <a:effectLst/>
                        </a:rPr>
                        <a:t>Web</a:t>
                      </a:r>
                      <a:r>
                        <a:rPr lang="zh-CN" sz="1600">
                          <a:effectLst/>
                        </a:rPr>
                        <a:t>表现层开发</a:t>
                      </a:r>
                      <a:endParaRPr lang="zh-CN" sz="1600">
                        <a:effectLst/>
                        <a:latin typeface="宋体"/>
                        <a:cs typeface="宋体"/>
                      </a:endParaRPr>
                    </a:p>
                  </a:txBody>
                  <a:tcPr marL="68580" marR="68580" marT="0" marB="0" anchor="ctr"/>
                </a:tc>
                <a:tc>
                  <a:txBody>
                    <a:bodyPr/>
                    <a:lstStyle/>
                    <a:p>
                      <a:pPr>
                        <a:spcAft>
                          <a:spcPts val="0"/>
                        </a:spcAft>
                      </a:pPr>
                      <a:r>
                        <a:rPr lang="en-US" sz="1600">
                          <a:effectLst/>
                        </a:rPr>
                        <a:t>JSP</a:t>
                      </a:r>
                      <a:endParaRPr lang="zh-CN" sz="1600">
                        <a:effectLst/>
                        <a:latin typeface="宋体"/>
                        <a:cs typeface="宋体"/>
                      </a:endParaRPr>
                    </a:p>
                  </a:txBody>
                  <a:tcPr marL="68580" marR="68580" marT="0" marB="0" anchor="ctr"/>
                </a:tc>
                <a:tc>
                  <a:txBody>
                    <a:bodyPr/>
                    <a:lstStyle/>
                    <a:p>
                      <a:pPr>
                        <a:spcAft>
                          <a:spcPts val="0"/>
                        </a:spcAft>
                      </a:pPr>
                      <a:r>
                        <a:rPr lang="en-US" sz="1600">
                          <a:effectLst/>
                        </a:rPr>
                        <a:t>ASP.NET</a:t>
                      </a:r>
                      <a:endParaRPr lang="zh-CN" sz="1600">
                        <a:effectLst/>
                        <a:latin typeface="宋体"/>
                        <a:cs typeface="宋体"/>
                      </a:endParaRPr>
                    </a:p>
                  </a:txBody>
                  <a:tcPr marL="68580" marR="68580" marT="0" marB="0" anchor="ctr"/>
                </a:tc>
              </a:tr>
              <a:tr h="398090">
                <a:tc>
                  <a:txBody>
                    <a:bodyPr/>
                    <a:lstStyle/>
                    <a:p>
                      <a:pPr>
                        <a:spcAft>
                          <a:spcPts val="0"/>
                        </a:spcAft>
                      </a:pPr>
                      <a:r>
                        <a:rPr lang="zh-CN" sz="1600">
                          <a:effectLst/>
                        </a:rPr>
                        <a:t>数据层开发</a:t>
                      </a:r>
                      <a:endParaRPr lang="zh-CN" sz="1600">
                        <a:effectLst/>
                        <a:latin typeface="宋体"/>
                        <a:cs typeface="宋体"/>
                      </a:endParaRPr>
                    </a:p>
                  </a:txBody>
                  <a:tcPr marL="68580" marR="68580" marT="0" marB="0" anchor="ctr"/>
                </a:tc>
                <a:tc>
                  <a:txBody>
                    <a:bodyPr/>
                    <a:lstStyle/>
                    <a:p>
                      <a:pPr>
                        <a:spcAft>
                          <a:spcPts val="0"/>
                        </a:spcAft>
                      </a:pPr>
                      <a:r>
                        <a:rPr lang="en-US" sz="1600">
                          <a:effectLst/>
                        </a:rPr>
                        <a:t>JDBC</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ADO.NET</a:t>
                      </a:r>
                      <a:endParaRPr lang="zh-CN" sz="1600" dirty="0">
                        <a:effectLst/>
                        <a:latin typeface="宋体"/>
                        <a:cs typeface="宋体"/>
                      </a:endParaRPr>
                    </a:p>
                  </a:txBody>
                  <a:tcPr marL="68580" marR="68580" marT="0" marB="0" anchor="ctr"/>
                </a:tc>
              </a:tr>
            </a:tbl>
          </a:graphicData>
        </a:graphic>
      </p:graphicFrame>
    </p:spTree>
    <p:extLst>
      <p:ext uri="{BB962C8B-B14F-4D97-AF65-F5344CB8AC3E}">
        <p14:creationId xmlns:p14="http://schemas.microsoft.com/office/powerpoint/2010/main" val="99764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18.3 PHP</a:t>
            </a:r>
            <a:r>
              <a:rPr lang="zh-CN" altLang="en-US" sz="4800" dirty="0"/>
              <a:t>技术介绍</a:t>
            </a:r>
            <a:endParaRPr lang="zh-CN" altLang="en-US" sz="4800" dirty="0"/>
          </a:p>
        </p:txBody>
      </p:sp>
      <p:sp>
        <p:nvSpPr>
          <p:cNvPr id="3" name="内容占位符 2"/>
          <p:cNvSpPr>
            <a:spLocks noGrp="1"/>
          </p:cNvSpPr>
          <p:nvPr>
            <p:ph idx="1"/>
          </p:nvPr>
        </p:nvSpPr>
        <p:spPr/>
        <p:txBody>
          <a:bodyPr>
            <a:noAutofit/>
          </a:bodyPr>
          <a:lstStyle/>
          <a:p>
            <a:r>
              <a:rPr lang="en-US" altLang="zh-CN" sz="1800" dirty="0"/>
              <a:t>PHP</a:t>
            </a:r>
            <a:r>
              <a:rPr lang="zh-CN" altLang="zh-CN" sz="1800" dirty="0"/>
              <a:t>原始为</a:t>
            </a:r>
            <a:r>
              <a:rPr lang="en-US" altLang="zh-CN" sz="1800" dirty="0"/>
              <a:t> Personal Home Page</a:t>
            </a:r>
            <a:r>
              <a:rPr lang="zh-CN" altLang="zh-CN" sz="1800" dirty="0"/>
              <a:t>的缩写，现已经正名为“</a:t>
            </a:r>
            <a:r>
              <a:rPr lang="en-US" altLang="zh-CN" sz="1800" dirty="0"/>
              <a:t>PHP: Hypertext Preprocessor</a:t>
            </a:r>
            <a:r>
              <a:rPr lang="zh-CN" altLang="zh-CN" sz="1800" dirty="0"/>
              <a:t>”的缩写。这种将名称放到定义中的写法被称作递归缩写。</a:t>
            </a:r>
          </a:p>
          <a:p>
            <a:pPr lvl="1">
              <a:buFont typeface="Wingdings" panose="05000000000000000000" pitchFamily="2" charset="2"/>
              <a:buChar char="l"/>
            </a:pPr>
            <a:r>
              <a:rPr lang="zh-CN" altLang="zh-CN" dirty="0"/>
              <a:t>开放的源代码：所有的</a:t>
            </a:r>
            <a:r>
              <a:rPr lang="en-US" altLang="zh-CN" dirty="0"/>
              <a:t>PHP</a:t>
            </a:r>
            <a:r>
              <a:rPr lang="zh-CN" altLang="zh-CN" dirty="0"/>
              <a:t>源代码事实上都可以得到。</a:t>
            </a:r>
          </a:p>
          <a:p>
            <a:pPr lvl="1">
              <a:buFont typeface="Wingdings" panose="05000000000000000000" pitchFamily="2" charset="2"/>
              <a:buChar char="l"/>
            </a:pPr>
            <a:r>
              <a:rPr lang="en-US" altLang="zh-CN" dirty="0"/>
              <a:t>PHP</a:t>
            </a:r>
            <a:r>
              <a:rPr lang="zh-CN" altLang="zh-CN" dirty="0"/>
              <a:t>是免费的：和其它技术相比，</a:t>
            </a:r>
            <a:r>
              <a:rPr lang="en-US" altLang="zh-CN" dirty="0"/>
              <a:t>PHP</a:t>
            </a:r>
            <a:r>
              <a:rPr lang="zh-CN" altLang="zh-CN" dirty="0"/>
              <a:t>本身免费。</a:t>
            </a:r>
          </a:p>
          <a:p>
            <a:pPr lvl="1">
              <a:buFont typeface="Wingdings" panose="05000000000000000000" pitchFamily="2" charset="2"/>
              <a:buChar char="l"/>
            </a:pPr>
            <a:r>
              <a:rPr lang="en-US" altLang="zh-CN" dirty="0" err="1"/>
              <a:t>php</a:t>
            </a:r>
            <a:r>
              <a:rPr lang="zh-CN" altLang="zh-CN" dirty="0"/>
              <a:t>的快捷性：程序开发快，运行快，技术本身学习快。</a:t>
            </a:r>
            <a:r>
              <a:rPr lang="en-US" altLang="zh-CN" dirty="0"/>
              <a:t>PHP</a:t>
            </a:r>
            <a:r>
              <a:rPr lang="zh-CN" altLang="zh-CN" dirty="0"/>
              <a:t>可以被嵌入于</a:t>
            </a:r>
            <a:r>
              <a:rPr lang="en-US" altLang="zh-CN" dirty="0"/>
              <a:t>HTML</a:t>
            </a:r>
            <a:r>
              <a:rPr lang="zh-CN" altLang="zh-CN" dirty="0"/>
              <a:t>语言。相对于其他语言，</a:t>
            </a:r>
            <a:r>
              <a:rPr lang="en-US" altLang="zh-CN" dirty="0"/>
              <a:t>PHP</a:t>
            </a:r>
            <a:r>
              <a:rPr lang="zh-CN" altLang="zh-CN" dirty="0"/>
              <a:t>编辑简单，实用性强，更适合初学者。</a:t>
            </a:r>
          </a:p>
          <a:p>
            <a:pPr lvl="1">
              <a:buFont typeface="Wingdings" panose="05000000000000000000" pitchFamily="2" charset="2"/>
              <a:buChar char="l"/>
            </a:pPr>
            <a:r>
              <a:rPr lang="zh-CN" altLang="zh-CN" dirty="0"/>
              <a:t>跨平台性强：由于</a:t>
            </a:r>
            <a:r>
              <a:rPr lang="en-US" altLang="zh-CN" dirty="0"/>
              <a:t>PHP</a:t>
            </a:r>
            <a:r>
              <a:rPr lang="zh-CN" altLang="zh-CN" dirty="0"/>
              <a:t>是运行在服务器端的脚本，可以运行在</a:t>
            </a:r>
            <a:r>
              <a:rPr lang="en-US" altLang="zh-CN" dirty="0"/>
              <a:t>UNIX</a:t>
            </a:r>
            <a:r>
              <a:rPr lang="zh-CN" altLang="zh-CN" dirty="0"/>
              <a:t>、</a:t>
            </a:r>
            <a:r>
              <a:rPr lang="en-US" altLang="zh-CN" dirty="0"/>
              <a:t>LINUX</a:t>
            </a:r>
            <a:r>
              <a:rPr lang="zh-CN" altLang="zh-CN" dirty="0"/>
              <a:t>、</a:t>
            </a:r>
            <a:r>
              <a:rPr lang="en-US" altLang="zh-CN" dirty="0"/>
              <a:t>WINDOWS</a:t>
            </a:r>
            <a:r>
              <a:rPr lang="zh-CN" altLang="zh-CN" dirty="0"/>
              <a:t>下。</a:t>
            </a:r>
          </a:p>
          <a:p>
            <a:pPr lvl="1">
              <a:buFont typeface="Wingdings" panose="05000000000000000000" pitchFamily="2" charset="2"/>
              <a:buChar char="l"/>
            </a:pPr>
            <a:r>
              <a:rPr lang="zh-CN" altLang="zh-CN" dirty="0"/>
              <a:t>效率高：</a:t>
            </a:r>
            <a:r>
              <a:rPr lang="en-US" altLang="zh-CN" dirty="0"/>
              <a:t>PHP</a:t>
            </a:r>
            <a:r>
              <a:rPr lang="zh-CN" altLang="zh-CN" dirty="0"/>
              <a:t>消耗相当少的系统资源。</a:t>
            </a:r>
          </a:p>
          <a:p>
            <a:pPr lvl="1">
              <a:buFont typeface="Wingdings" panose="05000000000000000000" pitchFamily="2" charset="2"/>
              <a:buChar char="l"/>
            </a:pPr>
            <a:r>
              <a:rPr lang="zh-CN" altLang="zh-CN" dirty="0"/>
              <a:t>图像处理：用</a:t>
            </a:r>
            <a:r>
              <a:rPr lang="en-US" altLang="zh-CN" dirty="0"/>
              <a:t>PHP</a:t>
            </a:r>
            <a:r>
              <a:rPr lang="zh-CN" altLang="zh-CN" dirty="0"/>
              <a:t>动态创建图像</a:t>
            </a:r>
          </a:p>
          <a:p>
            <a:pPr lvl="1">
              <a:buFont typeface="Wingdings" panose="05000000000000000000" pitchFamily="2" charset="2"/>
              <a:buChar char="l"/>
            </a:pPr>
            <a:r>
              <a:rPr lang="zh-CN" altLang="zh-CN" dirty="0"/>
              <a:t>面向对象：在</a:t>
            </a:r>
            <a:r>
              <a:rPr lang="en-US" altLang="zh-CN" dirty="0"/>
              <a:t>PHP 4</a:t>
            </a:r>
            <a:r>
              <a:rPr lang="zh-CN" altLang="zh-CN" dirty="0"/>
              <a:t>和</a:t>
            </a:r>
            <a:r>
              <a:rPr lang="en-US" altLang="zh-CN" dirty="0"/>
              <a:t>PHP 5</a:t>
            </a:r>
            <a:r>
              <a:rPr lang="zh-CN" altLang="zh-CN" dirty="0"/>
              <a:t>中，面向对象方面都有了很大的改进，现在</a:t>
            </a:r>
            <a:r>
              <a:rPr lang="en-US" altLang="zh-CN" dirty="0"/>
              <a:t>PHP</a:t>
            </a:r>
            <a:r>
              <a:rPr lang="zh-CN" altLang="zh-CN" dirty="0"/>
              <a:t>完全可以用来开发大型商业程序</a:t>
            </a:r>
            <a:r>
              <a:rPr lang="zh-CN" altLang="zh-CN" dirty="0" smtClean="0"/>
              <a:t>。</a:t>
            </a:r>
            <a:endParaRPr lang="zh-CN" altLang="en-US" dirty="0"/>
          </a:p>
        </p:txBody>
      </p:sp>
    </p:spTree>
    <p:extLst>
      <p:ext uri="{BB962C8B-B14F-4D97-AF65-F5344CB8AC3E}">
        <p14:creationId xmlns:p14="http://schemas.microsoft.com/office/powerpoint/2010/main" val="29362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18.3 PHP</a:t>
            </a:r>
            <a:r>
              <a:rPr lang="zh-CN" altLang="en-US" sz="4800" dirty="0"/>
              <a:t>技术介绍</a:t>
            </a:r>
            <a:endParaRPr lang="zh-CN" altLang="en-US" sz="4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94175430"/>
              </p:ext>
            </p:extLst>
          </p:nvPr>
        </p:nvGraphicFramePr>
        <p:xfrm>
          <a:off x="611560" y="1491627"/>
          <a:ext cx="7704857" cy="1885620"/>
        </p:xfrm>
        <a:graphic>
          <a:graphicData uri="http://schemas.openxmlformats.org/drawingml/2006/table">
            <a:tbl>
              <a:tblPr firstRow="1" firstCol="1" bandRow="1">
                <a:tableStyleId>{5C22544A-7EE6-4342-B048-85BDC9FD1C3A}</a:tableStyleId>
              </a:tblPr>
              <a:tblGrid>
                <a:gridCol w="2032620"/>
                <a:gridCol w="3222180"/>
                <a:gridCol w="2450057"/>
              </a:tblGrid>
              <a:tr h="314270">
                <a:tc>
                  <a:txBody>
                    <a:bodyPr/>
                    <a:lstStyle/>
                    <a:p>
                      <a:pPr>
                        <a:spcAft>
                          <a:spcPts val="0"/>
                        </a:spcAft>
                      </a:pPr>
                      <a:r>
                        <a:rPr lang="zh-CN" sz="1600">
                          <a:effectLst/>
                        </a:rPr>
                        <a:t>技术</a:t>
                      </a:r>
                      <a:endParaRPr lang="zh-CN" sz="1600">
                        <a:effectLst/>
                        <a:latin typeface="宋体"/>
                        <a:cs typeface="宋体"/>
                      </a:endParaRPr>
                    </a:p>
                  </a:txBody>
                  <a:tcPr marL="68580" marR="68580" marT="0" marB="0" anchor="ctr"/>
                </a:tc>
                <a:tc>
                  <a:txBody>
                    <a:bodyPr/>
                    <a:lstStyle/>
                    <a:p>
                      <a:pPr>
                        <a:spcAft>
                          <a:spcPts val="0"/>
                        </a:spcAft>
                      </a:pPr>
                      <a:r>
                        <a:rPr lang="en-US" sz="1600">
                          <a:effectLst/>
                        </a:rPr>
                        <a:t>PHP</a:t>
                      </a:r>
                      <a:r>
                        <a:rPr lang="zh-CN" sz="1600">
                          <a:effectLst/>
                        </a:rPr>
                        <a:t>平台</a:t>
                      </a:r>
                      <a:endParaRPr lang="zh-CN" sz="1600">
                        <a:effectLst/>
                        <a:latin typeface="宋体"/>
                        <a:cs typeface="宋体"/>
                      </a:endParaRPr>
                    </a:p>
                  </a:txBody>
                  <a:tcPr marL="68580" marR="68580" marT="0" marB="0" anchor="ctr"/>
                </a:tc>
                <a:tc>
                  <a:txBody>
                    <a:bodyPr/>
                    <a:lstStyle/>
                    <a:p>
                      <a:pPr>
                        <a:spcAft>
                          <a:spcPts val="0"/>
                        </a:spcAft>
                      </a:pPr>
                      <a:r>
                        <a:rPr lang="en-US" sz="1600">
                          <a:effectLst/>
                        </a:rPr>
                        <a:t>ASP.NET</a:t>
                      </a:r>
                      <a:r>
                        <a:rPr lang="zh-CN" sz="1600">
                          <a:effectLst/>
                        </a:rPr>
                        <a:t>平台</a:t>
                      </a:r>
                      <a:endParaRPr lang="zh-CN" sz="1600">
                        <a:effectLst/>
                        <a:latin typeface="宋体"/>
                        <a:cs typeface="宋体"/>
                      </a:endParaRPr>
                    </a:p>
                  </a:txBody>
                  <a:tcPr marL="68580" marR="68580" marT="0" marB="0" anchor="ctr"/>
                </a:tc>
              </a:tr>
              <a:tr h="314270">
                <a:tc>
                  <a:txBody>
                    <a:bodyPr/>
                    <a:lstStyle/>
                    <a:p>
                      <a:pPr>
                        <a:spcAft>
                          <a:spcPts val="0"/>
                        </a:spcAft>
                      </a:pPr>
                      <a:r>
                        <a:rPr lang="zh-CN" sz="1600">
                          <a:effectLst/>
                        </a:rPr>
                        <a:t>开发集成环境</a:t>
                      </a:r>
                      <a:endParaRPr lang="zh-CN" sz="1600">
                        <a:effectLst/>
                        <a:latin typeface="宋体"/>
                        <a:cs typeface="宋体"/>
                      </a:endParaRPr>
                    </a:p>
                  </a:txBody>
                  <a:tcPr marL="68580" marR="68580" marT="0" marB="0" anchor="ctr"/>
                </a:tc>
                <a:tc>
                  <a:txBody>
                    <a:bodyPr/>
                    <a:lstStyle/>
                    <a:p>
                      <a:pPr>
                        <a:spcAft>
                          <a:spcPts val="0"/>
                        </a:spcAft>
                      </a:pPr>
                      <a:r>
                        <a:rPr lang="en-US" sz="1600">
                          <a:effectLst/>
                        </a:rPr>
                        <a:t>Zend Studio</a:t>
                      </a:r>
                      <a:r>
                        <a:rPr lang="zh-CN" sz="1600">
                          <a:effectLst/>
                        </a:rPr>
                        <a:t>、</a:t>
                      </a:r>
                      <a:r>
                        <a:rPr lang="en-US" sz="1600">
                          <a:effectLst/>
                        </a:rPr>
                        <a:t>PHPDesinger</a:t>
                      </a:r>
                      <a:r>
                        <a:rPr lang="zh-CN" sz="1600">
                          <a:effectLst/>
                        </a:rPr>
                        <a:t>等</a:t>
                      </a:r>
                      <a:endParaRPr lang="zh-CN" sz="1600">
                        <a:effectLst/>
                        <a:latin typeface="宋体"/>
                        <a:cs typeface="宋体"/>
                      </a:endParaRPr>
                    </a:p>
                  </a:txBody>
                  <a:tcPr marL="68580" marR="68580" marT="0" marB="0" anchor="ctr"/>
                </a:tc>
                <a:tc>
                  <a:txBody>
                    <a:bodyPr/>
                    <a:lstStyle/>
                    <a:p>
                      <a:pPr>
                        <a:spcAft>
                          <a:spcPts val="0"/>
                        </a:spcAft>
                      </a:pPr>
                      <a:r>
                        <a:rPr lang="en-US" sz="1600">
                          <a:effectLst/>
                        </a:rPr>
                        <a:t>Visual Studio</a:t>
                      </a:r>
                      <a:endParaRPr lang="zh-CN" sz="1600">
                        <a:effectLst/>
                        <a:latin typeface="宋体"/>
                        <a:cs typeface="宋体"/>
                      </a:endParaRPr>
                    </a:p>
                  </a:txBody>
                  <a:tcPr marL="68580" marR="68580" marT="0" marB="0" anchor="ctr"/>
                </a:tc>
              </a:tr>
              <a:tr h="314270">
                <a:tc>
                  <a:txBody>
                    <a:bodyPr/>
                    <a:lstStyle/>
                    <a:p>
                      <a:pPr>
                        <a:spcAft>
                          <a:spcPts val="0"/>
                        </a:spcAft>
                      </a:pPr>
                      <a:r>
                        <a:rPr lang="zh-CN" sz="1600">
                          <a:effectLst/>
                        </a:rPr>
                        <a:t>运行环境</a:t>
                      </a:r>
                      <a:endParaRPr lang="zh-CN" sz="1600">
                        <a:effectLst/>
                        <a:latin typeface="宋体"/>
                        <a:cs typeface="宋体"/>
                      </a:endParaRPr>
                    </a:p>
                  </a:txBody>
                  <a:tcPr marL="68580" marR="68580" marT="0" marB="0" anchor="ctr"/>
                </a:tc>
                <a:tc>
                  <a:txBody>
                    <a:bodyPr/>
                    <a:lstStyle/>
                    <a:p>
                      <a:pPr>
                        <a:spcAft>
                          <a:spcPts val="0"/>
                        </a:spcAft>
                      </a:pPr>
                      <a:r>
                        <a:rPr lang="zh-CN" sz="1600">
                          <a:effectLst/>
                        </a:rPr>
                        <a:t>多种平台</a:t>
                      </a:r>
                      <a:endParaRPr lang="zh-CN" sz="1600">
                        <a:effectLst/>
                        <a:latin typeface="宋体"/>
                        <a:cs typeface="宋体"/>
                      </a:endParaRPr>
                    </a:p>
                  </a:txBody>
                  <a:tcPr marL="68580" marR="68580" marT="0" marB="0" anchor="ctr"/>
                </a:tc>
                <a:tc>
                  <a:txBody>
                    <a:bodyPr/>
                    <a:lstStyle/>
                    <a:p>
                      <a:pPr>
                        <a:spcAft>
                          <a:spcPts val="0"/>
                        </a:spcAft>
                      </a:pPr>
                      <a:r>
                        <a:rPr lang="zh-CN" sz="1600">
                          <a:effectLst/>
                        </a:rPr>
                        <a:t>通用语言运行库</a:t>
                      </a:r>
                      <a:endParaRPr lang="zh-CN" sz="1600">
                        <a:effectLst/>
                        <a:latin typeface="宋体"/>
                        <a:cs typeface="宋体"/>
                      </a:endParaRPr>
                    </a:p>
                  </a:txBody>
                  <a:tcPr marL="68580" marR="68580" marT="0" marB="0" anchor="ctr"/>
                </a:tc>
              </a:tr>
              <a:tr h="314270">
                <a:tc>
                  <a:txBody>
                    <a:bodyPr/>
                    <a:lstStyle/>
                    <a:p>
                      <a:pPr>
                        <a:spcAft>
                          <a:spcPts val="0"/>
                        </a:spcAft>
                      </a:pPr>
                      <a:r>
                        <a:rPr lang="zh-CN" sz="1600">
                          <a:effectLst/>
                        </a:rPr>
                        <a:t>类库</a:t>
                      </a:r>
                      <a:endParaRPr lang="zh-CN" sz="1600">
                        <a:effectLst/>
                        <a:latin typeface="宋体"/>
                        <a:cs typeface="宋体"/>
                      </a:endParaRPr>
                    </a:p>
                  </a:txBody>
                  <a:tcPr marL="68580" marR="68580" marT="0" marB="0" anchor="ctr"/>
                </a:tc>
                <a:tc>
                  <a:txBody>
                    <a:bodyPr/>
                    <a:lstStyle/>
                    <a:p>
                      <a:pPr>
                        <a:spcAft>
                          <a:spcPts val="0"/>
                        </a:spcAft>
                      </a:pPr>
                      <a:r>
                        <a:rPr lang="en-US" sz="1600">
                          <a:effectLst/>
                        </a:rPr>
                        <a:t>Zend</a:t>
                      </a:r>
                      <a:r>
                        <a:rPr lang="zh-CN" sz="1600">
                          <a:effectLst/>
                        </a:rPr>
                        <a:t>、</a:t>
                      </a:r>
                      <a:r>
                        <a:rPr lang="en-US" sz="1600">
                          <a:effectLst/>
                        </a:rPr>
                        <a:t>ThinkPHP</a:t>
                      </a:r>
                      <a:r>
                        <a:rPr lang="zh-CN" sz="1600">
                          <a:effectLst/>
                        </a:rPr>
                        <a:t>等</a:t>
                      </a:r>
                      <a:endParaRPr lang="zh-CN" sz="1600">
                        <a:effectLst/>
                        <a:latin typeface="宋体"/>
                        <a:cs typeface="宋体"/>
                      </a:endParaRPr>
                    </a:p>
                  </a:txBody>
                  <a:tcPr marL="68580" marR="68580" marT="0" marB="0" anchor="ctr"/>
                </a:tc>
                <a:tc>
                  <a:txBody>
                    <a:bodyPr/>
                    <a:lstStyle/>
                    <a:p>
                      <a:pPr>
                        <a:spcAft>
                          <a:spcPts val="0"/>
                        </a:spcAft>
                      </a:pPr>
                      <a:r>
                        <a:rPr lang="en-US" sz="1600">
                          <a:effectLst/>
                        </a:rPr>
                        <a:t>.NET</a:t>
                      </a:r>
                      <a:r>
                        <a:rPr lang="zh-CN" sz="1600">
                          <a:effectLst/>
                        </a:rPr>
                        <a:t>框架类库</a:t>
                      </a:r>
                      <a:endParaRPr lang="zh-CN" sz="1600">
                        <a:effectLst/>
                        <a:latin typeface="宋体"/>
                        <a:cs typeface="宋体"/>
                      </a:endParaRPr>
                    </a:p>
                  </a:txBody>
                  <a:tcPr marL="68580" marR="68580" marT="0" marB="0" anchor="ctr"/>
                </a:tc>
              </a:tr>
              <a:tr h="314270">
                <a:tc>
                  <a:txBody>
                    <a:bodyPr/>
                    <a:lstStyle/>
                    <a:p>
                      <a:pPr>
                        <a:spcAft>
                          <a:spcPts val="0"/>
                        </a:spcAft>
                      </a:pPr>
                      <a:r>
                        <a:rPr lang="en-US" sz="1600">
                          <a:effectLst/>
                        </a:rPr>
                        <a:t>Web</a:t>
                      </a:r>
                      <a:r>
                        <a:rPr lang="zh-CN" sz="1600">
                          <a:effectLst/>
                        </a:rPr>
                        <a:t>表现层开发</a:t>
                      </a:r>
                      <a:endParaRPr lang="zh-CN" sz="1600">
                        <a:effectLst/>
                        <a:latin typeface="宋体"/>
                        <a:cs typeface="宋体"/>
                      </a:endParaRPr>
                    </a:p>
                  </a:txBody>
                  <a:tcPr marL="68580" marR="68580" marT="0" marB="0" anchor="ctr"/>
                </a:tc>
                <a:tc>
                  <a:txBody>
                    <a:bodyPr/>
                    <a:lstStyle/>
                    <a:p>
                      <a:pPr>
                        <a:spcAft>
                          <a:spcPts val="0"/>
                        </a:spcAft>
                      </a:pPr>
                      <a:r>
                        <a:rPr lang="en-US" sz="1600">
                          <a:effectLst/>
                        </a:rPr>
                        <a:t>PHP</a:t>
                      </a:r>
                      <a:r>
                        <a:rPr lang="zh-CN" sz="1600">
                          <a:effectLst/>
                        </a:rPr>
                        <a:t>语言</a:t>
                      </a:r>
                      <a:endParaRPr lang="zh-CN" sz="1600">
                        <a:effectLst/>
                        <a:latin typeface="宋体"/>
                        <a:cs typeface="宋体"/>
                      </a:endParaRPr>
                    </a:p>
                  </a:txBody>
                  <a:tcPr marL="68580" marR="68580" marT="0" marB="0" anchor="ctr"/>
                </a:tc>
                <a:tc>
                  <a:txBody>
                    <a:bodyPr/>
                    <a:lstStyle/>
                    <a:p>
                      <a:pPr>
                        <a:spcAft>
                          <a:spcPts val="0"/>
                        </a:spcAft>
                      </a:pPr>
                      <a:r>
                        <a:rPr lang="en-US" sz="1600">
                          <a:effectLst/>
                        </a:rPr>
                        <a:t>ASP.NET</a:t>
                      </a:r>
                      <a:endParaRPr lang="zh-CN" sz="1600">
                        <a:effectLst/>
                        <a:latin typeface="宋体"/>
                        <a:cs typeface="宋体"/>
                      </a:endParaRPr>
                    </a:p>
                  </a:txBody>
                  <a:tcPr marL="68580" marR="68580" marT="0" marB="0" anchor="ctr"/>
                </a:tc>
              </a:tr>
              <a:tr h="314270">
                <a:tc>
                  <a:txBody>
                    <a:bodyPr/>
                    <a:lstStyle/>
                    <a:p>
                      <a:pPr>
                        <a:spcAft>
                          <a:spcPts val="0"/>
                        </a:spcAft>
                      </a:pPr>
                      <a:r>
                        <a:rPr lang="zh-CN" sz="1600">
                          <a:effectLst/>
                        </a:rPr>
                        <a:t>数据层开发</a:t>
                      </a:r>
                      <a:endParaRPr lang="zh-CN" sz="1600">
                        <a:effectLst/>
                        <a:latin typeface="宋体"/>
                        <a:cs typeface="宋体"/>
                      </a:endParaRPr>
                    </a:p>
                  </a:txBody>
                  <a:tcPr marL="68580" marR="68580" marT="0" marB="0" anchor="ctr"/>
                </a:tc>
                <a:tc>
                  <a:txBody>
                    <a:bodyPr/>
                    <a:lstStyle/>
                    <a:p>
                      <a:pPr>
                        <a:spcAft>
                          <a:spcPts val="0"/>
                        </a:spcAft>
                      </a:pPr>
                      <a:r>
                        <a:rPr lang="zh-CN" sz="1600">
                          <a:effectLst/>
                        </a:rPr>
                        <a:t>通过类库访问</a:t>
                      </a:r>
                      <a:r>
                        <a:rPr lang="en-US" sz="1600">
                          <a:effectLst/>
                        </a:rPr>
                        <a:t>MySQL</a:t>
                      </a:r>
                      <a:r>
                        <a:rPr lang="zh-CN" sz="1600">
                          <a:effectLst/>
                        </a:rPr>
                        <a:t>、</a:t>
                      </a:r>
                      <a:r>
                        <a:rPr lang="en-US" sz="1600">
                          <a:effectLst/>
                        </a:rPr>
                        <a:t>ODBC</a:t>
                      </a:r>
                      <a:r>
                        <a:rPr lang="zh-CN" sz="1600">
                          <a:effectLst/>
                        </a:rPr>
                        <a:t>等</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ADO.NET</a:t>
                      </a:r>
                      <a:endParaRPr lang="zh-CN" sz="1600" dirty="0">
                        <a:effectLst/>
                        <a:latin typeface="宋体"/>
                        <a:cs typeface="宋体"/>
                      </a:endParaRPr>
                    </a:p>
                  </a:txBody>
                  <a:tcPr marL="68580" marR="68580" marT="0" marB="0" anchor="ctr"/>
                </a:tc>
              </a:tr>
            </a:tbl>
          </a:graphicData>
        </a:graphic>
      </p:graphicFrame>
    </p:spTree>
    <p:extLst>
      <p:ext uri="{BB962C8B-B14F-4D97-AF65-F5344CB8AC3E}">
        <p14:creationId xmlns:p14="http://schemas.microsoft.com/office/powerpoint/2010/main" val="293622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18.4 </a:t>
            </a:r>
            <a:r>
              <a:rPr lang="zh-CN" altLang="en-US" sz="4800" dirty="0"/>
              <a:t>搜索引擎与网站推广技术</a:t>
            </a:r>
            <a:endParaRPr lang="zh-CN" altLang="en-US" sz="4800" dirty="0"/>
          </a:p>
        </p:txBody>
      </p:sp>
      <p:sp>
        <p:nvSpPr>
          <p:cNvPr id="3" name="内容占位符 2"/>
          <p:cNvSpPr>
            <a:spLocks noGrp="1"/>
          </p:cNvSpPr>
          <p:nvPr>
            <p:ph idx="1"/>
          </p:nvPr>
        </p:nvSpPr>
        <p:spPr/>
        <p:txBody>
          <a:bodyPr>
            <a:normAutofit fontScale="85000" lnSpcReduction="20000"/>
          </a:bodyPr>
          <a:lstStyle/>
          <a:p>
            <a:r>
              <a:rPr lang="zh-CN" altLang="zh-CN" dirty="0"/>
              <a:t>搜索引擎（</a:t>
            </a:r>
            <a:r>
              <a:rPr lang="en-US" altLang="zh-CN" dirty="0"/>
              <a:t>Search Engine</a:t>
            </a:r>
            <a:r>
              <a:rPr lang="zh-CN" altLang="zh-CN" dirty="0"/>
              <a:t>）是根据站点的内容提取各网站的信息分门别类地建立自己的数据库并向用户提供查询服务。每个引擎的工作原理是不同的，有的是根据页面内容，有的按页面标题，有的是按</a:t>
            </a:r>
            <a:r>
              <a:rPr lang="en-US" altLang="zh-CN" dirty="0"/>
              <a:t>Meta</a:t>
            </a:r>
            <a:r>
              <a:rPr lang="zh-CN" altLang="zh-CN" dirty="0"/>
              <a:t>制来分，还有的是将这些方法综合起来运用。</a:t>
            </a:r>
          </a:p>
          <a:p>
            <a:r>
              <a:rPr lang="zh-CN" altLang="zh-CN" dirty="0"/>
              <a:t>搜索引擎的工作包括如下</a:t>
            </a:r>
            <a:r>
              <a:rPr lang="en-US" altLang="zh-CN" dirty="0"/>
              <a:t>3</a:t>
            </a:r>
            <a:r>
              <a:rPr lang="zh-CN" altLang="zh-CN" dirty="0"/>
              <a:t>个过程：一是在互联网中发现、搜集网页信息；二是对所搜集的信息进行提取和组织，并建立索引库；三是由检索程序根据用户输入的查询关键词，在索引库中快速检出相关文档，进行文档与查询内容的相关度比较，对检出的结果进行排序，并将查询结果返回给用户。前两个过程是后台系统的主要工作，第三个过程则面向搜索用户。</a:t>
            </a:r>
          </a:p>
          <a:p>
            <a:r>
              <a:rPr lang="zh-CN" altLang="zh-CN" dirty="0"/>
              <a:t>在目前数量众多的搜索引擎中，根据它们的技术原理，可以分成</a:t>
            </a:r>
            <a:r>
              <a:rPr lang="en-US" altLang="zh-CN" dirty="0"/>
              <a:t>3</a:t>
            </a:r>
            <a:r>
              <a:rPr lang="zh-CN" altLang="zh-CN" dirty="0"/>
              <a:t>大主要类型：基于</a:t>
            </a:r>
            <a:r>
              <a:rPr lang="en-US" altLang="zh-CN" dirty="0"/>
              <a:t>robot</a:t>
            </a:r>
            <a:r>
              <a:rPr lang="zh-CN" altLang="zh-CN" dirty="0"/>
              <a:t>的搜索引擎、基于目录索引型（</a:t>
            </a:r>
            <a:r>
              <a:rPr lang="en-US" altLang="zh-CN" dirty="0"/>
              <a:t>directory</a:t>
            </a:r>
            <a:r>
              <a:rPr lang="zh-CN" altLang="zh-CN" dirty="0"/>
              <a:t>，也叫做</a:t>
            </a:r>
            <a:r>
              <a:rPr lang="en-US" altLang="zh-CN" dirty="0"/>
              <a:t>catalog</a:t>
            </a:r>
            <a:r>
              <a:rPr lang="zh-CN" altLang="zh-CN" dirty="0"/>
              <a:t>）和元（</a:t>
            </a:r>
            <a:r>
              <a:rPr lang="en-US" altLang="zh-CN" dirty="0"/>
              <a:t>Meta</a:t>
            </a:r>
            <a:r>
              <a:rPr lang="zh-CN" altLang="zh-CN" dirty="0"/>
              <a:t>）搜索引擎</a:t>
            </a:r>
            <a:r>
              <a:rPr lang="zh-CN" altLang="zh-CN" dirty="0" smtClean="0"/>
              <a:t>。</a:t>
            </a:r>
            <a:endParaRPr lang="zh-CN" altLang="en-US" dirty="0"/>
          </a:p>
        </p:txBody>
      </p:sp>
    </p:spTree>
    <p:extLst>
      <p:ext uri="{BB962C8B-B14F-4D97-AF65-F5344CB8AC3E}">
        <p14:creationId xmlns:p14="http://schemas.microsoft.com/office/powerpoint/2010/main" val="2936226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143</TotalTime>
  <Words>1470</Words>
  <Application>Microsoft Office PowerPoint</Application>
  <PresentationFormat>全屏显示(16:9)</PresentationFormat>
  <Paragraphs>106</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主管人员</vt:lpstr>
      <vt:lpstr>Microsoft Word Picture</vt:lpstr>
      <vt:lpstr>《商务网站设计与开发》</vt:lpstr>
      <vt:lpstr>内容</vt:lpstr>
      <vt:lpstr>18.1 基于MVC框架的网站开发</vt:lpstr>
      <vt:lpstr>18.1 基于MVC框架的网站开发</vt:lpstr>
      <vt:lpstr>18.2 JSP技术介绍</vt:lpstr>
      <vt:lpstr>18.2 JSP技术介绍</vt:lpstr>
      <vt:lpstr>18.3 PHP技术介绍</vt:lpstr>
      <vt:lpstr>18.3 PHP技术介绍</vt:lpstr>
      <vt:lpstr>18.4 搜索引擎与网站推广技术</vt:lpstr>
      <vt:lpstr>18.4 搜索引擎与网站推广技术</vt:lpstr>
      <vt:lpstr>18.4 搜索引擎与网站推广技术</vt:lpstr>
      <vt:lpstr>18.4 搜索引擎与网站推广技术</vt:lpstr>
      <vt:lpstr>18.5 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温浩宇</cp:lastModifiedBy>
  <cp:revision>23</cp:revision>
  <dcterms:created xsi:type="dcterms:W3CDTF">2015-12-06T10:13:51Z</dcterms:created>
  <dcterms:modified xsi:type="dcterms:W3CDTF">2017-05-05T03:02:42Z</dcterms:modified>
</cp:coreProperties>
</file>