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896" r:id="rId5"/>
    <p:sldId id="3897" r:id="rId6"/>
    <p:sldId id="3909" r:id="rId7"/>
    <p:sldId id="3911" r:id="rId8"/>
    <p:sldId id="3910" r:id="rId9"/>
    <p:sldId id="3906" r:id="rId10"/>
    <p:sldId id="3905" r:id="rId11"/>
    <p:sldId id="3907" r:id="rId12"/>
    <p:sldId id="3908" r:id="rId13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6B5"/>
    <a:srgbClr val="9DCBDB"/>
    <a:srgbClr val="782877"/>
    <a:srgbClr val="4CB1C0"/>
    <a:srgbClr val="3F98BD"/>
    <a:srgbClr val="91328D"/>
    <a:srgbClr val="2F728E"/>
    <a:srgbClr val="007B6E"/>
    <a:srgbClr val="008073"/>
    <a:srgbClr val="66B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A4EF6-83C8-42BA-8B8D-5171A5F94CC6}" v="28" dt="2023-04-24T13:39:40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18" autoAdjust="0"/>
  </p:normalViewPr>
  <p:slideViewPr>
    <p:cSldViewPr snapToGrid="0" snapToObjects="1" showGuides="1">
      <p:cViewPr varScale="1">
        <p:scale>
          <a:sx n="146" d="100"/>
          <a:sy n="146" d="100"/>
        </p:scale>
        <p:origin x="342" y="11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48" y="-24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Michiels (----)" userId="7631ca01-f8fb-4507-a21c-aff7c307b0ca" providerId="ADAL" clId="{D3112C44-B7AC-44E4-8579-2F1AC4E1F158}"/>
    <pc:docChg chg="undo custSel addSld modSld">
      <pc:chgData name="Philippe Michiels (----)" userId="7631ca01-f8fb-4507-a21c-aff7c307b0ca" providerId="ADAL" clId="{D3112C44-B7AC-44E4-8579-2F1AC4E1F158}" dt="2023-02-24T06:40:43.088" v="507" actId="14100"/>
      <pc:docMkLst>
        <pc:docMk/>
      </pc:docMkLst>
      <pc:sldChg chg="modSp mod">
        <pc:chgData name="Philippe Michiels (----)" userId="7631ca01-f8fb-4507-a21c-aff7c307b0ca" providerId="ADAL" clId="{D3112C44-B7AC-44E4-8579-2F1AC4E1F158}" dt="2023-02-24T06:40:43.088" v="507" actId="14100"/>
        <pc:sldMkLst>
          <pc:docMk/>
          <pc:sldMk cId="110967208" sldId="3904"/>
        </pc:sldMkLst>
        <pc:spChg chg="mod">
          <ac:chgData name="Philippe Michiels (----)" userId="7631ca01-f8fb-4507-a21c-aff7c307b0ca" providerId="ADAL" clId="{D3112C44-B7AC-44E4-8579-2F1AC4E1F158}" dt="2023-02-24T06:40:43.088" v="507" actId="14100"/>
          <ac:spMkLst>
            <pc:docMk/>
            <pc:sldMk cId="110967208" sldId="3904"/>
            <ac:spMk id="73" creationId="{9471F3DC-FEE6-3510-723D-2CDB5B1B9FAA}"/>
          </ac:spMkLst>
        </pc:spChg>
        <pc:spChg chg="mod">
          <ac:chgData name="Philippe Michiels (----)" userId="7631ca01-f8fb-4507-a21c-aff7c307b0ca" providerId="ADAL" clId="{D3112C44-B7AC-44E4-8579-2F1AC4E1F158}" dt="2023-02-22T06:02:03.786" v="378" actId="14100"/>
          <ac:spMkLst>
            <pc:docMk/>
            <pc:sldMk cId="110967208" sldId="3904"/>
            <ac:spMk id="74" creationId="{A7BED3A9-C4BF-A11E-07A4-08F41BBB90C0}"/>
          </ac:spMkLst>
        </pc:spChg>
      </pc:sldChg>
      <pc:sldChg chg="addSp delSp modSp add mod">
        <pc:chgData name="Philippe Michiels (----)" userId="7631ca01-f8fb-4507-a21c-aff7c307b0ca" providerId="ADAL" clId="{D3112C44-B7AC-44E4-8579-2F1AC4E1F158}" dt="2023-02-20T10:06:27.166" v="376" actId="20577"/>
        <pc:sldMkLst>
          <pc:docMk/>
          <pc:sldMk cId="3752215671" sldId="3918"/>
        </pc:sldMkLst>
        <pc:spChg chg="mod">
          <ac:chgData name="Philippe Michiels (----)" userId="7631ca01-f8fb-4507-a21c-aff7c307b0ca" providerId="ADAL" clId="{D3112C44-B7AC-44E4-8579-2F1AC4E1F158}" dt="2023-02-20T09:40:40.660" v="22" actId="1035"/>
          <ac:spMkLst>
            <pc:docMk/>
            <pc:sldMk cId="3752215671" sldId="3918"/>
            <ac:spMk id="2" creationId="{3C8BF92F-7A4F-58FB-173F-6A364D93EF97}"/>
          </ac:spMkLst>
        </pc:spChg>
        <pc:spChg chg="del">
          <ac:chgData name="Philippe Michiels (----)" userId="7631ca01-f8fb-4507-a21c-aff7c307b0ca" providerId="ADAL" clId="{D3112C44-B7AC-44E4-8579-2F1AC4E1F158}" dt="2023-02-20T09:40:44.269" v="23" actId="478"/>
          <ac:spMkLst>
            <pc:docMk/>
            <pc:sldMk cId="3752215671" sldId="3918"/>
            <ac:spMk id="5" creationId="{CBAA2C43-C70A-27DC-40B9-2A1A5EAA1F30}"/>
          </ac:spMkLst>
        </pc:spChg>
        <pc:spChg chg="del mod">
          <ac:chgData name="Philippe Michiels (----)" userId="7631ca01-f8fb-4507-a21c-aff7c307b0ca" providerId="ADAL" clId="{D3112C44-B7AC-44E4-8579-2F1AC4E1F158}" dt="2023-02-20T10:00:58.219" v="197" actId="478"/>
          <ac:spMkLst>
            <pc:docMk/>
            <pc:sldMk cId="3752215671" sldId="3918"/>
            <ac:spMk id="6" creationId="{2AA930B8-6FFB-9FFF-85D9-4E2317C8D88A}"/>
          </ac:spMkLst>
        </pc:spChg>
        <pc:spChg chg="add del mod">
          <ac:chgData name="Philippe Michiels (----)" userId="7631ca01-f8fb-4507-a21c-aff7c307b0ca" providerId="ADAL" clId="{D3112C44-B7AC-44E4-8579-2F1AC4E1F158}" dt="2023-02-20T09:40:46.064" v="24" actId="478"/>
          <ac:spMkLst>
            <pc:docMk/>
            <pc:sldMk cId="3752215671" sldId="3918"/>
            <ac:spMk id="7" creationId="{BF0A9807-CA4C-2558-E2AD-228838357E66}"/>
          </ac:spMkLst>
        </pc:spChg>
        <pc:spChg chg="add mod">
          <ac:chgData name="Philippe Michiels (----)" userId="7631ca01-f8fb-4507-a21c-aff7c307b0ca" providerId="ADAL" clId="{D3112C44-B7AC-44E4-8579-2F1AC4E1F158}" dt="2023-02-20T09:54:56.647" v="42" actId="1076"/>
          <ac:spMkLst>
            <pc:docMk/>
            <pc:sldMk cId="3752215671" sldId="3918"/>
            <ac:spMk id="14" creationId="{5EC2F3EF-5ECA-FFD6-61C0-1DA8F20512D8}"/>
          </ac:spMkLst>
        </pc:spChg>
        <pc:spChg chg="add mod">
          <ac:chgData name="Philippe Michiels (----)" userId="7631ca01-f8fb-4507-a21c-aff7c307b0ca" providerId="ADAL" clId="{D3112C44-B7AC-44E4-8579-2F1AC4E1F158}" dt="2023-02-20T09:59:30.092" v="152" actId="1036"/>
          <ac:spMkLst>
            <pc:docMk/>
            <pc:sldMk cId="3752215671" sldId="3918"/>
            <ac:spMk id="16" creationId="{4AA4D719-40E3-F8C6-1257-80823BF2E602}"/>
          </ac:spMkLst>
        </pc:spChg>
        <pc:spChg chg="add mod">
          <ac:chgData name="Philippe Michiels (----)" userId="7631ca01-f8fb-4507-a21c-aff7c307b0ca" providerId="ADAL" clId="{D3112C44-B7AC-44E4-8579-2F1AC4E1F158}" dt="2023-02-20T10:00:54.592" v="196" actId="1037"/>
          <ac:spMkLst>
            <pc:docMk/>
            <pc:sldMk cId="3752215671" sldId="3918"/>
            <ac:spMk id="19" creationId="{6722FD26-5975-E40B-FD95-3B4091FEF8AE}"/>
          </ac:spMkLst>
        </pc:spChg>
        <pc:spChg chg="add mod">
          <ac:chgData name="Philippe Michiels (----)" userId="7631ca01-f8fb-4507-a21c-aff7c307b0ca" providerId="ADAL" clId="{D3112C44-B7AC-44E4-8579-2F1AC4E1F158}" dt="2023-02-20T10:00:54.592" v="196" actId="1037"/>
          <ac:spMkLst>
            <pc:docMk/>
            <pc:sldMk cId="3752215671" sldId="3918"/>
            <ac:spMk id="28" creationId="{11221F61-F6E2-3A39-756C-0C650E9A9725}"/>
          </ac:spMkLst>
        </pc:spChg>
        <pc:spChg chg="add mod">
          <ac:chgData name="Philippe Michiels (----)" userId="7631ca01-f8fb-4507-a21c-aff7c307b0ca" providerId="ADAL" clId="{D3112C44-B7AC-44E4-8579-2F1AC4E1F158}" dt="2023-02-20T10:04:47.079" v="351" actId="6549"/>
          <ac:spMkLst>
            <pc:docMk/>
            <pc:sldMk cId="3752215671" sldId="3918"/>
            <ac:spMk id="29" creationId="{8119894D-EB43-8CD4-3004-652D5A5D33FA}"/>
          </ac:spMkLst>
        </pc:spChg>
        <pc:spChg chg="add mod">
          <ac:chgData name="Philippe Michiels (----)" userId="7631ca01-f8fb-4507-a21c-aff7c307b0ca" providerId="ADAL" clId="{D3112C44-B7AC-44E4-8579-2F1AC4E1F158}" dt="2023-02-20T10:00:54.592" v="196" actId="1037"/>
          <ac:spMkLst>
            <pc:docMk/>
            <pc:sldMk cId="3752215671" sldId="3918"/>
            <ac:spMk id="32" creationId="{847F98E9-7BBC-2A0E-F718-033598F18933}"/>
          </ac:spMkLst>
        </pc:spChg>
        <pc:spChg chg="add mod">
          <ac:chgData name="Philippe Michiels (----)" userId="7631ca01-f8fb-4507-a21c-aff7c307b0ca" providerId="ADAL" clId="{D3112C44-B7AC-44E4-8579-2F1AC4E1F158}" dt="2023-02-20T10:01:17.165" v="226" actId="1037"/>
          <ac:spMkLst>
            <pc:docMk/>
            <pc:sldMk cId="3752215671" sldId="3918"/>
            <ac:spMk id="35" creationId="{F727C396-86EC-BA2F-EA37-B7F5826AB9AF}"/>
          </ac:spMkLst>
        </pc:spChg>
        <pc:spChg chg="add mod">
          <ac:chgData name="Philippe Michiels (----)" userId="7631ca01-f8fb-4507-a21c-aff7c307b0ca" providerId="ADAL" clId="{D3112C44-B7AC-44E4-8579-2F1AC4E1F158}" dt="2023-02-20T10:01:30.848" v="228" actId="1076"/>
          <ac:spMkLst>
            <pc:docMk/>
            <pc:sldMk cId="3752215671" sldId="3918"/>
            <ac:spMk id="40" creationId="{FFC71BC7-3B1C-1A5F-B15B-BCC935491F70}"/>
          </ac:spMkLst>
        </pc:spChg>
        <pc:spChg chg="add mod">
          <ac:chgData name="Philippe Michiels (----)" userId="7631ca01-f8fb-4507-a21c-aff7c307b0ca" providerId="ADAL" clId="{D3112C44-B7AC-44E4-8579-2F1AC4E1F158}" dt="2023-02-20T10:01:39.881" v="230" actId="1076"/>
          <ac:spMkLst>
            <pc:docMk/>
            <pc:sldMk cId="3752215671" sldId="3918"/>
            <ac:spMk id="43" creationId="{017CE212-29FD-5909-95BE-BE2AC48EC215}"/>
          </ac:spMkLst>
        </pc:spChg>
        <pc:spChg chg="add mod">
          <ac:chgData name="Philippe Michiels (----)" userId="7631ca01-f8fb-4507-a21c-aff7c307b0ca" providerId="ADAL" clId="{D3112C44-B7AC-44E4-8579-2F1AC4E1F158}" dt="2023-02-20T10:03:08.313" v="252" actId="1076"/>
          <ac:spMkLst>
            <pc:docMk/>
            <pc:sldMk cId="3752215671" sldId="3918"/>
            <ac:spMk id="49" creationId="{C21C0F55-2BBB-713C-4173-394368B12ED0}"/>
          </ac:spMkLst>
        </pc:spChg>
        <pc:spChg chg="add mod">
          <ac:chgData name="Philippe Michiels (----)" userId="7631ca01-f8fb-4507-a21c-aff7c307b0ca" providerId="ADAL" clId="{D3112C44-B7AC-44E4-8579-2F1AC4E1F158}" dt="2023-02-20T10:04:13.962" v="324" actId="1035"/>
          <ac:spMkLst>
            <pc:docMk/>
            <pc:sldMk cId="3752215671" sldId="3918"/>
            <ac:spMk id="52" creationId="{93A9F949-6C74-C3B2-409B-6A8EC0EE29F6}"/>
          </ac:spMkLst>
        </pc:spChg>
        <pc:spChg chg="add mod">
          <ac:chgData name="Philippe Michiels (----)" userId="7631ca01-f8fb-4507-a21c-aff7c307b0ca" providerId="ADAL" clId="{D3112C44-B7AC-44E4-8579-2F1AC4E1F158}" dt="2023-02-20T10:04:28.943" v="334" actId="1076"/>
          <ac:spMkLst>
            <pc:docMk/>
            <pc:sldMk cId="3752215671" sldId="3918"/>
            <ac:spMk id="53" creationId="{950A3836-BBE6-2B94-0B0D-E746977955EA}"/>
          </ac:spMkLst>
        </pc:spChg>
        <pc:spChg chg="add mod">
          <ac:chgData name="Philippe Michiels (----)" userId="7631ca01-f8fb-4507-a21c-aff7c307b0ca" providerId="ADAL" clId="{D3112C44-B7AC-44E4-8579-2F1AC4E1F158}" dt="2023-02-20T10:04:38.229" v="338" actId="20577"/>
          <ac:spMkLst>
            <pc:docMk/>
            <pc:sldMk cId="3752215671" sldId="3918"/>
            <ac:spMk id="54" creationId="{754492E6-36E7-29A8-D93E-54FC0444CD3A}"/>
          </ac:spMkLst>
        </pc:spChg>
        <pc:spChg chg="add mod">
          <ac:chgData name="Philippe Michiels (----)" userId="7631ca01-f8fb-4507-a21c-aff7c307b0ca" providerId="ADAL" clId="{D3112C44-B7AC-44E4-8579-2F1AC4E1F158}" dt="2023-02-20T10:06:27.166" v="376" actId="20577"/>
          <ac:spMkLst>
            <pc:docMk/>
            <pc:sldMk cId="3752215671" sldId="3918"/>
            <ac:spMk id="56" creationId="{17997DA2-9458-4B8B-D221-B8E6B3AFC76E}"/>
          </ac:spMkLst>
        </pc:spChg>
        <pc:spChg chg="add mod">
          <ac:chgData name="Philippe Michiels (----)" userId="7631ca01-f8fb-4507-a21c-aff7c307b0ca" providerId="ADAL" clId="{D3112C44-B7AC-44E4-8579-2F1AC4E1F158}" dt="2023-02-20T10:05:33.081" v="368" actId="1076"/>
          <ac:spMkLst>
            <pc:docMk/>
            <pc:sldMk cId="3752215671" sldId="3918"/>
            <ac:spMk id="58" creationId="{4E029CC9-B0A1-DAE2-B93F-C7FFBCAF1807}"/>
          </ac:spMkLst>
        </pc:spChg>
        <pc:picChg chg="add mod">
          <ac:chgData name="Philippe Michiels (----)" userId="7631ca01-f8fb-4507-a21c-aff7c307b0ca" providerId="ADAL" clId="{D3112C44-B7AC-44E4-8579-2F1AC4E1F158}" dt="2023-02-20T10:00:54.592" v="196" actId="1037"/>
          <ac:picMkLst>
            <pc:docMk/>
            <pc:sldMk cId="3752215671" sldId="3918"/>
            <ac:picMk id="8" creationId="{320C2A7D-094B-09B5-B46D-35B64BE51B9D}"/>
          </ac:picMkLst>
        </pc:picChg>
        <pc:picChg chg="del">
          <ac:chgData name="Philippe Michiels (----)" userId="7631ca01-f8fb-4507-a21c-aff7c307b0ca" providerId="ADAL" clId="{D3112C44-B7AC-44E4-8579-2F1AC4E1F158}" dt="2023-02-20T09:40:53.113" v="25" actId="478"/>
          <ac:picMkLst>
            <pc:docMk/>
            <pc:sldMk cId="3752215671" sldId="3918"/>
            <ac:picMk id="9" creationId="{AC735F9C-1A48-1834-DEAB-25DF1FE40FB2}"/>
          </ac:picMkLst>
        </pc:picChg>
        <pc:picChg chg="add del mod">
          <ac:chgData name="Philippe Michiels (----)" userId="7631ca01-f8fb-4507-a21c-aff7c307b0ca" providerId="ADAL" clId="{D3112C44-B7AC-44E4-8579-2F1AC4E1F158}" dt="2023-02-20T09:58:10.258" v="83" actId="478"/>
          <ac:picMkLst>
            <pc:docMk/>
            <pc:sldMk cId="3752215671" sldId="3918"/>
            <ac:picMk id="10" creationId="{FFE2D02E-55C2-0A04-4FD2-F9FF4AB8167D}"/>
          </ac:picMkLst>
        </pc:picChg>
        <pc:picChg chg="add mod">
          <ac:chgData name="Philippe Michiels (----)" userId="7631ca01-f8fb-4507-a21c-aff7c307b0ca" providerId="ADAL" clId="{D3112C44-B7AC-44E4-8579-2F1AC4E1F158}" dt="2023-02-20T10:03:11.943" v="253" actId="1076"/>
          <ac:picMkLst>
            <pc:docMk/>
            <pc:sldMk cId="3752215671" sldId="3918"/>
            <ac:picMk id="12" creationId="{4B2D3A95-FB76-78B5-30D9-A6F81A29AA87}"/>
          </ac:picMkLst>
        </pc:picChg>
        <pc:picChg chg="add mod">
          <ac:chgData name="Philippe Michiels (----)" userId="7631ca01-f8fb-4507-a21c-aff7c307b0ca" providerId="ADAL" clId="{D3112C44-B7AC-44E4-8579-2F1AC4E1F158}" dt="2023-02-20T09:54:56.647" v="42" actId="1076"/>
          <ac:picMkLst>
            <pc:docMk/>
            <pc:sldMk cId="3752215671" sldId="3918"/>
            <ac:picMk id="13" creationId="{213EAD67-E56B-D8EE-8E68-6C9F08E52A4B}"/>
          </ac:picMkLst>
        </pc:picChg>
        <pc:picChg chg="add mod">
          <ac:chgData name="Philippe Michiels (----)" userId="7631ca01-f8fb-4507-a21c-aff7c307b0ca" providerId="ADAL" clId="{D3112C44-B7AC-44E4-8579-2F1AC4E1F158}" dt="2023-02-20T09:59:30.092" v="152" actId="1036"/>
          <ac:picMkLst>
            <pc:docMk/>
            <pc:sldMk cId="3752215671" sldId="3918"/>
            <ac:picMk id="15" creationId="{941FBCAD-6D07-9F18-B2FE-DDC310394FBE}"/>
          </ac:picMkLst>
        </pc:picChg>
        <pc:picChg chg="add mod">
          <ac:chgData name="Philippe Michiels (----)" userId="7631ca01-f8fb-4507-a21c-aff7c307b0ca" providerId="ADAL" clId="{D3112C44-B7AC-44E4-8579-2F1AC4E1F158}" dt="2023-02-20T10:00:54.592" v="196" actId="1037"/>
          <ac:picMkLst>
            <pc:docMk/>
            <pc:sldMk cId="3752215671" sldId="3918"/>
            <ac:picMk id="17" creationId="{9C70218B-3655-B018-CB3E-D60928291D96}"/>
          </ac:picMkLst>
        </pc:picChg>
        <pc:picChg chg="add del mod">
          <ac:chgData name="Philippe Michiels (----)" userId="7631ca01-f8fb-4507-a21c-aff7c307b0ca" providerId="ADAL" clId="{D3112C44-B7AC-44E4-8579-2F1AC4E1F158}" dt="2023-02-20T09:56:46.541" v="49" actId="478"/>
          <ac:picMkLst>
            <pc:docMk/>
            <pc:sldMk cId="3752215671" sldId="3918"/>
            <ac:picMk id="18" creationId="{30AA30F8-404B-8298-86FF-50221B28FA5F}"/>
          </ac:picMkLst>
        </pc:picChg>
        <pc:picChg chg="add mod">
          <ac:chgData name="Philippe Michiels (----)" userId="7631ca01-f8fb-4507-a21c-aff7c307b0ca" providerId="ADAL" clId="{D3112C44-B7AC-44E4-8579-2F1AC4E1F158}" dt="2023-02-20T09:57:31.890" v="73" actId="1076"/>
          <ac:picMkLst>
            <pc:docMk/>
            <pc:sldMk cId="3752215671" sldId="3918"/>
            <ac:picMk id="20" creationId="{F41A36F7-C4B8-7EE7-6B0C-37BE1B15D2A6}"/>
          </ac:picMkLst>
        </pc:picChg>
        <pc:picChg chg="add mod">
          <ac:chgData name="Philippe Michiels (----)" userId="7631ca01-f8fb-4507-a21c-aff7c307b0ca" providerId="ADAL" clId="{D3112C44-B7AC-44E4-8579-2F1AC4E1F158}" dt="2023-02-20T09:59:30.092" v="152" actId="1036"/>
          <ac:picMkLst>
            <pc:docMk/>
            <pc:sldMk cId="3752215671" sldId="3918"/>
            <ac:picMk id="21" creationId="{B5867884-C3F3-5C60-DC23-6BAF3BB251FA}"/>
          </ac:picMkLst>
        </pc:picChg>
        <pc:picChg chg="add mod">
          <ac:chgData name="Philippe Michiels (----)" userId="7631ca01-f8fb-4507-a21c-aff7c307b0ca" providerId="ADAL" clId="{D3112C44-B7AC-44E4-8579-2F1AC4E1F158}" dt="2023-02-20T10:00:54.592" v="196" actId="1037"/>
          <ac:picMkLst>
            <pc:docMk/>
            <pc:sldMk cId="3752215671" sldId="3918"/>
            <ac:picMk id="27" creationId="{DCF58DB0-51B2-8B36-5E39-1AFE6616B853}"/>
          </ac:picMkLst>
        </pc:picChg>
        <pc:picChg chg="add mod">
          <ac:chgData name="Philippe Michiels (----)" userId="7631ca01-f8fb-4507-a21c-aff7c307b0ca" providerId="ADAL" clId="{D3112C44-B7AC-44E4-8579-2F1AC4E1F158}" dt="2023-02-20T10:00:54.592" v="196" actId="1037"/>
          <ac:picMkLst>
            <pc:docMk/>
            <pc:sldMk cId="3752215671" sldId="3918"/>
            <ac:picMk id="30" creationId="{8A80E5F9-8FE4-1A16-583E-D2A5A36B69FD}"/>
          </ac:picMkLst>
        </pc:picChg>
        <pc:picChg chg="add mod">
          <ac:chgData name="Philippe Michiels (----)" userId="7631ca01-f8fb-4507-a21c-aff7c307b0ca" providerId="ADAL" clId="{D3112C44-B7AC-44E4-8579-2F1AC4E1F158}" dt="2023-02-20T10:00:54.592" v="196" actId="1037"/>
          <ac:picMkLst>
            <pc:docMk/>
            <pc:sldMk cId="3752215671" sldId="3918"/>
            <ac:picMk id="31" creationId="{D2474DF7-9906-94EA-182E-EC00FD26DE42}"/>
          </ac:picMkLst>
        </pc:picChg>
        <pc:picChg chg="add mod">
          <ac:chgData name="Philippe Michiels (----)" userId="7631ca01-f8fb-4507-a21c-aff7c307b0ca" providerId="ADAL" clId="{D3112C44-B7AC-44E4-8579-2F1AC4E1F158}" dt="2023-02-20T10:00:54.592" v="196" actId="1037"/>
          <ac:picMkLst>
            <pc:docMk/>
            <pc:sldMk cId="3752215671" sldId="3918"/>
            <ac:picMk id="33" creationId="{14EBA9D4-01A3-B388-6C23-E11B9435B384}"/>
          </ac:picMkLst>
        </pc:picChg>
        <pc:picChg chg="add mod">
          <ac:chgData name="Philippe Michiels (----)" userId="7631ca01-f8fb-4507-a21c-aff7c307b0ca" providerId="ADAL" clId="{D3112C44-B7AC-44E4-8579-2F1AC4E1F158}" dt="2023-02-20T10:01:17.165" v="226" actId="1037"/>
          <ac:picMkLst>
            <pc:docMk/>
            <pc:sldMk cId="3752215671" sldId="3918"/>
            <ac:picMk id="34" creationId="{D37DC416-B97E-2380-5AA1-B7DAF1FE128F}"/>
          </ac:picMkLst>
        </pc:picChg>
        <pc:picChg chg="add mod">
          <ac:chgData name="Philippe Michiels (----)" userId="7631ca01-f8fb-4507-a21c-aff7c307b0ca" providerId="ADAL" clId="{D3112C44-B7AC-44E4-8579-2F1AC4E1F158}" dt="2023-02-20T10:01:17.165" v="226" actId="1037"/>
          <ac:picMkLst>
            <pc:docMk/>
            <pc:sldMk cId="3752215671" sldId="3918"/>
            <ac:picMk id="36" creationId="{68D643DA-99FA-1D46-3E33-CC2BE7769325}"/>
          </ac:picMkLst>
        </pc:picChg>
        <pc:picChg chg="add del mod">
          <ac:chgData name="Philippe Michiels (----)" userId="7631ca01-f8fb-4507-a21c-aff7c307b0ca" providerId="ADAL" clId="{D3112C44-B7AC-44E4-8579-2F1AC4E1F158}" dt="2023-02-20T10:00:30.651" v="171" actId="478"/>
          <ac:picMkLst>
            <pc:docMk/>
            <pc:sldMk cId="3752215671" sldId="3918"/>
            <ac:picMk id="37" creationId="{0382C87B-D188-A5AA-9BF7-256778516148}"/>
          </ac:picMkLst>
        </pc:picChg>
        <pc:picChg chg="add del mod">
          <ac:chgData name="Philippe Michiels (----)" userId="7631ca01-f8fb-4507-a21c-aff7c307b0ca" providerId="ADAL" clId="{D3112C44-B7AC-44E4-8579-2F1AC4E1F158}" dt="2023-02-20T10:00:29.571" v="170" actId="478"/>
          <ac:picMkLst>
            <pc:docMk/>
            <pc:sldMk cId="3752215671" sldId="3918"/>
            <ac:picMk id="38" creationId="{56D104B4-410D-D270-6B90-DE34D115DE46}"/>
          </ac:picMkLst>
        </pc:picChg>
        <pc:picChg chg="add mod">
          <ac:chgData name="Philippe Michiels (----)" userId="7631ca01-f8fb-4507-a21c-aff7c307b0ca" providerId="ADAL" clId="{D3112C44-B7AC-44E4-8579-2F1AC4E1F158}" dt="2023-02-20T10:01:30.848" v="228" actId="1076"/>
          <ac:picMkLst>
            <pc:docMk/>
            <pc:sldMk cId="3752215671" sldId="3918"/>
            <ac:picMk id="39" creationId="{0639ADC5-B857-5A87-B1AD-1D460203FCA0}"/>
          </ac:picMkLst>
        </pc:picChg>
        <pc:picChg chg="add mod">
          <ac:chgData name="Philippe Michiels (----)" userId="7631ca01-f8fb-4507-a21c-aff7c307b0ca" providerId="ADAL" clId="{D3112C44-B7AC-44E4-8579-2F1AC4E1F158}" dt="2023-02-20T10:01:30.848" v="228" actId="1076"/>
          <ac:picMkLst>
            <pc:docMk/>
            <pc:sldMk cId="3752215671" sldId="3918"/>
            <ac:picMk id="41" creationId="{6E527542-EA79-E6BC-12E9-C210BD6959FF}"/>
          </ac:picMkLst>
        </pc:picChg>
        <pc:picChg chg="add mod">
          <ac:chgData name="Philippe Michiels (----)" userId="7631ca01-f8fb-4507-a21c-aff7c307b0ca" providerId="ADAL" clId="{D3112C44-B7AC-44E4-8579-2F1AC4E1F158}" dt="2023-02-20T10:01:39.881" v="230" actId="1076"/>
          <ac:picMkLst>
            <pc:docMk/>
            <pc:sldMk cId="3752215671" sldId="3918"/>
            <ac:picMk id="42" creationId="{351496F8-1A5C-361E-8266-BD6616B397B3}"/>
          </ac:picMkLst>
        </pc:picChg>
        <pc:picChg chg="add mod">
          <ac:chgData name="Philippe Michiels (----)" userId="7631ca01-f8fb-4507-a21c-aff7c307b0ca" providerId="ADAL" clId="{D3112C44-B7AC-44E4-8579-2F1AC4E1F158}" dt="2023-02-20T10:01:39.881" v="230" actId="1076"/>
          <ac:picMkLst>
            <pc:docMk/>
            <pc:sldMk cId="3752215671" sldId="3918"/>
            <ac:picMk id="44" creationId="{8068B036-A1EC-071D-E8B0-3B5E8672F273}"/>
          </ac:picMkLst>
        </pc:picChg>
        <pc:picChg chg="add mod">
          <ac:chgData name="Philippe Michiels (----)" userId="7631ca01-f8fb-4507-a21c-aff7c307b0ca" providerId="ADAL" clId="{D3112C44-B7AC-44E4-8579-2F1AC4E1F158}" dt="2023-02-20T10:06:20.463" v="374" actId="14100"/>
          <ac:picMkLst>
            <pc:docMk/>
            <pc:sldMk cId="3752215671" sldId="3918"/>
            <ac:picMk id="46" creationId="{A3A2B814-3366-BAA0-AEFA-C1531635A620}"/>
          </ac:picMkLst>
        </pc:picChg>
        <pc:picChg chg="add mod">
          <ac:chgData name="Philippe Michiels (----)" userId="7631ca01-f8fb-4507-a21c-aff7c307b0ca" providerId="ADAL" clId="{D3112C44-B7AC-44E4-8579-2F1AC4E1F158}" dt="2023-02-20T10:02:47.811" v="238" actId="1076"/>
          <ac:picMkLst>
            <pc:docMk/>
            <pc:sldMk cId="3752215671" sldId="3918"/>
            <ac:picMk id="48" creationId="{C333ED7E-45EC-B11A-E294-50CA3A4AAC02}"/>
          </ac:picMkLst>
        </pc:picChg>
        <pc:picChg chg="add mod">
          <ac:chgData name="Philippe Michiels (----)" userId="7631ca01-f8fb-4507-a21c-aff7c307b0ca" providerId="ADAL" clId="{D3112C44-B7AC-44E4-8579-2F1AC4E1F158}" dt="2023-02-20T10:03:18.963" v="256" actId="1076"/>
          <ac:picMkLst>
            <pc:docMk/>
            <pc:sldMk cId="3752215671" sldId="3918"/>
            <ac:picMk id="50" creationId="{B44F63E7-B4DE-BBBB-F1BD-C29DEAA42910}"/>
          </ac:picMkLst>
        </pc:picChg>
        <pc:picChg chg="add mod">
          <ac:chgData name="Philippe Michiels (----)" userId="7631ca01-f8fb-4507-a21c-aff7c307b0ca" providerId="ADAL" clId="{D3112C44-B7AC-44E4-8579-2F1AC4E1F158}" dt="2023-02-20T10:03:39.157" v="296" actId="1036"/>
          <ac:picMkLst>
            <pc:docMk/>
            <pc:sldMk cId="3752215671" sldId="3918"/>
            <ac:picMk id="51" creationId="{4EDB3CDE-E8A9-179E-F957-AA8D56D77995}"/>
          </ac:picMkLst>
        </pc:picChg>
        <pc:picChg chg="add mod">
          <ac:chgData name="Philippe Michiels (----)" userId="7631ca01-f8fb-4507-a21c-aff7c307b0ca" providerId="ADAL" clId="{D3112C44-B7AC-44E4-8579-2F1AC4E1F158}" dt="2023-02-20T10:05:11.767" v="353" actId="1076"/>
          <ac:picMkLst>
            <pc:docMk/>
            <pc:sldMk cId="3752215671" sldId="3918"/>
            <ac:picMk id="55" creationId="{9FD8ECBF-CF09-A442-81E3-ECDE60956FB3}"/>
          </ac:picMkLst>
        </pc:picChg>
        <pc:picChg chg="add mod">
          <ac:chgData name="Philippe Michiels (----)" userId="7631ca01-f8fb-4507-a21c-aff7c307b0ca" providerId="ADAL" clId="{D3112C44-B7AC-44E4-8579-2F1AC4E1F158}" dt="2023-02-20T10:05:33.081" v="368" actId="1076"/>
          <ac:picMkLst>
            <pc:docMk/>
            <pc:sldMk cId="3752215671" sldId="3918"/>
            <ac:picMk id="57" creationId="{1A91348C-3615-6010-CD11-65E5C631E851}"/>
          </ac:picMkLst>
        </pc:picChg>
        <pc:picChg chg="add mod">
          <ac:chgData name="Philippe Michiels (----)" userId="7631ca01-f8fb-4507-a21c-aff7c307b0ca" providerId="ADAL" clId="{D3112C44-B7AC-44E4-8579-2F1AC4E1F158}" dt="2023-02-20T10:05:40.042" v="370" actId="1076"/>
          <ac:picMkLst>
            <pc:docMk/>
            <pc:sldMk cId="3752215671" sldId="3918"/>
            <ac:picMk id="59" creationId="{603E8639-8EC8-C7A9-FBD1-8F2FD2A0F43D}"/>
          </ac:picMkLst>
        </pc:picChg>
        <pc:cxnChg chg="add mod">
          <ac:chgData name="Philippe Michiels (----)" userId="7631ca01-f8fb-4507-a21c-aff7c307b0ca" providerId="ADAL" clId="{D3112C44-B7AC-44E4-8579-2F1AC4E1F158}" dt="2023-02-20T09:57:48.200" v="77" actId="208"/>
          <ac:cxnSpMkLst>
            <pc:docMk/>
            <pc:sldMk cId="3752215671" sldId="3918"/>
            <ac:cxnSpMk id="23" creationId="{2E413D77-9EF7-E6E4-F53F-977FEAE54807}"/>
          </ac:cxnSpMkLst>
        </pc:cxnChg>
        <pc:cxnChg chg="add mod">
          <ac:chgData name="Philippe Michiels (----)" userId="7631ca01-f8fb-4507-a21c-aff7c307b0ca" providerId="ADAL" clId="{D3112C44-B7AC-44E4-8579-2F1AC4E1F158}" dt="2023-02-20T09:59:30.092" v="152" actId="1036"/>
          <ac:cxnSpMkLst>
            <pc:docMk/>
            <pc:sldMk cId="3752215671" sldId="3918"/>
            <ac:cxnSpMk id="24" creationId="{71354518-F2AB-D565-399F-187369347FD8}"/>
          </ac:cxnSpMkLst>
        </pc:cxnChg>
        <pc:cxnChg chg="add mod">
          <ac:chgData name="Philippe Michiels (----)" userId="7631ca01-f8fb-4507-a21c-aff7c307b0ca" providerId="ADAL" clId="{D3112C44-B7AC-44E4-8579-2F1AC4E1F158}" dt="2023-02-20T10:06:01.152" v="373" actId="208"/>
          <ac:cxnSpMkLst>
            <pc:docMk/>
            <pc:sldMk cId="3752215671" sldId="3918"/>
            <ac:cxnSpMk id="61" creationId="{F24CB69E-1AB4-DB92-C60E-5FDADC0B15F1}"/>
          </ac:cxnSpMkLst>
        </pc:cxnChg>
      </pc:sldChg>
      <pc:sldChg chg="addSp delSp modSp new mod modClrScheme chgLayout">
        <pc:chgData name="Philippe Michiels (----)" userId="7631ca01-f8fb-4507-a21c-aff7c307b0ca" providerId="ADAL" clId="{D3112C44-B7AC-44E4-8579-2F1AC4E1F158}" dt="2023-02-22T12:59:01.671" v="506" actId="1035"/>
        <pc:sldMkLst>
          <pc:docMk/>
          <pc:sldMk cId="3828662957" sldId="3919"/>
        </pc:sldMkLst>
        <pc:spChg chg="del">
          <ac:chgData name="Philippe Michiels (----)" userId="7631ca01-f8fb-4507-a21c-aff7c307b0ca" providerId="ADAL" clId="{D3112C44-B7AC-44E4-8579-2F1AC4E1F158}" dt="2023-02-22T12:50:59.378" v="381" actId="700"/>
          <ac:spMkLst>
            <pc:docMk/>
            <pc:sldMk cId="3828662957" sldId="3919"/>
            <ac:spMk id="2" creationId="{C7BE0CE7-0882-20FD-EE33-7518BC643F44}"/>
          </ac:spMkLst>
        </pc:spChg>
        <pc:spChg chg="del">
          <ac:chgData name="Philippe Michiels (----)" userId="7631ca01-f8fb-4507-a21c-aff7c307b0ca" providerId="ADAL" clId="{D3112C44-B7AC-44E4-8579-2F1AC4E1F158}" dt="2023-02-22T12:50:59.378" v="381" actId="700"/>
          <ac:spMkLst>
            <pc:docMk/>
            <pc:sldMk cId="3828662957" sldId="3919"/>
            <ac:spMk id="3" creationId="{F7BF7F5A-9E3A-C357-3F97-D4E7661013DF}"/>
          </ac:spMkLst>
        </pc:spChg>
        <pc:spChg chg="mod ord">
          <ac:chgData name="Philippe Michiels (----)" userId="7631ca01-f8fb-4507-a21c-aff7c307b0ca" providerId="ADAL" clId="{D3112C44-B7AC-44E4-8579-2F1AC4E1F158}" dt="2023-02-22T12:50:59.378" v="381" actId="700"/>
          <ac:spMkLst>
            <pc:docMk/>
            <pc:sldMk cId="3828662957" sldId="3919"/>
            <ac:spMk id="4" creationId="{54850D13-2321-928E-2E36-F6CF9EDB2E2A}"/>
          </ac:spMkLst>
        </pc:spChg>
        <pc:spChg chg="del">
          <ac:chgData name="Philippe Michiels (----)" userId="7631ca01-f8fb-4507-a21c-aff7c307b0ca" providerId="ADAL" clId="{D3112C44-B7AC-44E4-8579-2F1AC4E1F158}" dt="2023-02-22T12:50:59.378" v="381" actId="700"/>
          <ac:spMkLst>
            <pc:docMk/>
            <pc:sldMk cId="3828662957" sldId="3919"/>
            <ac:spMk id="5" creationId="{BDB7BCA2-15F8-A8FC-8B4C-201127A625E2}"/>
          </ac:spMkLst>
        </pc:spChg>
        <pc:spChg chg="add mod">
          <ac:chgData name="Philippe Michiels (----)" userId="7631ca01-f8fb-4507-a21c-aff7c307b0ca" providerId="ADAL" clId="{D3112C44-B7AC-44E4-8579-2F1AC4E1F158}" dt="2023-02-22T12:56:03.678" v="444" actId="14100"/>
          <ac:spMkLst>
            <pc:docMk/>
            <pc:sldMk cId="3828662957" sldId="3919"/>
            <ac:spMk id="6" creationId="{856B8D16-BA36-B101-2626-B3C113AB034C}"/>
          </ac:spMkLst>
        </pc:spChg>
        <pc:spChg chg="add mod">
          <ac:chgData name="Philippe Michiels (----)" userId="7631ca01-f8fb-4507-a21c-aff7c307b0ca" providerId="ADAL" clId="{D3112C44-B7AC-44E4-8579-2F1AC4E1F158}" dt="2023-02-22T12:57:24.760" v="465" actId="1076"/>
          <ac:spMkLst>
            <pc:docMk/>
            <pc:sldMk cId="3828662957" sldId="3919"/>
            <ac:spMk id="7" creationId="{CC9B8514-0AAA-6A66-D8AE-D39919D1F008}"/>
          </ac:spMkLst>
        </pc:spChg>
        <pc:spChg chg="add del mod">
          <ac:chgData name="Philippe Michiels (----)" userId="7631ca01-f8fb-4507-a21c-aff7c307b0ca" providerId="ADAL" clId="{D3112C44-B7AC-44E4-8579-2F1AC4E1F158}" dt="2023-02-22T12:52:11.145" v="393" actId="21"/>
          <ac:spMkLst>
            <pc:docMk/>
            <pc:sldMk cId="3828662957" sldId="3919"/>
            <ac:spMk id="8" creationId="{A2219130-7960-4727-1179-D979CD9FA675}"/>
          </ac:spMkLst>
        </pc:spChg>
        <pc:spChg chg="add del mod">
          <ac:chgData name="Philippe Michiels (----)" userId="7631ca01-f8fb-4507-a21c-aff7c307b0ca" providerId="ADAL" clId="{D3112C44-B7AC-44E4-8579-2F1AC4E1F158}" dt="2023-02-22T12:52:12.982" v="395" actId="478"/>
          <ac:spMkLst>
            <pc:docMk/>
            <pc:sldMk cId="3828662957" sldId="3919"/>
            <ac:spMk id="9" creationId="{B236E008-CB22-B82A-2B08-7324A0A692B4}"/>
          </ac:spMkLst>
        </pc:spChg>
        <pc:spChg chg="add mod">
          <ac:chgData name="Philippe Michiels (----)" userId="7631ca01-f8fb-4507-a21c-aff7c307b0ca" providerId="ADAL" clId="{D3112C44-B7AC-44E4-8579-2F1AC4E1F158}" dt="2023-02-22T12:54:24.326" v="422" actId="207"/>
          <ac:spMkLst>
            <pc:docMk/>
            <pc:sldMk cId="3828662957" sldId="3919"/>
            <ac:spMk id="12" creationId="{A633489D-8243-8FB8-95EF-B9AC4E7C7BA6}"/>
          </ac:spMkLst>
        </pc:spChg>
        <pc:spChg chg="add mod">
          <ac:chgData name="Philippe Michiels (----)" userId="7631ca01-f8fb-4507-a21c-aff7c307b0ca" providerId="ADAL" clId="{D3112C44-B7AC-44E4-8579-2F1AC4E1F158}" dt="2023-02-22T12:56:10.937" v="450" actId="1036"/>
          <ac:spMkLst>
            <pc:docMk/>
            <pc:sldMk cId="3828662957" sldId="3919"/>
            <ac:spMk id="13" creationId="{EA6E5306-E8DF-909A-1303-C49EA6DD7E81}"/>
          </ac:spMkLst>
        </pc:spChg>
        <pc:spChg chg="add mod">
          <ac:chgData name="Philippe Michiels (----)" userId="7631ca01-f8fb-4507-a21c-aff7c307b0ca" providerId="ADAL" clId="{D3112C44-B7AC-44E4-8579-2F1AC4E1F158}" dt="2023-02-22T12:56:10.937" v="450" actId="1036"/>
          <ac:spMkLst>
            <pc:docMk/>
            <pc:sldMk cId="3828662957" sldId="3919"/>
            <ac:spMk id="14" creationId="{4177C598-903E-105E-3B72-320587CA6730}"/>
          </ac:spMkLst>
        </pc:spChg>
        <pc:spChg chg="add mod">
          <ac:chgData name="Philippe Michiels (----)" userId="7631ca01-f8fb-4507-a21c-aff7c307b0ca" providerId="ADAL" clId="{D3112C44-B7AC-44E4-8579-2F1AC4E1F158}" dt="2023-02-22T12:56:10.937" v="450" actId="1036"/>
          <ac:spMkLst>
            <pc:docMk/>
            <pc:sldMk cId="3828662957" sldId="3919"/>
            <ac:spMk id="15" creationId="{C5DF1A3C-A1F2-9FE5-1284-F9A4A5EE9A79}"/>
          </ac:spMkLst>
        </pc:spChg>
        <pc:spChg chg="add del mod">
          <ac:chgData name="Philippe Michiels (----)" userId="7631ca01-f8fb-4507-a21c-aff7c307b0ca" providerId="ADAL" clId="{D3112C44-B7AC-44E4-8579-2F1AC4E1F158}" dt="2023-02-22T12:56:42.203" v="453"/>
          <ac:spMkLst>
            <pc:docMk/>
            <pc:sldMk cId="3828662957" sldId="3919"/>
            <ac:spMk id="16" creationId="{98AD02C3-F1D3-6960-CD68-11824E0D2AF9}"/>
          </ac:spMkLst>
        </pc:spChg>
        <pc:spChg chg="add del">
          <ac:chgData name="Philippe Michiels (----)" userId="7631ca01-f8fb-4507-a21c-aff7c307b0ca" providerId="ADAL" clId="{D3112C44-B7AC-44E4-8579-2F1AC4E1F158}" dt="2023-02-22T12:56:42.203" v="453"/>
          <ac:spMkLst>
            <pc:docMk/>
            <pc:sldMk cId="3828662957" sldId="3919"/>
            <ac:spMk id="17" creationId="{ABEDF431-581F-D52E-B4E0-7EB42FA107EF}"/>
          </ac:spMkLst>
        </pc:spChg>
        <pc:spChg chg="del mod">
          <ac:chgData name="Philippe Michiels (----)" userId="7631ca01-f8fb-4507-a21c-aff7c307b0ca" providerId="ADAL" clId="{D3112C44-B7AC-44E4-8579-2F1AC4E1F158}" dt="2023-02-22T12:57:03.929" v="460" actId="21"/>
          <ac:spMkLst>
            <pc:docMk/>
            <pc:sldMk cId="3828662957" sldId="3919"/>
            <ac:spMk id="18" creationId="{801512EA-E51B-48E5-7E2B-E109E9CB0287}"/>
          </ac:spMkLst>
        </pc:spChg>
        <pc:spChg chg="add mod">
          <ac:chgData name="Philippe Michiels (----)" userId="7631ca01-f8fb-4507-a21c-aff7c307b0ca" providerId="ADAL" clId="{D3112C44-B7AC-44E4-8579-2F1AC4E1F158}" dt="2023-02-22T12:58:23.055" v="484" actId="1076"/>
          <ac:spMkLst>
            <pc:docMk/>
            <pc:sldMk cId="3828662957" sldId="3919"/>
            <ac:spMk id="19" creationId="{604AFF36-0F81-5A18-BB95-0F8F3D48E213}"/>
          </ac:spMkLst>
        </pc:spChg>
        <pc:spChg chg="add mod">
          <ac:chgData name="Philippe Michiels (----)" userId="7631ca01-f8fb-4507-a21c-aff7c307b0ca" providerId="ADAL" clId="{D3112C44-B7AC-44E4-8579-2F1AC4E1F158}" dt="2023-02-22T12:58:23.055" v="484" actId="1076"/>
          <ac:spMkLst>
            <pc:docMk/>
            <pc:sldMk cId="3828662957" sldId="3919"/>
            <ac:spMk id="20" creationId="{36239A8B-D4D0-F536-6E57-9B9A0F838508}"/>
          </ac:spMkLst>
        </pc:spChg>
        <pc:spChg chg="add mod">
          <ac:chgData name="Philippe Michiels (----)" userId="7631ca01-f8fb-4507-a21c-aff7c307b0ca" providerId="ADAL" clId="{D3112C44-B7AC-44E4-8579-2F1AC4E1F158}" dt="2023-02-22T12:57:47.692" v="474" actId="1076"/>
          <ac:spMkLst>
            <pc:docMk/>
            <pc:sldMk cId="3828662957" sldId="3919"/>
            <ac:spMk id="21" creationId="{A192D636-36C5-1B57-3E0A-11796EAC130C}"/>
          </ac:spMkLst>
        </pc:spChg>
        <pc:spChg chg="add mod">
          <ac:chgData name="Philippe Michiels (----)" userId="7631ca01-f8fb-4507-a21c-aff7c307b0ca" providerId="ADAL" clId="{D3112C44-B7AC-44E4-8579-2F1AC4E1F158}" dt="2023-02-22T12:57:59.806" v="477" actId="1076"/>
          <ac:spMkLst>
            <pc:docMk/>
            <pc:sldMk cId="3828662957" sldId="3919"/>
            <ac:spMk id="23" creationId="{A05868D1-6631-CE67-144B-688B2EAF2997}"/>
          </ac:spMkLst>
        </pc:spChg>
        <pc:spChg chg="add mod">
          <ac:chgData name="Philippe Michiels (----)" userId="7631ca01-f8fb-4507-a21c-aff7c307b0ca" providerId="ADAL" clId="{D3112C44-B7AC-44E4-8579-2F1AC4E1F158}" dt="2023-02-22T12:59:01.671" v="506" actId="1035"/>
          <ac:spMkLst>
            <pc:docMk/>
            <pc:sldMk cId="3828662957" sldId="3919"/>
            <ac:spMk id="25" creationId="{31FAB151-EB8A-5AF3-0C9E-C0FEAD1922CB}"/>
          </ac:spMkLst>
        </pc:spChg>
        <pc:spChg chg="add mod">
          <ac:chgData name="Philippe Michiels (----)" userId="7631ca01-f8fb-4507-a21c-aff7c307b0ca" providerId="ADAL" clId="{D3112C44-B7AC-44E4-8579-2F1AC4E1F158}" dt="2023-02-22T12:59:01.671" v="506" actId="1035"/>
          <ac:spMkLst>
            <pc:docMk/>
            <pc:sldMk cId="3828662957" sldId="3919"/>
            <ac:spMk id="27" creationId="{E8A150E2-31D1-A033-150B-8188DE88AE3D}"/>
          </ac:spMkLst>
        </pc:spChg>
        <pc:picChg chg="add del mod">
          <ac:chgData name="Philippe Michiels (----)" userId="7631ca01-f8fb-4507-a21c-aff7c307b0ca" providerId="ADAL" clId="{D3112C44-B7AC-44E4-8579-2F1AC4E1F158}" dt="2023-02-22T12:57:45.159" v="472" actId="21"/>
          <ac:picMkLst>
            <pc:docMk/>
            <pc:sldMk cId="3828662957" sldId="3919"/>
            <ac:picMk id="11" creationId="{4E8AB8DE-EB5D-FCCB-A20A-81EE2AEF1651}"/>
          </ac:picMkLst>
        </pc:picChg>
        <pc:picChg chg="add mod">
          <ac:chgData name="Philippe Michiels (----)" userId="7631ca01-f8fb-4507-a21c-aff7c307b0ca" providerId="ADAL" clId="{D3112C44-B7AC-44E4-8579-2F1AC4E1F158}" dt="2023-02-22T12:57:51.399" v="475" actId="1076"/>
          <ac:picMkLst>
            <pc:docMk/>
            <pc:sldMk cId="3828662957" sldId="3919"/>
            <ac:picMk id="22" creationId="{FEF8F43A-12B7-5B25-C8BB-C1B999C335E9}"/>
          </ac:picMkLst>
        </pc:picChg>
        <pc:picChg chg="add mod">
          <ac:chgData name="Philippe Michiels (----)" userId="7631ca01-f8fb-4507-a21c-aff7c307b0ca" providerId="ADAL" clId="{D3112C44-B7AC-44E4-8579-2F1AC4E1F158}" dt="2023-02-22T12:57:59.806" v="477" actId="1076"/>
          <ac:picMkLst>
            <pc:docMk/>
            <pc:sldMk cId="3828662957" sldId="3919"/>
            <ac:picMk id="24" creationId="{65F480C2-8779-EE36-AF7E-E8651EE71790}"/>
          </ac:picMkLst>
        </pc:picChg>
        <pc:picChg chg="add mod">
          <ac:chgData name="Philippe Michiels (----)" userId="7631ca01-f8fb-4507-a21c-aff7c307b0ca" providerId="ADAL" clId="{D3112C44-B7AC-44E4-8579-2F1AC4E1F158}" dt="2023-02-22T12:59:01.671" v="506" actId="1035"/>
          <ac:picMkLst>
            <pc:docMk/>
            <pc:sldMk cId="3828662957" sldId="3919"/>
            <ac:picMk id="26" creationId="{5B3FA86D-7A67-FFC2-0920-5D37DC735D41}"/>
          </ac:picMkLst>
        </pc:picChg>
        <pc:picChg chg="add mod">
          <ac:chgData name="Philippe Michiels (----)" userId="7631ca01-f8fb-4507-a21c-aff7c307b0ca" providerId="ADAL" clId="{D3112C44-B7AC-44E4-8579-2F1AC4E1F158}" dt="2023-02-22T12:59:01.671" v="506" actId="1035"/>
          <ac:picMkLst>
            <pc:docMk/>
            <pc:sldMk cId="3828662957" sldId="3919"/>
            <ac:picMk id="28" creationId="{3DF6852B-250D-9E9D-BB6B-B8691DEA8E4D}"/>
          </ac:picMkLst>
        </pc:picChg>
        <pc:picChg chg="add mod">
          <ac:chgData name="Philippe Michiels (----)" userId="7631ca01-f8fb-4507-a21c-aff7c307b0ca" providerId="ADAL" clId="{D3112C44-B7AC-44E4-8579-2F1AC4E1F158}" dt="2023-02-22T12:55:18.856" v="426" actId="14100"/>
          <ac:picMkLst>
            <pc:docMk/>
            <pc:sldMk cId="3828662957" sldId="3919"/>
            <ac:picMk id="1026" creationId="{3C61ABB0-8E04-B674-76D8-C66079D2513F}"/>
          </ac:picMkLst>
        </pc:picChg>
        <pc:cxnChg chg="add">
          <ac:chgData name="Philippe Michiels (----)" userId="7631ca01-f8fb-4507-a21c-aff7c307b0ca" providerId="ADAL" clId="{D3112C44-B7AC-44E4-8579-2F1AC4E1F158}" dt="2023-02-22T12:58:28.956" v="485" actId="11529"/>
          <ac:cxnSpMkLst>
            <pc:docMk/>
            <pc:sldMk cId="3828662957" sldId="3919"/>
            <ac:cxnSpMk id="30" creationId="{B740CF0A-FCE5-5B24-879B-04397B795D88}"/>
          </ac:cxnSpMkLst>
        </pc:cxnChg>
        <pc:cxnChg chg="add mod">
          <ac:chgData name="Philippe Michiels (----)" userId="7631ca01-f8fb-4507-a21c-aff7c307b0ca" providerId="ADAL" clId="{D3112C44-B7AC-44E4-8579-2F1AC4E1F158}" dt="2023-02-22T12:59:01.671" v="506" actId="1035"/>
          <ac:cxnSpMkLst>
            <pc:docMk/>
            <pc:sldMk cId="3828662957" sldId="3919"/>
            <ac:cxnSpMk id="32" creationId="{71510D6B-6BA2-62AC-7DC6-892220902C2B}"/>
          </ac:cxnSpMkLst>
        </pc:cxnChg>
        <pc:cxnChg chg="add mod">
          <ac:chgData name="Philippe Michiels (----)" userId="7631ca01-f8fb-4507-a21c-aff7c307b0ca" providerId="ADAL" clId="{D3112C44-B7AC-44E4-8579-2F1AC4E1F158}" dt="2023-02-22T12:59:01.671" v="506" actId="1035"/>
          <ac:cxnSpMkLst>
            <pc:docMk/>
            <pc:sldMk cId="3828662957" sldId="3919"/>
            <ac:cxnSpMk id="35" creationId="{13E5F602-F4BC-710C-61A9-5F6786F8D0E4}"/>
          </ac:cxnSpMkLst>
        </pc:cxnChg>
        <pc:cxnChg chg="add mod">
          <ac:chgData name="Philippe Michiels (----)" userId="7631ca01-f8fb-4507-a21c-aff7c307b0ca" providerId="ADAL" clId="{D3112C44-B7AC-44E4-8579-2F1AC4E1F158}" dt="2023-02-22T12:59:01.671" v="506" actId="1035"/>
          <ac:cxnSpMkLst>
            <pc:docMk/>
            <pc:sldMk cId="3828662957" sldId="3919"/>
            <ac:cxnSpMk id="37" creationId="{9624ADBC-4224-1558-50E3-14C275888CC0}"/>
          </ac:cxnSpMkLst>
        </pc:cxnChg>
        <pc:cxnChg chg="add mod">
          <ac:chgData name="Philippe Michiels (----)" userId="7631ca01-f8fb-4507-a21c-aff7c307b0ca" providerId="ADAL" clId="{D3112C44-B7AC-44E4-8579-2F1AC4E1F158}" dt="2023-02-22T12:59:01.671" v="506" actId="1035"/>
          <ac:cxnSpMkLst>
            <pc:docMk/>
            <pc:sldMk cId="3828662957" sldId="3919"/>
            <ac:cxnSpMk id="39" creationId="{F4047716-0302-871F-D79E-CE32745E8943}"/>
          </ac:cxnSpMkLst>
        </pc:cxnChg>
        <pc:cxnChg chg="add mod">
          <ac:chgData name="Philippe Michiels (----)" userId="7631ca01-f8fb-4507-a21c-aff7c307b0ca" providerId="ADAL" clId="{D3112C44-B7AC-44E4-8579-2F1AC4E1F158}" dt="2023-02-22T12:59:01.671" v="506" actId="1035"/>
          <ac:cxnSpMkLst>
            <pc:docMk/>
            <pc:sldMk cId="3828662957" sldId="3919"/>
            <ac:cxnSpMk id="41" creationId="{15076081-2AC2-D28A-EDFB-33C8562ABEF4}"/>
          </ac:cxnSpMkLst>
        </pc:cxnChg>
      </pc:sldChg>
    </pc:docChg>
  </pc:docChgLst>
  <pc:docChgLst>
    <pc:chgData name="Philippe Michiels (ANTSER NV)" userId="7631ca01-f8fb-4507-a21c-aff7c307b0ca" providerId="ADAL" clId="{D3112C44-B7AC-44E4-8579-2F1AC4E1F158}"/>
    <pc:docChg chg="undo custSel modSld">
      <pc:chgData name="Philippe Michiels (ANTSER NV)" userId="7631ca01-f8fb-4507-a21c-aff7c307b0ca" providerId="ADAL" clId="{D3112C44-B7AC-44E4-8579-2F1AC4E1F158}" dt="2023-02-14T15:41:17.606" v="18" actId="404"/>
      <pc:docMkLst>
        <pc:docMk/>
      </pc:docMkLst>
      <pc:sldChg chg="modSp mod">
        <pc:chgData name="Philippe Michiels (ANTSER NV)" userId="7631ca01-f8fb-4507-a21c-aff7c307b0ca" providerId="ADAL" clId="{D3112C44-B7AC-44E4-8579-2F1AC4E1F158}" dt="2023-02-14T15:41:17.606" v="18" actId="404"/>
        <pc:sldMkLst>
          <pc:docMk/>
          <pc:sldMk cId="110967208" sldId="3904"/>
        </pc:sldMkLst>
        <pc:spChg chg="mod">
          <ac:chgData name="Philippe Michiels (ANTSER NV)" userId="7631ca01-f8fb-4507-a21c-aff7c307b0ca" providerId="ADAL" clId="{D3112C44-B7AC-44E4-8579-2F1AC4E1F158}" dt="2023-02-14T11:08:32.709" v="1" actId="1076"/>
          <ac:spMkLst>
            <pc:docMk/>
            <pc:sldMk cId="110967208" sldId="3904"/>
            <ac:spMk id="5" creationId="{5E5E9925-19D5-9A86-35BB-EC094B4F6A99}"/>
          </ac:spMkLst>
        </pc:spChg>
        <pc:spChg chg="mod">
          <ac:chgData name="Philippe Michiels (ANTSER NV)" userId="7631ca01-f8fb-4507-a21c-aff7c307b0ca" providerId="ADAL" clId="{D3112C44-B7AC-44E4-8579-2F1AC4E1F158}" dt="2023-02-14T15:41:17.606" v="18" actId="404"/>
          <ac:spMkLst>
            <pc:docMk/>
            <pc:sldMk cId="110967208" sldId="3904"/>
            <ac:spMk id="66" creationId="{26E65639-8973-81C2-BB1F-FA0363DC28E6}"/>
          </ac:spMkLst>
        </pc:spChg>
        <pc:spChg chg="mod">
          <ac:chgData name="Philippe Michiels (ANTSER NV)" userId="7631ca01-f8fb-4507-a21c-aff7c307b0ca" providerId="ADAL" clId="{D3112C44-B7AC-44E4-8579-2F1AC4E1F158}" dt="2023-02-14T15:41:09.779" v="15" actId="1038"/>
          <ac:spMkLst>
            <pc:docMk/>
            <pc:sldMk cId="110967208" sldId="3904"/>
            <ac:spMk id="73" creationId="{9471F3DC-FEE6-3510-723D-2CDB5B1B9FAA}"/>
          </ac:spMkLst>
        </pc:spChg>
        <pc:spChg chg="mod">
          <ac:chgData name="Philippe Michiels (ANTSER NV)" userId="7631ca01-f8fb-4507-a21c-aff7c307b0ca" providerId="ADAL" clId="{D3112C44-B7AC-44E4-8579-2F1AC4E1F158}" dt="2023-02-14T15:40:59.996" v="13" actId="14100"/>
          <ac:spMkLst>
            <pc:docMk/>
            <pc:sldMk cId="110967208" sldId="3904"/>
            <ac:spMk id="74" creationId="{A7BED3A9-C4BF-A11E-07A4-08F41BBB90C0}"/>
          </ac:spMkLst>
        </pc:spChg>
        <pc:picChg chg="mod">
          <ac:chgData name="Philippe Michiels (ANTSER NV)" userId="7631ca01-f8fb-4507-a21c-aff7c307b0ca" providerId="ADAL" clId="{D3112C44-B7AC-44E4-8579-2F1AC4E1F158}" dt="2023-02-14T15:40:55.198" v="12" actId="1035"/>
          <ac:picMkLst>
            <pc:docMk/>
            <pc:sldMk cId="110967208" sldId="3904"/>
            <ac:picMk id="71" creationId="{7D3166B8-DA79-7921-A5E3-EB67C0D914D0}"/>
          </ac:picMkLst>
        </pc:picChg>
        <pc:picChg chg="mod">
          <ac:chgData name="Philippe Michiels (ANTSER NV)" userId="7631ca01-f8fb-4507-a21c-aff7c307b0ca" providerId="ADAL" clId="{D3112C44-B7AC-44E4-8579-2F1AC4E1F158}" dt="2023-02-14T15:40:55.198" v="12" actId="1035"/>
          <ac:picMkLst>
            <pc:docMk/>
            <pc:sldMk cId="110967208" sldId="3904"/>
            <ac:picMk id="72" creationId="{6CC2E64E-AD0C-2090-4EEA-BCB220FE82AF}"/>
          </ac:picMkLst>
        </pc:picChg>
      </pc:sldChg>
    </pc:docChg>
  </pc:docChgLst>
  <pc:docChgLst>
    <pc:chgData name="Philippe Michiels (----)" userId="7631ca01-f8fb-4507-a21c-aff7c307b0ca" providerId="ADAL" clId="{207A4EF6-83C8-42BA-8B8D-5171A5F94CC6}"/>
    <pc:docChg chg="undo custSel addSld modSld">
      <pc:chgData name="Philippe Michiels (----)" userId="7631ca01-f8fb-4507-a21c-aff7c307b0ca" providerId="ADAL" clId="{207A4EF6-83C8-42BA-8B8D-5171A5F94CC6}" dt="2023-05-15T09:16:35.197" v="371" actId="1076"/>
      <pc:docMkLst>
        <pc:docMk/>
      </pc:docMkLst>
      <pc:sldChg chg="modSp mod">
        <pc:chgData name="Philippe Michiels (----)" userId="7631ca01-f8fb-4507-a21c-aff7c307b0ca" providerId="ADAL" clId="{207A4EF6-83C8-42BA-8B8D-5171A5F94CC6}" dt="2023-05-15T09:13:12.166" v="369" actId="1076"/>
        <pc:sldMkLst>
          <pc:docMk/>
          <pc:sldMk cId="2445085336" sldId="3902"/>
        </pc:sldMkLst>
        <pc:picChg chg="mod">
          <ac:chgData name="Philippe Michiels (----)" userId="7631ca01-f8fb-4507-a21c-aff7c307b0ca" providerId="ADAL" clId="{207A4EF6-83C8-42BA-8B8D-5171A5F94CC6}" dt="2023-05-15T09:13:12.166" v="369" actId="1076"/>
          <ac:picMkLst>
            <pc:docMk/>
            <pc:sldMk cId="2445085336" sldId="3902"/>
            <ac:picMk id="14" creationId="{9D5AB152-9967-A3E8-3E19-6273ABB3A234}"/>
          </ac:picMkLst>
        </pc:picChg>
      </pc:sldChg>
      <pc:sldChg chg="modSp mod">
        <pc:chgData name="Philippe Michiels (----)" userId="7631ca01-f8fb-4507-a21c-aff7c307b0ca" providerId="ADAL" clId="{207A4EF6-83C8-42BA-8B8D-5171A5F94CC6}" dt="2023-05-15T09:16:35.197" v="371" actId="1076"/>
        <pc:sldMkLst>
          <pc:docMk/>
          <pc:sldMk cId="1641193742" sldId="3903"/>
        </pc:sldMkLst>
        <pc:picChg chg="mod">
          <ac:chgData name="Philippe Michiels (----)" userId="7631ca01-f8fb-4507-a21c-aff7c307b0ca" providerId="ADAL" clId="{207A4EF6-83C8-42BA-8B8D-5171A5F94CC6}" dt="2023-05-15T09:16:35.197" v="371" actId="1076"/>
          <ac:picMkLst>
            <pc:docMk/>
            <pc:sldMk cId="1641193742" sldId="3903"/>
            <ac:picMk id="10" creationId="{7CF3F52A-DCBB-6E9D-5142-0FD9F4FD7E29}"/>
          </ac:picMkLst>
        </pc:picChg>
      </pc:sldChg>
      <pc:sldChg chg="addSp delSp modSp">
        <pc:chgData name="Philippe Michiels (----)" userId="7631ca01-f8fb-4507-a21c-aff7c307b0ca" providerId="ADAL" clId="{207A4EF6-83C8-42BA-8B8D-5171A5F94CC6}" dt="2023-04-24T13:09:34.980" v="199"/>
        <pc:sldMkLst>
          <pc:docMk/>
          <pc:sldMk cId="110967208" sldId="3904"/>
        </pc:sldMkLst>
        <pc:picChg chg="add del mod">
          <ac:chgData name="Philippe Michiels (----)" userId="7631ca01-f8fb-4507-a21c-aff7c307b0ca" providerId="ADAL" clId="{207A4EF6-83C8-42BA-8B8D-5171A5F94CC6}" dt="2023-04-24T13:09:34.980" v="199"/>
          <ac:picMkLst>
            <pc:docMk/>
            <pc:sldMk cId="110967208" sldId="3904"/>
            <ac:picMk id="3" creationId="{8A18B013-7C00-7221-709E-994E840126A9}"/>
          </ac:picMkLst>
        </pc:picChg>
      </pc:sldChg>
      <pc:sldChg chg="addSp delSp modSp new mod">
        <pc:chgData name="Philippe Michiels (----)" userId="7631ca01-f8fb-4507-a21c-aff7c307b0ca" providerId="ADAL" clId="{207A4EF6-83C8-42BA-8B8D-5171A5F94CC6}" dt="2023-04-24T13:40:01.788" v="365" actId="208"/>
        <pc:sldMkLst>
          <pc:docMk/>
          <pc:sldMk cId="1177169841" sldId="3920"/>
        </pc:sldMkLst>
        <pc:spChg chg="mod">
          <ac:chgData name="Philippe Michiels (----)" userId="7631ca01-f8fb-4507-a21c-aff7c307b0ca" providerId="ADAL" clId="{207A4EF6-83C8-42BA-8B8D-5171A5F94CC6}" dt="2023-04-24T12:45:29.932" v="11" actId="20577"/>
          <ac:spMkLst>
            <pc:docMk/>
            <pc:sldMk cId="1177169841" sldId="3920"/>
            <ac:spMk id="2" creationId="{E538F130-E63E-2542-774B-BDF59553CFFD}"/>
          </ac:spMkLst>
        </pc:spChg>
        <pc:spChg chg="del">
          <ac:chgData name="Philippe Michiels (----)" userId="7631ca01-f8fb-4507-a21c-aff7c307b0ca" providerId="ADAL" clId="{207A4EF6-83C8-42BA-8B8D-5171A5F94CC6}" dt="2023-04-24T12:45:25.647" v="1" actId="478"/>
          <ac:spMkLst>
            <pc:docMk/>
            <pc:sldMk cId="1177169841" sldId="3920"/>
            <ac:spMk id="3" creationId="{45A1DFE2-C0E8-90A5-37EC-2058F5087CC1}"/>
          </ac:spMkLst>
        </pc:spChg>
        <pc:spChg chg="mod">
          <ac:chgData name="Philippe Michiels (----)" userId="7631ca01-f8fb-4507-a21c-aff7c307b0ca" providerId="ADAL" clId="{207A4EF6-83C8-42BA-8B8D-5171A5F94CC6}" dt="2023-04-24T12:45:51.666" v="45" actId="20577"/>
          <ac:spMkLst>
            <pc:docMk/>
            <pc:sldMk cId="1177169841" sldId="3920"/>
            <ac:spMk id="5" creationId="{4A974EB9-9CBE-F588-180A-57E2253778E1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9" creationId="{222B861E-4E92-B688-0BF6-D684FA2864BF}"/>
          </ac:spMkLst>
        </pc:spChg>
        <pc:spChg chg="add del mod">
          <ac:chgData name="Philippe Michiels (----)" userId="7631ca01-f8fb-4507-a21c-aff7c307b0ca" providerId="ADAL" clId="{207A4EF6-83C8-42BA-8B8D-5171A5F94CC6}" dt="2023-04-24T13:06:43.773" v="189" actId="478"/>
          <ac:spMkLst>
            <pc:docMk/>
            <pc:sldMk cId="1177169841" sldId="3920"/>
            <ac:spMk id="13" creationId="{7EEF57EA-C4F1-E11B-AF82-917A646D0860}"/>
          </ac:spMkLst>
        </pc:spChg>
        <pc:spChg chg="add del mod">
          <ac:chgData name="Philippe Michiels (----)" userId="7631ca01-f8fb-4507-a21c-aff7c307b0ca" providerId="ADAL" clId="{207A4EF6-83C8-42BA-8B8D-5171A5F94CC6}" dt="2023-04-24T13:06:43.773" v="189" actId="478"/>
          <ac:spMkLst>
            <pc:docMk/>
            <pc:sldMk cId="1177169841" sldId="3920"/>
            <ac:spMk id="14" creationId="{5AC05963-1D30-2D9E-0CE1-6854C470B417}"/>
          </ac:spMkLst>
        </pc:spChg>
        <pc:spChg chg="add del mod">
          <ac:chgData name="Philippe Michiels (----)" userId="7631ca01-f8fb-4507-a21c-aff7c307b0ca" providerId="ADAL" clId="{207A4EF6-83C8-42BA-8B8D-5171A5F94CC6}" dt="2023-04-24T13:06:43.773" v="189" actId="478"/>
          <ac:spMkLst>
            <pc:docMk/>
            <pc:sldMk cId="1177169841" sldId="3920"/>
            <ac:spMk id="15" creationId="{53AB3442-F536-E392-E3E6-19C2D1E61F42}"/>
          </ac:spMkLst>
        </pc:spChg>
        <pc:spChg chg="add del mod">
          <ac:chgData name="Philippe Michiels (----)" userId="7631ca01-f8fb-4507-a21c-aff7c307b0ca" providerId="ADAL" clId="{207A4EF6-83C8-42BA-8B8D-5171A5F94CC6}" dt="2023-04-24T12:59:22.783" v="57" actId="478"/>
          <ac:spMkLst>
            <pc:docMk/>
            <pc:sldMk cId="1177169841" sldId="3920"/>
            <ac:spMk id="16" creationId="{74B1FB40-0C11-32D6-553F-B6209D3A7E1A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17" creationId="{3B1F7E08-B402-171A-D9B3-4B31BFE80C64}"/>
          </ac:spMkLst>
        </pc:spChg>
        <pc:spChg chg="add del mod">
          <ac:chgData name="Philippe Michiels (----)" userId="7631ca01-f8fb-4507-a21c-aff7c307b0ca" providerId="ADAL" clId="{207A4EF6-83C8-42BA-8B8D-5171A5F94CC6}" dt="2023-04-24T13:00:11.010" v="70" actId="478"/>
          <ac:spMkLst>
            <pc:docMk/>
            <pc:sldMk cId="1177169841" sldId="3920"/>
            <ac:spMk id="18" creationId="{C430B941-6EAA-E2AD-3165-88D94C295FD1}"/>
          </ac:spMkLst>
        </pc:spChg>
        <pc:spChg chg="add mod or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19" creationId="{579D9290-C565-8720-4420-C887C28B3063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20" creationId="{4357AD2A-01C1-5791-61EB-9B7426FE8066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21" creationId="{760BD384-248A-701A-A00C-33CE8BFB74E0}"/>
          </ac:spMkLst>
        </pc:spChg>
        <pc:spChg chg="add mod">
          <ac:chgData name="Philippe Michiels (----)" userId="7631ca01-f8fb-4507-a21c-aff7c307b0ca" providerId="ADAL" clId="{207A4EF6-83C8-42BA-8B8D-5171A5F94CC6}" dt="2023-04-24T13:40:01.788" v="365" actId="208"/>
          <ac:spMkLst>
            <pc:docMk/>
            <pc:sldMk cId="1177169841" sldId="3920"/>
            <ac:spMk id="22" creationId="{D822B847-7C2A-0158-EECB-4646671CC506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23" creationId="{229B86EF-B7D6-2458-8C14-CB77C6C82D0E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24" creationId="{6E99BACB-41A7-59D6-957C-C557C13322F9}"/>
          </ac:spMkLst>
        </pc:spChg>
        <pc:spChg chg="add mod or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25" creationId="{19DC89A5-09C9-6B3A-F6E7-B4AD75467711}"/>
          </ac:spMkLst>
        </pc:spChg>
        <pc:spChg chg="mod">
          <ac:chgData name="Philippe Michiels (----)" userId="7631ca01-f8fb-4507-a21c-aff7c307b0ca" providerId="ADAL" clId="{207A4EF6-83C8-42BA-8B8D-5171A5F94CC6}" dt="2023-04-24T13:08:11.601" v="190"/>
          <ac:spMkLst>
            <pc:docMk/>
            <pc:sldMk cId="1177169841" sldId="3920"/>
            <ac:spMk id="27" creationId="{866FB168-6AAB-2C8E-C0D9-73932624F550}"/>
          </ac:spMkLst>
        </pc:spChg>
        <pc:spChg chg="mod">
          <ac:chgData name="Philippe Michiels (----)" userId="7631ca01-f8fb-4507-a21c-aff7c307b0ca" providerId="ADAL" clId="{207A4EF6-83C8-42BA-8B8D-5171A5F94CC6}" dt="2023-04-24T13:08:11.601" v="190"/>
          <ac:spMkLst>
            <pc:docMk/>
            <pc:sldMk cId="1177169841" sldId="3920"/>
            <ac:spMk id="28" creationId="{7E8389A4-DF77-4A1E-CD8D-D981016E5349}"/>
          </ac:spMkLst>
        </pc:spChg>
        <pc:spChg chg="add del mod">
          <ac:chgData name="Philippe Michiels (----)" userId="7631ca01-f8fb-4507-a21c-aff7c307b0ca" providerId="ADAL" clId="{207A4EF6-83C8-42BA-8B8D-5171A5F94CC6}" dt="2023-04-24T13:09:09.392" v="196" actId="478"/>
          <ac:spMkLst>
            <pc:docMk/>
            <pc:sldMk cId="1177169841" sldId="3920"/>
            <ac:spMk id="29" creationId="{8A7AC6D6-0A0D-8780-9CE9-2C72C3655051}"/>
          </ac:spMkLst>
        </pc:spChg>
        <pc:spChg chg="mod">
          <ac:chgData name="Philippe Michiels (----)" userId="7631ca01-f8fb-4507-a21c-aff7c307b0ca" providerId="ADAL" clId="{207A4EF6-83C8-42BA-8B8D-5171A5F94CC6}" dt="2023-04-24T13:11:25.063" v="217" actId="207"/>
          <ac:spMkLst>
            <pc:docMk/>
            <pc:sldMk cId="1177169841" sldId="3920"/>
            <ac:spMk id="31" creationId="{7568ED7F-43AC-6F5A-B1B6-5885E0F96964}"/>
          </ac:spMkLst>
        </pc:spChg>
        <pc:spChg chg="del mod">
          <ac:chgData name="Philippe Michiels (----)" userId="7631ca01-f8fb-4507-a21c-aff7c307b0ca" providerId="ADAL" clId="{207A4EF6-83C8-42BA-8B8D-5171A5F94CC6}" dt="2023-04-24T13:09:12.970" v="197" actId="478"/>
          <ac:spMkLst>
            <pc:docMk/>
            <pc:sldMk cId="1177169841" sldId="3920"/>
            <ac:spMk id="34" creationId="{193440E3-A13B-1520-42AE-B9F42C036511}"/>
          </ac:spMkLst>
        </pc:spChg>
        <pc:spChg chg="add del mod">
          <ac:chgData name="Philippe Michiels (----)" userId="7631ca01-f8fb-4507-a21c-aff7c307b0ca" providerId="ADAL" clId="{207A4EF6-83C8-42BA-8B8D-5171A5F94CC6}" dt="2023-04-24T13:34:19.712" v="232"/>
          <ac:spMkLst>
            <pc:docMk/>
            <pc:sldMk cId="1177169841" sldId="3920"/>
            <ac:spMk id="40" creationId="{CA98078D-0E94-6B91-E884-940079FCCFA5}"/>
          </ac:spMkLst>
        </pc:spChg>
        <pc:spChg chg="add del">
          <ac:chgData name="Philippe Michiels (----)" userId="7631ca01-f8fb-4507-a21c-aff7c307b0ca" providerId="ADAL" clId="{207A4EF6-83C8-42BA-8B8D-5171A5F94CC6}" dt="2023-04-24T13:34:19.712" v="232"/>
          <ac:spMkLst>
            <pc:docMk/>
            <pc:sldMk cId="1177169841" sldId="3920"/>
            <ac:spMk id="41" creationId="{D237FEAE-0E0E-87D0-F426-BED73263C317}"/>
          </ac:spMkLst>
        </pc:spChg>
        <pc:spChg chg="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42" creationId="{8878635A-4D84-785F-8616-581ECA50482B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46" creationId="{5467349C-88EE-9201-EF07-6BEA1083738E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47" creationId="{BAB15CD8-6878-9DF0-E369-1CF7F6D27094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48" creationId="{DA5C0AF2-4E70-6FA8-A784-0CDFCED3560C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49" creationId="{0B39E929-5114-49F5-DD1B-5F74DF262881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60" creationId="{BD82E73F-6BED-F7C0-FDAA-00A2B738E09E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61" creationId="{76534470-6702-D814-F1D6-5F32F810FE1F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62" creationId="{C02D9CC0-9E85-4CB4-D0A4-AC33E11C191E}"/>
          </ac:spMkLst>
        </pc:spChg>
        <pc:spChg chg="add mod">
          <ac:chgData name="Philippe Michiels (----)" userId="7631ca01-f8fb-4507-a21c-aff7c307b0ca" providerId="ADAL" clId="{207A4EF6-83C8-42BA-8B8D-5171A5F94CC6}" dt="2023-04-24T13:38:36.021" v="353" actId="1076"/>
          <ac:spMkLst>
            <pc:docMk/>
            <pc:sldMk cId="1177169841" sldId="3920"/>
            <ac:spMk id="63" creationId="{D20B6C63-EDC2-35FE-1144-95B1962122C1}"/>
          </ac:spMkLst>
        </pc:spChg>
        <pc:spChg chg="add mod">
          <ac:chgData name="Philippe Michiels (----)" userId="7631ca01-f8fb-4507-a21c-aff7c307b0ca" providerId="ADAL" clId="{207A4EF6-83C8-42BA-8B8D-5171A5F94CC6}" dt="2023-04-24T13:39:40.735" v="361" actId="164"/>
          <ac:spMkLst>
            <pc:docMk/>
            <pc:sldMk cId="1177169841" sldId="3920"/>
            <ac:spMk id="64" creationId="{F4A685F7-47E5-8C6F-F076-34A6A07114C5}"/>
          </ac:spMkLst>
        </pc:spChg>
        <pc:grpChg chg="add mod">
          <ac:chgData name="Philippe Michiels (----)" userId="7631ca01-f8fb-4507-a21c-aff7c307b0ca" providerId="ADAL" clId="{207A4EF6-83C8-42BA-8B8D-5171A5F94CC6}" dt="2023-04-24T13:38:36.021" v="353" actId="1076"/>
          <ac:grpSpMkLst>
            <pc:docMk/>
            <pc:sldMk cId="1177169841" sldId="3920"/>
            <ac:grpSpMk id="26" creationId="{EA8713CA-2BC0-10A7-9DB9-57E4EA82D313}"/>
          </ac:grpSpMkLst>
        </pc:grpChg>
        <pc:grpChg chg="add mod">
          <ac:chgData name="Philippe Michiels (----)" userId="7631ca01-f8fb-4507-a21c-aff7c307b0ca" providerId="ADAL" clId="{207A4EF6-83C8-42BA-8B8D-5171A5F94CC6}" dt="2023-04-24T13:11:35.280" v="220" actId="164"/>
          <ac:grpSpMkLst>
            <pc:docMk/>
            <pc:sldMk cId="1177169841" sldId="3920"/>
            <ac:grpSpMk id="30" creationId="{AF0A91D0-56E6-1CAB-1E80-8DA20F9E6F74}"/>
          </ac:grpSpMkLst>
        </pc:grpChg>
        <pc:grpChg chg="del mod">
          <ac:chgData name="Philippe Michiels (----)" userId="7631ca01-f8fb-4507-a21c-aff7c307b0ca" providerId="ADAL" clId="{207A4EF6-83C8-42BA-8B8D-5171A5F94CC6}" dt="2023-04-24T13:09:12.970" v="197" actId="478"/>
          <ac:grpSpMkLst>
            <pc:docMk/>
            <pc:sldMk cId="1177169841" sldId="3920"/>
            <ac:grpSpMk id="32" creationId="{0C127A9D-FCD4-E256-C8D3-F16A754267C7}"/>
          </ac:grpSpMkLst>
        </pc:grpChg>
        <pc:grpChg chg="add mod">
          <ac:chgData name="Philippe Michiels (----)" userId="7631ca01-f8fb-4507-a21c-aff7c307b0ca" providerId="ADAL" clId="{207A4EF6-83C8-42BA-8B8D-5171A5F94CC6}" dt="2023-04-24T13:38:36.021" v="353" actId="1076"/>
          <ac:grpSpMkLst>
            <pc:docMk/>
            <pc:sldMk cId="1177169841" sldId="3920"/>
            <ac:grpSpMk id="36" creationId="{675B2287-CEA8-2187-05E1-A03D676D1DC6}"/>
          </ac:grpSpMkLst>
        </pc:grpChg>
        <pc:grpChg chg="add mod">
          <ac:chgData name="Philippe Michiels (----)" userId="7631ca01-f8fb-4507-a21c-aff7c307b0ca" providerId="ADAL" clId="{207A4EF6-83C8-42BA-8B8D-5171A5F94CC6}" dt="2023-04-24T13:39:51.866" v="364" actId="1076"/>
          <ac:grpSpMkLst>
            <pc:docMk/>
            <pc:sldMk cId="1177169841" sldId="3920"/>
            <ac:grpSpMk id="66" creationId="{64F6A66E-E024-21C8-FE6F-0651DD86DC6D}"/>
          </ac:grpSpMkLst>
        </pc:grpChg>
        <pc:picChg chg="add del mod">
          <ac:chgData name="Philippe Michiels (----)" userId="7631ca01-f8fb-4507-a21c-aff7c307b0ca" providerId="ADAL" clId="{207A4EF6-83C8-42BA-8B8D-5171A5F94CC6}" dt="2023-04-24T13:06:43.773" v="189" actId="478"/>
          <ac:picMkLst>
            <pc:docMk/>
            <pc:sldMk cId="1177169841" sldId="3920"/>
            <ac:picMk id="6" creationId="{2FEA6AA0-C14A-9591-A5C3-7ACD80D5C05B}"/>
          </ac:picMkLst>
        </pc:picChg>
        <pc:picChg chg="add del mod">
          <ac:chgData name="Philippe Michiels (----)" userId="7631ca01-f8fb-4507-a21c-aff7c307b0ca" providerId="ADAL" clId="{207A4EF6-83C8-42BA-8B8D-5171A5F94CC6}" dt="2023-04-24T13:06:43.773" v="189" actId="478"/>
          <ac:picMkLst>
            <pc:docMk/>
            <pc:sldMk cId="1177169841" sldId="3920"/>
            <ac:picMk id="7" creationId="{9036DB92-F62F-4133-2DA2-3755C071447B}"/>
          </ac:picMkLst>
        </pc:picChg>
        <pc:picChg chg="add del mod">
          <ac:chgData name="Philippe Michiels (----)" userId="7631ca01-f8fb-4507-a21c-aff7c307b0ca" providerId="ADAL" clId="{207A4EF6-83C8-42BA-8B8D-5171A5F94CC6}" dt="2023-04-24T13:06:43.773" v="189" actId="478"/>
          <ac:picMkLst>
            <pc:docMk/>
            <pc:sldMk cId="1177169841" sldId="3920"/>
            <ac:picMk id="8" creationId="{997507C6-A7C2-1EB9-E626-8B6BE7361D88}"/>
          </ac:picMkLst>
        </pc:picChg>
        <pc:picChg chg="add del mod">
          <ac:chgData name="Philippe Michiels (----)" userId="7631ca01-f8fb-4507-a21c-aff7c307b0ca" providerId="ADAL" clId="{207A4EF6-83C8-42BA-8B8D-5171A5F94CC6}" dt="2023-04-24T13:06:43.773" v="189" actId="478"/>
          <ac:picMkLst>
            <pc:docMk/>
            <pc:sldMk cId="1177169841" sldId="3920"/>
            <ac:picMk id="10" creationId="{43E054E1-AFBC-AC9B-6E5E-8BC0419C00C3}"/>
          </ac:picMkLst>
        </pc:picChg>
        <pc:picChg chg="add del mod">
          <ac:chgData name="Philippe Michiels (----)" userId="7631ca01-f8fb-4507-a21c-aff7c307b0ca" providerId="ADAL" clId="{207A4EF6-83C8-42BA-8B8D-5171A5F94CC6}" dt="2023-04-24T13:06:43.773" v="189" actId="478"/>
          <ac:picMkLst>
            <pc:docMk/>
            <pc:sldMk cId="1177169841" sldId="3920"/>
            <ac:picMk id="11" creationId="{015B8707-930A-39BC-4B74-8772A98BEC48}"/>
          </ac:picMkLst>
        </pc:picChg>
        <pc:picChg chg="add del mod">
          <ac:chgData name="Philippe Michiels (----)" userId="7631ca01-f8fb-4507-a21c-aff7c307b0ca" providerId="ADAL" clId="{207A4EF6-83C8-42BA-8B8D-5171A5F94CC6}" dt="2023-04-24T13:06:43.773" v="189" actId="478"/>
          <ac:picMkLst>
            <pc:docMk/>
            <pc:sldMk cId="1177169841" sldId="3920"/>
            <ac:picMk id="12" creationId="{10BF924B-DFC8-09AB-78D9-499C13BBA6E5}"/>
          </ac:picMkLst>
        </pc:picChg>
        <pc:picChg chg="mod">
          <ac:chgData name="Philippe Michiels (----)" userId="7631ca01-f8fb-4507-a21c-aff7c307b0ca" providerId="ADAL" clId="{207A4EF6-83C8-42BA-8B8D-5171A5F94CC6}" dt="2023-04-24T13:11:07.146" v="215" actId="1035"/>
          <ac:picMkLst>
            <pc:docMk/>
            <pc:sldMk cId="1177169841" sldId="3920"/>
            <ac:picMk id="33" creationId="{8B10EFFF-B2B7-9B44-6AFE-1086FD9F41CC}"/>
          </ac:picMkLst>
        </pc:picChg>
        <pc:picChg chg="add mod modCrop">
          <ac:chgData name="Philippe Michiels (----)" userId="7631ca01-f8fb-4507-a21c-aff7c307b0ca" providerId="ADAL" clId="{207A4EF6-83C8-42BA-8B8D-5171A5F94CC6}" dt="2023-04-24T13:11:35.280" v="220" actId="164"/>
          <ac:picMkLst>
            <pc:docMk/>
            <pc:sldMk cId="1177169841" sldId="3920"/>
            <ac:picMk id="35" creationId="{BA1FAF49-5B2F-7F91-DCEA-B14A952C36E5}"/>
          </ac:picMkLst>
        </pc:picChg>
        <pc:picChg chg="add del mod">
          <ac:chgData name="Philippe Michiels (----)" userId="7631ca01-f8fb-4507-a21c-aff7c307b0ca" providerId="ADAL" clId="{207A4EF6-83C8-42BA-8B8D-5171A5F94CC6}" dt="2023-04-24T13:12:28.366" v="226" actId="478"/>
          <ac:picMkLst>
            <pc:docMk/>
            <pc:sldMk cId="1177169841" sldId="3920"/>
            <ac:picMk id="37" creationId="{8AC5F3B1-82DC-5CC6-E87F-7E3BFCC82205}"/>
          </ac:picMkLst>
        </pc:picChg>
        <pc:picChg chg="add mod">
          <ac:chgData name="Philippe Michiels (----)" userId="7631ca01-f8fb-4507-a21c-aff7c307b0ca" providerId="ADAL" clId="{207A4EF6-83C8-42BA-8B8D-5171A5F94CC6}" dt="2023-04-24T13:39:40.735" v="361" actId="164"/>
          <ac:picMkLst>
            <pc:docMk/>
            <pc:sldMk cId="1177169841" sldId="3920"/>
            <ac:picMk id="65" creationId="{F99A844D-E5C0-1F73-B4FB-458629C91252}"/>
          </ac:picMkLst>
        </pc:picChg>
        <pc:cxnChg chg="add mod">
          <ac:chgData name="Philippe Michiels (----)" userId="7631ca01-f8fb-4507-a21c-aff7c307b0ca" providerId="ADAL" clId="{207A4EF6-83C8-42BA-8B8D-5171A5F94CC6}" dt="2023-04-24T13:38:36.021" v="353" actId="1076"/>
          <ac:cxnSpMkLst>
            <pc:docMk/>
            <pc:sldMk cId="1177169841" sldId="3920"/>
            <ac:cxnSpMk id="39" creationId="{97CC59F8-4159-AB41-BA67-3EC1FC107743}"/>
          </ac:cxnSpMkLst>
        </pc:cxnChg>
        <pc:cxnChg chg="add mod">
          <ac:chgData name="Philippe Michiels (----)" userId="7631ca01-f8fb-4507-a21c-aff7c307b0ca" providerId="ADAL" clId="{207A4EF6-83C8-42BA-8B8D-5171A5F94CC6}" dt="2023-04-24T13:38:36.021" v="353" actId="1076"/>
          <ac:cxnSpMkLst>
            <pc:docMk/>
            <pc:sldMk cId="1177169841" sldId="3920"/>
            <ac:cxnSpMk id="43" creationId="{5BC1A02B-07BA-DDB2-2065-1128C86800FE}"/>
          </ac:cxnSpMkLst>
        </pc:cxnChg>
        <pc:cxnChg chg="add mod">
          <ac:chgData name="Philippe Michiels (----)" userId="7631ca01-f8fb-4507-a21c-aff7c307b0ca" providerId="ADAL" clId="{207A4EF6-83C8-42BA-8B8D-5171A5F94CC6}" dt="2023-04-24T13:38:36.021" v="353" actId="1076"/>
          <ac:cxnSpMkLst>
            <pc:docMk/>
            <pc:sldMk cId="1177169841" sldId="3920"/>
            <ac:cxnSpMk id="50" creationId="{E1C5E70E-D5A5-4D47-CF41-6F6BD74335C4}"/>
          </ac:cxnSpMkLst>
        </pc:cxnChg>
        <pc:cxnChg chg="add del mod">
          <ac:chgData name="Philippe Michiels (----)" userId="7631ca01-f8fb-4507-a21c-aff7c307b0ca" providerId="ADAL" clId="{207A4EF6-83C8-42BA-8B8D-5171A5F94CC6}" dt="2023-04-24T13:36:34.961" v="315" actId="478"/>
          <ac:cxnSpMkLst>
            <pc:docMk/>
            <pc:sldMk cId="1177169841" sldId="3920"/>
            <ac:cxnSpMk id="53" creationId="{EE2825AA-E193-39E6-1CD2-A07E89465045}"/>
          </ac:cxnSpMkLst>
        </pc:cxnChg>
        <pc:cxnChg chg="add del">
          <ac:chgData name="Philippe Michiels (----)" userId="7631ca01-f8fb-4507-a21c-aff7c307b0ca" providerId="ADAL" clId="{207A4EF6-83C8-42BA-8B8D-5171A5F94CC6}" dt="2023-04-24T13:36:56.700" v="319" actId="478"/>
          <ac:cxnSpMkLst>
            <pc:docMk/>
            <pc:sldMk cId="1177169841" sldId="3920"/>
            <ac:cxnSpMk id="57" creationId="{9E3C8D40-CF8A-C87C-1AD6-EF0928AE2EBF}"/>
          </ac:cxnSpMkLst>
        </pc:cxnChg>
        <pc:cxnChg chg="add del">
          <ac:chgData name="Philippe Michiels (----)" userId="7631ca01-f8fb-4507-a21c-aff7c307b0ca" providerId="ADAL" clId="{207A4EF6-83C8-42BA-8B8D-5171A5F94CC6}" dt="2023-04-24T13:36:54.458" v="318" actId="478"/>
          <ac:cxnSpMkLst>
            <pc:docMk/>
            <pc:sldMk cId="1177169841" sldId="3920"/>
            <ac:cxnSpMk id="59" creationId="{54EBDBCE-785E-B161-8A29-FF126C1802D9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evlaanderen.github.io/VSDS-Tech-Docs/" TargetMode="External"/><Relationship Id="rId2" Type="http://schemas.openxmlformats.org/officeDocument/2006/relationships/hyperlink" Target="https://github.com/Informatievlaanderen/VSDS-Linked-Data-Interactions" TargetMode="External"/><Relationship Id="rId1" Type="http://schemas.openxmlformats.org/officeDocument/2006/relationships/hyperlink" Target="https://github.com/Informatievlaanderen/VSDS-LDESServer4J/pkgs/container/ldes-server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evlaanderen.github.io/VSDS-Tech-Docs/" TargetMode="External"/><Relationship Id="rId2" Type="http://schemas.openxmlformats.org/officeDocument/2006/relationships/hyperlink" Target="https://github.com/Informatievlaanderen/VSDS-Linked-Data-Interactions" TargetMode="External"/><Relationship Id="rId1" Type="http://schemas.openxmlformats.org/officeDocument/2006/relationships/hyperlink" Target="https://github.com/Informatievlaanderen/VSDS-LDESServer4J/pkgs/container/ldes-serve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F9600-8333-4E42-A32E-28A05EE83C01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18B104-54A4-4CFF-BD3A-38438A5D0FE2}">
      <dgm:prSet/>
      <dgm:spPr/>
      <dgm:t>
        <a:bodyPr/>
        <a:lstStyle/>
        <a:p>
          <a:r>
            <a:rPr lang="en-US" dirty="0"/>
            <a:t>Linked Data</a:t>
          </a:r>
          <a:endParaRPr lang="en-BE" dirty="0"/>
        </a:p>
      </dgm:t>
    </dgm:pt>
    <dgm:pt modelId="{BE3E2AA6-BC32-4989-9459-229B6BEE5581}" type="parTrans" cxnId="{112CD569-BA32-4EB5-8C35-C878391553BC}">
      <dgm:prSet/>
      <dgm:spPr/>
      <dgm:t>
        <a:bodyPr/>
        <a:lstStyle/>
        <a:p>
          <a:endParaRPr lang="en-BE"/>
        </a:p>
      </dgm:t>
    </dgm:pt>
    <dgm:pt modelId="{3164861D-0FB1-4E5C-ADCB-293622D13F6D}" type="sibTrans" cxnId="{112CD569-BA32-4EB5-8C35-C878391553BC}">
      <dgm:prSet/>
      <dgm:spPr/>
      <dgm:t>
        <a:bodyPr/>
        <a:lstStyle/>
        <a:p>
          <a:endParaRPr lang="en-BE"/>
        </a:p>
      </dgm:t>
    </dgm:pt>
    <dgm:pt modelId="{5685AD9C-1F20-4E1D-88D4-8DDEDD35519F}">
      <dgm:prSet/>
      <dgm:spPr/>
      <dgm:t>
        <a:bodyPr/>
        <a:lstStyle/>
        <a:p>
          <a:r>
            <a:rPr lang="en-US" dirty="0"/>
            <a:t>LDES</a:t>
          </a:r>
          <a:endParaRPr lang="en-BE" dirty="0"/>
        </a:p>
      </dgm:t>
    </dgm:pt>
    <dgm:pt modelId="{3C5CCF7C-36F2-4AD5-B5B5-3C197E2A78E9}" type="parTrans" cxnId="{68EAE642-3FE2-4780-87A1-78DEE161B3B2}">
      <dgm:prSet/>
      <dgm:spPr/>
      <dgm:t>
        <a:bodyPr/>
        <a:lstStyle/>
        <a:p>
          <a:endParaRPr lang="en-BE"/>
        </a:p>
      </dgm:t>
    </dgm:pt>
    <dgm:pt modelId="{750377EA-AF1E-478B-9003-CA5C8207DC1F}" type="sibTrans" cxnId="{68EAE642-3FE2-4780-87A1-78DEE161B3B2}">
      <dgm:prSet/>
      <dgm:spPr/>
      <dgm:t>
        <a:bodyPr/>
        <a:lstStyle/>
        <a:p>
          <a:endParaRPr lang="en-BE"/>
        </a:p>
      </dgm:t>
    </dgm:pt>
    <dgm:pt modelId="{F976A159-EDB9-46DE-B589-660ECE65B923}">
      <dgm:prSet/>
      <dgm:spPr/>
      <dgm:t>
        <a:bodyPr/>
        <a:lstStyle/>
        <a:p>
          <a:r>
            <a:rPr lang="en-US" dirty="0"/>
            <a:t>VSDS</a:t>
          </a:r>
          <a:endParaRPr lang="en-BE" dirty="0"/>
        </a:p>
      </dgm:t>
    </dgm:pt>
    <dgm:pt modelId="{7635EEF2-4EEF-47D3-8FDC-7FAF3546C9DB}" type="parTrans" cxnId="{6D9B282E-D98A-4F87-B2AD-4D60321B276E}">
      <dgm:prSet/>
      <dgm:spPr/>
      <dgm:t>
        <a:bodyPr/>
        <a:lstStyle/>
        <a:p>
          <a:endParaRPr lang="en-BE"/>
        </a:p>
      </dgm:t>
    </dgm:pt>
    <dgm:pt modelId="{B1604195-4984-4DE5-B2EA-38965FC34BDA}" type="sibTrans" cxnId="{6D9B282E-D98A-4F87-B2AD-4D60321B276E}">
      <dgm:prSet/>
      <dgm:spPr/>
      <dgm:t>
        <a:bodyPr/>
        <a:lstStyle/>
        <a:p>
          <a:endParaRPr lang="en-BE"/>
        </a:p>
      </dgm:t>
    </dgm:pt>
    <dgm:pt modelId="{BF893DEB-C12A-4406-971D-898CAFF372F5}">
      <dgm:prSet/>
      <dgm:spPr/>
      <dgm:t>
        <a:bodyPr/>
        <a:lstStyle/>
        <a:p>
          <a:r>
            <a:rPr lang="en-US" dirty="0"/>
            <a:t>SHACL</a:t>
          </a:r>
          <a:endParaRPr lang="en-BE" dirty="0"/>
        </a:p>
      </dgm:t>
    </dgm:pt>
    <dgm:pt modelId="{299D6297-11F3-44B5-8C89-1903585175A3}" type="parTrans" cxnId="{C2DD5651-5F3F-4108-B4D7-1AAE32729A6C}">
      <dgm:prSet/>
      <dgm:spPr/>
      <dgm:t>
        <a:bodyPr/>
        <a:lstStyle/>
        <a:p>
          <a:endParaRPr lang="en-BE"/>
        </a:p>
      </dgm:t>
    </dgm:pt>
    <dgm:pt modelId="{FCF5B8E8-6CB9-446E-A060-7824001AFAA5}" type="sibTrans" cxnId="{C2DD5651-5F3F-4108-B4D7-1AAE32729A6C}">
      <dgm:prSet/>
      <dgm:spPr/>
      <dgm:t>
        <a:bodyPr/>
        <a:lstStyle/>
        <a:p>
          <a:endParaRPr lang="en-BE"/>
        </a:p>
      </dgm:t>
    </dgm:pt>
    <dgm:pt modelId="{150625C3-CC35-4999-9E38-5C56DB2E1B6C}">
      <dgm:prSet/>
      <dgm:spPr/>
      <dgm:t>
        <a:bodyPr/>
        <a:lstStyle/>
        <a:p>
          <a:r>
            <a:rPr lang="en-US" dirty="0"/>
            <a:t>SPARQL</a:t>
          </a:r>
          <a:endParaRPr lang="en-BE" dirty="0"/>
        </a:p>
      </dgm:t>
    </dgm:pt>
    <dgm:pt modelId="{381B451A-A8FC-4A29-B7FD-883835B134E8}" type="parTrans" cxnId="{1F150BE5-A0D0-4C49-843E-492A12BB10E1}">
      <dgm:prSet/>
      <dgm:spPr/>
      <dgm:t>
        <a:bodyPr/>
        <a:lstStyle/>
        <a:p>
          <a:endParaRPr lang="en-BE"/>
        </a:p>
      </dgm:t>
    </dgm:pt>
    <dgm:pt modelId="{E86EEC46-1FBF-4A94-9BEE-DB759F513CE8}" type="sibTrans" cxnId="{1F150BE5-A0D0-4C49-843E-492A12BB10E1}">
      <dgm:prSet/>
      <dgm:spPr/>
      <dgm:t>
        <a:bodyPr/>
        <a:lstStyle/>
        <a:p>
          <a:endParaRPr lang="en-BE"/>
        </a:p>
      </dgm:t>
    </dgm:pt>
    <dgm:pt modelId="{F7E08090-A74C-409C-B365-98DF4FCE888C}">
      <dgm:prSet/>
      <dgm:spPr/>
      <dgm:t>
        <a:bodyPr/>
        <a:lstStyle/>
        <a:p>
          <a:r>
            <a:rPr lang="en-US"/>
            <a:t>RDF</a:t>
          </a:r>
          <a:endParaRPr lang="en-BE" dirty="0"/>
        </a:p>
      </dgm:t>
    </dgm:pt>
    <dgm:pt modelId="{E4242383-62D4-4518-8F30-FCF5ACA30672}" type="parTrans" cxnId="{BAAFE326-EFB8-4E8C-A4AB-D3F96EC4F27E}">
      <dgm:prSet/>
      <dgm:spPr/>
      <dgm:t>
        <a:bodyPr/>
        <a:lstStyle/>
        <a:p>
          <a:endParaRPr lang="en-BE"/>
        </a:p>
      </dgm:t>
    </dgm:pt>
    <dgm:pt modelId="{5172BAC8-724C-4C40-BEC1-457CF3ECB602}" type="sibTrans" cxnId="{BAAFE326-EFB8-4E8C-A4AB-D3F96EC4F27E}">
      <dgm:prSet/>
      <dgm:spPr/>
      <dgm:t>
        <a:bodyPr/>
        <a:lstStyle/>
        <a:p>
          <a:endParaRPr lang="en-BE"/>
        </a:p>
      </dgm:t>
    </dgm:pt>
    <dgm:pt modelId="{2450E7A6-CBC9-4352-8DD3-F777DA916DEB}" type="pres">
      <dgm:prSet presAssocID="{33BF9600-8333-4E42-A32E-28A05EE83C01}" presName="vert0" presStyleCnt="0">
        <dgm:presLayoutVars>
          <dgm:dir/>
          <dgm:animOne val="branch"/>
          <dgm:animLvl val="lvl"/>
        </dgm:presLayoutVars>
      </dgm:prSet>
      <dgm:spPr/>
    </dgm:pt>
    <dgm:pt modelId="{6AA82FF4-7A0B-4952-9E4C-4D7C4C719295}" type="pres">
      <dgm:prSet presAssocID="{9C18B104-54A4-4CFF-BD3A-38438A5D0FE2}" presName="thickLine" presStyleLbl="alignNode1" presStyleIdx="0" presStyleCnt="6"/>
      <dgm:spPr/>
    </dgm:pt>
    <dgm:pt modelId="{E7322E74-83EB-4947-8B00-9AAC99DDAF95}" type="pres">
      <dgm:prSet presAssocID="{9C18B104-54A4-4CFF-BD3A-38438A5D0FE2}" presName="horz1" presStyleCnt="0"/>
      <dgm:spPr/>
    </dgm:pt>
    <dgm:pt modelId="{22B2050D-22D0-4517-BFC1-2561B0D653DD}" type="pres">
      <dgm:prSet presAssocID="{9C18B104-54A4-4CFF-BD3A-38438A5D0FE2}" presName="tx1" presStyleLbl="revTx" presStyleIdx="0" presStyleCnt="6"/>
      <dgm:spPr/>
    </dgm:pt>
    <dgm:pt modelId="{1C6472B9-EF3D-4488-9D20-D7A5E12CC936}" type="pres">
      <dgm:prSet presAssocID="{9C18B104-54A4-4CFF-BD3A-38438A5D0FE2}" presName="vert1" presStyleCnt="0"/>
      <dgm:spPr/>
    </dgm:pt>
    <dgm:pt modelId="{2F2FC699-C502-409B-91F3-C02589A058B3}" type="pres">
      <dgm:prSet presAssocID="{F7E08090-A74C-409C-B365-98DF4FCE888C}" presName="thickLine" presStyleLbl="alignNode1" presStyleIdx="1" presStyleCnt="6"/>
      <dgm:spPr/>
    </dgm:pt>
    <dgm:pt modelId="{5B8A32A2-896C-468C-B779-465FF6C51DE2}" type="pres">
      <dgm:prSet presAssocID="{F7E08090-A74C-409C-B365-98DF4FCE888C}" presName="horz1" presStyleCnt="0"/>
      <dgm:spPr/>
    </dgm:pt>
    <dgm:pt modelId="{9391EDAD-02B8-4E94-83C2-9768AC1D2897}" type="pres">
      <dgm:prSet presAssocID="{F7E08090-A74C-409C-B365-98DF4FCE888C}" presName="tx1" presStyleLbl="revTx" presStyleIdx="1" presStyleCnt="6"/>
      <dgm:spPr/>
    </dgm:pt>
    <dgm:pt modelId="{3AA457FF-84C7-46D5-9E1A-E0339576FB50}" type="pres">
      <dgm:prSet presAssocID="{F7E08090-A74C-409C-B365-98DF4FCE888C}" presName="vert1" presStyleCnt="0"/>
      <dgm:spPr/>
    </dgm:pt>
    <dgm:pt modelId="{5FBDA4EE-BA40-46CE-AAF7-DAC5917FD378}" type="pres">
      <dgm:prSet presAssocID="{5685AD9C-1F20-4E1D-88D4-8DDEDD35519F}" presName="thickLine" presStyleLbl="alignNode1" presStyleIdx="2" presStyleCnt="6"/>
      <dgm:spPr/>
    </dgm:pt>
    <dgm:pt modelId="{F9B65B5F-6871-40B5-BBC9-F446EAC3F9E2}" type="pres">
      <dgm:prSet presAssocID="{5685AD9C-1F20-4E1D-88D4-8DDEDD35519F}" presName="horz1" presStyleCnt="0"/>
      <dgm:spPr/>
    </dgm:pt>
    <dgm:pt modelId="{992B57A3-07B4-406E-9389-B1DDFF620BF7}" type="pres">
      <dgm:prSet presAssocID="{5685AD9C-1F20-4E1D-88D4-8DDEDD35519F}" presName="tx1" presStyleLbl="revTx" presStyleIdx="2" presStyleCnt="6"/>
      <dgm:spPr/>
    </dgm:pt>
    <dgm:pt modelId="{E9F35AA4-5BD7-417B-842C-CA3816B84F59}" type="pres">
      <dgm:prSet presAssocID="{5685AD9C-1F20-4E1D-88D4-8DDEDD35519F}" presName="vert1" presStyleCnt="0"/>
      <dgm:spPr/>
    </dgm:pt>
    <dgm:pt modelId="{152F849A-3FB7-4F86-80C8-398758F88DF8}" type="pres">
      <dgm:prSet presAssocID="{F976A159-EDB9-46DE-B589-660ECE65B923}" presName="thickLine" presStyleLbl="alignNode1" presStyleIdx="3" presStyleCnt="6"/>
      <dgm:spPr/>
    </dgm:pt>
    <dgm:pt modelId="{473B4FCE-35EC-46D8-8E4A-C1EFE63F5A1D}" type="pres">
      <dgm:prSet presAssocID="{F976A159-EDB9-46DE-B589-660ECE65B923}" presName="horz1" presStyleCnt="0"/>
      <dgm:spPr/>
    </dgm:pt>
    <dgm:pt modelId="{8D8A575A-5867-4060-A4DC-98B38414695E}" type="pres">
      <dgm:prSet presAssocID="{F976A159-EDB9-46DE-B589-660ECE65B923}" presName="tx1" presStyleLbl="revTx" presStyleIdx="3" presStyleCnt="6"/>
      <dgm:spPr/>
    </dgm:pt>
    <dgm:pt modelId="{DF20B035-04C4-4365-BE6E-B099C3747AD2}" type="pres">
      <dgm:prSet presAssocID="{F976A159-EDB9-46DE-B589-660ECE65B923}" presName="vert1" presStyleCnt="0"/>
      <dgm:spPr/>
    </dgm:pt>
    <dgm:pt modelId="{6EBE85B6-6F53-4931-ACDC-0FE4F02C99B0}" type="pres">
      <dgm:prSet presAssocID="{BF893DEB-C12A-4406-971D-898CAFF372F5}" presName="thickLine" presStyleLbl="alignNode1" presStyleIdx="4" presStyleCnt="6"/>
      <dgm:spPr/>
    </dgm:pt>
    <dgm:pt modelId="{0513FA6F-F151-4D60-A897-FA7B44254DD9}" type="pres">
      <dgm:prSet presAssocID="{BF893DEB-C12A-4406-971D-898CAFF372F5}" presName="horz1" presStyleCnt="0"/>
      <dgm:spPr/>
    </dgm:pt>
    <dgm:pt modelId="{F3D5D244-FDA4-4FEA-AAEB-5ACF4F03D1DC}" type="pres">
      <dgm:prSet presAssocID="{BF893DEB-C12A-4406-971D-898CAFF372F5}" presName="tx1" presStyleLbl="revTx" presStyleIdx="4" presStyleCnt="6"/>
      <dgm:spPr/>
    </dgm:pt>
    <dgm:pt modelId="{A488CE42-4B21-4FBF-84C5-D8E1383BFA38}" type="pres">
      <dgm:prSet presAssocID="{BF893DEB-C12A-4406-971D-898CAFF372F5}" presName="vert1" presStyleCnt="0"/>
      <dgm:spPr/>
    </dgm:pt>
    <dgm:pt modelId="{B5DA33E0-6CD0-4F41-836B-3AF99C988207}" type="pres">
      <dgm:prSet presAssocID="{150625C3-CC35-4999-9E38-5C56DB2E1B6C}" presName="thickLine" presStyleLbl="alignNode1" presStyleIdx="5" presStyleCnt="6"/>
      <dgm:spPr/>
    </dgm:pt>
    <dgm:pt modelId="{56454813-C2A5-4D59-86E4-2423D40316F5}" type="pres">
      <dgm:prSet presAssocID="{150625C3-CC35-4999-9E38-5C56DB2E1B6C}" presName="horz1" presStyleCnt="0"/>
      <dgm:spPr/>
    </dgm:pt>
    <dgm:pt modelId="{C8F9D669-D2FA-4853-95A1-30B6F28EFDF7}" type="pres">
      <dgm:prSet presAssocID="{150625C3-CC35-4999-9E38-5C56DB2E1B6C}" presName="tx1" presStyleLbl="revTx" presStyleIdx="5" presStyleCnt="6"/>
      <dgm:spPr/>
    </dgm:pt>
    <dgm:pt modelId="{F32BC9DF-E7F7-424F-921D-E95EFBCBEDFC}" type="pres">
      <dgm:prSet presAssocID="{150625C3-CC35-4999-9E38-5C56DB2E1B6C}" presName="vert1" presStyleCnt="0"/>
      <dgm:spPr/>
    </dgm:pt>
  </dgm:ptLst>
  <dgm:cxnLst>
    <dgm:cxn modelId="{CE279C0C-35A6-4482-ABE3-C56B20653816}" type="presOf" srcId="{F7E08090-A74C-409C-B365-98DF4FCE888C}" destId="{9391EDAD-02B8-4E94-83C2-9768AC1D2897}" srcOrd="0" destOrd="0" presId="urn:microsoft.com/office/officeart/2008/layout/LinedList"/>
    <dgm:cxn modelId="{7DBFD021-8C54-4A0B-ABFF-5CAD7D88F494}" type="presOf" srcId="{BF893DEB-C12A-4406-971D-898CAFF372F5}" destId="{F3D5D244-FDA4-4FEA-AAEB-5ACF4F03D1DC}" srcOrd="0" destOrd="0" presId="urn:microsoft.com/office/officeart/2008/layout/LinedList"/>
    <dgm:cxn modelId="{BAAFE326-EFB8-4E8C-A4AB-D3F96EC4F27E}" srcId="{33BF9600-8333-4E42-A32E-28A05EE83C01}" destId="{F7E08090-A74C-409C-B365-98DF4FCE888C}" srcOrd="1" destOrd="0" parTransId="{E4242383-62D4-4518-8F30-FCF5ACA30672}" sibTransId="{5172BAC8-724C-4C40-BEC1-457CF3ECB602}"/>
    <dgm:cxn modelId="{B2104C29-840F-411F-8045-67F4D7D9F2C9}" type="presOf" srcId="{5685AD9C-1F20-4E1D-88D4-8DDEDD35519F}" destId="{992B57A3-07B4-406E-9389-B1DDFF620BF7}" srcOrd="0" destOrd="0" presId="urn:microsoft.com/office/officeart/2008/layout/LinedList"/>
    <dgm:cxn modelId="{6D9B282E-D98A-4F87-B2AD-4D60321B276E}" srcId="{33BF9600-8333-4E42-A32E-28A05EE83C01}" destId="{F976A159-EDB9-46DE-B589-660ECE65B923}" srcOrd="3" destOrd="0" parTransId="{7635EEF2-4EEF-47D3-8FDC-7FAF3546C9DB}" sibTransId="{B1604195-4984-4DE5-B2EA-38965FC34BDA}"/>
    <dgm:cxn modelId="{68EAE642-3FE2-4780-87A1-78DEE161B3B2}" srcId="{33BF9600-8333-4E42-A32E-28A05EE83C01}" destId="{5685AD9C-1F20-4E1D-88D4-8DDEDD35519F}" srcOrd="2" destOrd="0" parTransId="{3C5CCF7C-36F2-4AD5-B5B5-3C197E2A78E9}" sibTransId="{750377EA-AF1E-478B-9003-CA5C8207DC1F}"/>
    <dgm:cxn modelId="{112CD569-BA32-4EB5-8C35-C878391553BC}" srcId="{33BF9600-8333-4E42-A32E-28A05EE83C01}" destId="{9C18B104-54A4-4CFF-BD3A-38438A5D0FE2}" srcOrd="0" destOrd="0" parTransId="{BE3E2AA6-BC32-4989-9459-229B6BEE5581}" sibTransId="{3164861D-0FB1-4E5C-ADCB-293622D13F6D}"/>
    <dgm:cxn modelId="{C2DD5651-5F3F-4108-B4D7-1AAE32729A6C}" srcId="{33BF9600-8333-4E42-A32E-28A05EE83C01}" destId="{BF893DEB-C12A-4406-971D-898CAFF372F5}" srcOrd="4" destOrd="0" parTransId="{299D6297-11F3-44B5-8C89-1903585175A3}" sibTransId="{FCF5B8E8-6CB9-446E-A060-7824001AFAA5}"/>
    <dgm:cxn modelId="{B675797A-7DB5-466E-8C85-D0EF8FD520BB}" type="presOf" srcId="{33BF9600-8333-4E42-A32E-28A05EE83C01}" destId="{2450E7A6-CBC9-4352-8DD3-F777DA916DEB}" srcOrd="0" destOrd="0" presId="urn:microsoft.com/office/officeart/2008/layout/LinedList"/>
    <dgm:cxn modelId="{5F1D8186-2DE4-400B-AE09-CAA874FE6308}" type="presOf" srcId="{F976A159-EDB9-46DE-B589-660ECE65B923}" destId="{8D8A575A-5867-4060-A4DC-98B38414695E}" srcOrd="0" destOrd="0" presId="urn:microsoft.com/office/officeart/2008/layout/LinedList"/>
    <dgm:cxn modelId="{86B62C8E-FCD9-4FF3-8606-CBBE9ECB52EE}" type="presOf" srcId="{150625C3-CC35-4999-9E38-5C56DB2E1B6C}" destId="{C8F9D669-D2FA-4853-95A1-30B6F28EFDF7}" srcOrd="0" destOrd="0" presId="urn:microsoft.com/office/officeart/2008/layout/LinedList"/>
    <dgm:cxn modelId="{082F059A-3309-47BD-90B9-4FDA54A2C0FC}" type="presOf" srcId="{9C18B104-54A4-4CFF-BD3A-38438A5D0FE2}" destId="{22B2050D-22D0-4517-BFC1-2561B0D653DD}" srcOrd="0" destOrd="0" presId="urn:microsoft.com/office/officeart/2008/layout/LinedList"/>
    <dgm:cxn modelId="{1F150BE5-A0D0-4C49-843E-492A12BB10E1}" srcId="{33BF9600-8333-4E42-A32E-28A05EE83C01}" destId="{150625C3-CC35-4999-9E38-5C56DB2E1B6C}" srcOrd="5" destOrd="0" parTransId="{381B451A-A8FC-4A29-B7FD-883835B134E8}" sibTransId="{E86EEC46-1FBF-4A94-9BEE-DB759F513CE8}"/>
    <dgm:cxn modelId="{42FA29B1-FC4B-4437-B193-AFC88ADD040F}" type="presParOf" srcId="{2450E7A6-CBC9-4352-8DD3-F777DA916DEB}" destId="{6AA82FF4-7A0B-4952-9E4C-4D7C4C719295}" srcOrd="0" destOrd="0" presId="urn:microsoft.com/office/officeart/2008/layout/LinedList"/>
    <dgm:cxn modelId="{4BF36797-2576-4B39-8FF7-18085CC4BC99}" type="presParOf" srcId="{2450E7A6-CBC9-4352-8DD3-F777DA916DEB}" destId="{E7322E74-83EB-4947-8B00-9AAC99DDAF95}" srcOrd="1" destOrd="0" presId="urn:microsoft.com/office/officeart/2008/layout/LinedList"/>
    <dgm:cxn modelId="{A6B1E044-21F0-4521-8B01-2860DC98A8F7}" type="presParOf" srcId="{E7322E74-83EB-4947-8B00-9AAC99DDAF95}" destId="{22B2050D-22D0-4517-BFC1-2561B0D653DD}" srcOrd="0" destOrd="0" presId="urn:microsoft.com/office/officeart/2008/layout/LinedList"/>
    <dgm:cxn modelId="{2C42961C-FBF0-46C1-B48D-4ED98687F5DA}" type="presParOf" srcId="{E7322E74-83EB-4947-8B00-9AAC99DDAF95}" destId="{1C6472B9-EF3D-4488-9D20-D7A5E12CC936}" srcOrd="1" destOrd="0" presId="urn:microsoft.com/office/officeart/2008/layout/LinedList"/>
    <dgm:cxn modelId="{83CBBCC2-3090-46FA-8CBF-B23341B58475}" type="presParOf" srcId="{2450E7A6-CBC9-4352-8DD3-F777DA916DEB}" destId="{2F2FC699-C502-409B-91F3-C02589A058B3}" srcOrd="2" destOrd="0" presId="urn:microsoft.com/office/officeart/2008/layout/LinedList"/>
    <dgm:cxn modelId="{1AA3A897-9B69-4082-9AFC-C3FAE69E2B8A}" type="presParOf" srcId="{2450E7A6-CBC9-4352-8DD3-F777DA916DEB}" destId="{5B8A32A2-896C-468C-B779-465FF6C51DE2}" srcOrd="3" destOrd="0" presId="urn:microsoft.com/office/officeart/2008/layout/LinedList"/>
    <dgm:cxn modelId="{A8C73910-9C61-4418-A107-EABE7630C092}" type="presParOf" srcId="{5B8A32A2-896C-468C-B779-465FF6C51DE2}" destId="{9391EDAD-02B8-4E94-83C2-9768AC1D2897}" srcOrd="0" destOrd="0" presId="urn:microsoft.com/office/officeart/2008/layout/LinedList"/>
    <dgm:cxn modelId="{9B870DD7-560D-482D-9A14-99A7DB858039}" type="presParOf" srcId="{5B8A32A2-896C-468C-B779-465FF6C51DE2}" destId="{3AA457FF-84C7-46D5-9E1A-E0339576FB50}" srcOrd="1" destOrd="0" presId="urn:microsoft.com/office/officeart/2008/layout/LinedList"/>
    <dgm:cxn modelId="{299819A7-8AC8-4428-B764-095DEBE6E2C2}" type="presParOf" srcId="{2450E7A6-CBC9-4352-8DD3-F777DA916DEB}" destId="{5FBDA4EE-BA40-46CE-AAF7-DAC5917FD378}" srcOrd="4" destOrd="0" presId="urn:microsoft.com/office/officeart/2008/layout/LinedList"/>
    <dgm:cxn modelId="{6A61D13F-032B-49BE-96E1-0BE2D318ACD0}" type="presParOf" srcId="{2450E7A6-CBC9-4352-8DD3-F777DA916DEB}" destId="{F9B65B5F-6871-40B5-BBC9-F446EAC3F9E2}" srcOrd="5" destOrd="0" presId="urn:microsoft.com/office/officeart/2008/layout/LinedList"/>
    <dgm:cxn modelId="{2AD3B6B2-45FE-4CB1-9A79-64FDF52C8E64}" type="presParOf" srcId="{F9B65B5F-6871-40B5-BBC9-F446EAC3F9E2}" destId="{992B57A3-07B4-406E-9389-B1DDFF620BF7}" srcOrd="0" destOrd="0" presId="urn:microsoft.com/office/officeart/2008/layout/LinedList"/>
    <dgm:cxn modelId="{8D418F92-EBF2-4B09-93AB-503A5C987D1E}" type="presParOf" srcId="{F9B65B5F-6871-40B5-BBC9-F446EAC3F9E2}" destId="{E9F35AA4-5BD7-417B-842C-CA3816B84F59}" srcOrd="1" destOrd="0" presId="urn:microsoft.com/office/officeart/2008/layout/LinedList"/>
    <dgm:cxn modelId="{C29E82BB-525D-4BB7-9D46-3B05B47AE6B6}" type="presParOf" srcId="{2450E7A6-CBC9-4352-8DD3-F777DA916DEB}" destId="{152F849A-3FB7-4F86-80C8-398758F88DF8}" srcOrd="6" destOrd="0" presId="urn:microsoft.com/office/officeart/2008/layout/LinedList"/>
    <dgm:cxn modelId="{CC60AAD9-EF0B-40C9-81AF-991ECA320E0E}" type="presParOf" srcId="{2450E7A6-CBC9-4352-8DD3-F777DA916DEB}" destId="{473B4FCE-35EC-46D8-8E4A-C1EFE63F5A1D}" srcOrd="7" destOrd="0" presId="urn:microsoft.com/office/officeart/2008/layout/LinedList"/>
    <dgm:cxn modelId="{1C755FD3-B617-4DD8-B08C-C85645D6722C}" type="presParOf" srcId="{473B4FCE-35EC-46D8-8E4A-C1EFE63F5A1D}" destId="{8D8A575A-5867-4060-A4DC-98B38414695E}" srcOrd="0" destOrd="0" presId="urn:microsoft.com/office/officeart/2008/layout/LinedList"/>
    <dgm:cxn modelId="{B992F53F-6491-420E-A5FF-F26BB89A7039}" type="presParOf" srcId="{473B4FCE-35EC-46D8-8E4A-C1EFE63F5A1D}" destId="{DF20B035-04C4-4365-BE6E-B099C3747AD2}" srcOrd="1" destOrd="0" presId="urn:microsoft.com/office/officeart/2008/layout/LinedList"/>
    <dgm:cxn modelId="{F5C8F380-10CD-4547-8A37-812C98134FCA}" type="presParOf" srcId="{2450E7A6-CBC9-4352-8DD3-F777DA916DEB}" destId="{6EBE85B6-6F53-4931-ACDC-0FE4F02C99B0}" srcOrd="8" destOrd="0" presId="urn:microsoft.com/office/officeart/2008/layout/LinedList"/>
    <dgm:cxn modelId="{DE4DD060-E41F-4954-BB55-8237BC346F82}" type="presParOf" srcId="{2450E7A6-CBC9-4352-8DD3-F777DA916DEB}" destId="{0513FA6F-F151-4D60-A897-FA7B44254DD9}" srcOrd="9" destOrd="0" presId="urn:microsoft.com/office/officeart/2008/layout/LinedList"/>
    <dgm:cxn modelId="{132AC283-38ED-4BA6-98E5-61B4F200E5EF}" type="presParOf" srcId="{0513FA6F-F151-4D60-A897-FA7B44254DD9}" destId="{F3D5D244-FDA4-4FEA-AAEB-5ACF4F03D1DC}" srcOrd="0" destOrd="0" presId="urn:microsoft.com/office/officeart/2008/layout/LinedList"/>
    <dgm:cxn modelId="{4D4057BA-5A87-4B7B-8E03-C6B8D0B3E7FA}" type="presParOf" srcId="{0513FA6F-F151-4D60-A897-FA7B44254DD9}" destId="{A488CE42-4B21-4FBF-84C5-D8E1383BFA38}" srcOrd="1" destOrd="0" presId="urn:microsoft.com/office/officeart/2008/layout/LinedList"/>
    <dgm:cxn modelId="{A23DE33A-DCAD-4418-A6C2-BEE17EE67809}" type="presParOf" srcId="{2450E7A6-CBC9-4352-8DD3-F777DA916DEB}" destId="{B5DA33E0-6CD0-4F41-836B-3AF99C988207}" srcOrd="10" destOrd="0" presId="urn:microsoft.com/office/officeart/2008/layout/LinedList"/>
    <dgm:cxn modelId="{8CAEEF74-EE62-4D64-B74F-380267D8F568}" type="presParOf" srcId="{2450E7A6-CBC9-4352-8DD3-F777DA916DEB}" destId="{56454813-C2A5-4D59-86E4-2423D40316F5}" srcOrd="11" destOrd="0" presId="urn:microsoft.com/office/officeart/2008/layout/LinedList"/>
    <dgm:cxn modelId="{8B87A12C-2F66-4079-9CD6-471A675C2D89}" type="presParOf" srcId="{56454813-C2A5-4D59-86E4-2423D40316F5}" destId="{C8F9D669-D2FA-4853-95A1-30B6F28EFDF7}" srcOrd="0" destOrd="0" presId="urn:microsoft.com/office/officeart/2008/layout/LinedList"/>
    <dgm:cxn modelId="{5818737B-D360-443B-8580-D3A915404417}" type="presParOf" srcId="{56454813-C2A5-4D59-86E4-2423D40316F5}" destId="{F32BC9DF-E7F7-424F-921D-E95EFBCBED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BF9600-8333-4E42-A32E-28A05EE83C01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18B104-54A4-4CFF-BD3A-38438A5D0FE2}">
      <dgm:prSet/>
      <dgm:spPr/>
      <dgm:t>
        <a:bodyPr/>
        <a:lstStyle/>
        <a:p>
          <a:r>
            <a:rPr lang="en-US" dirty="0"/>
            <a:t>Docker Setup</a:t>
          </a:r>
          <a:endParaRPr lang="en-BE" dirty="0"/>
        </a:p>
      </dgm:t>
    </dgm:pt>
    <dgm:pt modelId="{BE3E2AA6-BC32-4989-9459-229B6BEE5581}" type="parTrans" cxnId="{112CD569-BA32-4EB5-8C35-C878391553BC}">
      <dgm:prSet/>
      <dgm:spPr/>
      <dgm:t>
        <a:bodyPr/>
        <a:lstStyle/>
        <a:p>
          <a:endParaRPr lang="en-BE"/>
        </a:p>
      </dgm:t>
    </dgm:pt>
    <dgm:pt modelId="{3164861D-0FB1-4E5C-ADCB-293622D13F6D}" type="sibTrans" cxnId="{112CD569-BA32-4EB5-8C35-C878391553BC}">
      <dgm:prSet/>
      <dgm:spPr/>
      <dgm:t>
        <a:bodyPr/>
        <a:lstStyle/>
        <a:p>
          <a:endParaRPr lang="en-BE"/>
        </a:p>
      </dgm:t>
    </dgm:pt>
    <dgm:pt modelId="{320A2DE7-7D9F-41FD-8E51-3B6C5D0B81BF}">
      <dgm:prSet/>
      <dgm:spPr/>
      <dgm:t>
        <a:bodyPr/>
        <a:lstStyle/>
        <a:p>
          <a:r>
            <a:rPr lang="en-US" dirty="0"/>
            <a:t>Windows? Enable WSL</a:t>
          </a:r>
          <a:endParaRPr lang="en-BE" dirty="0"/>
        </a:p>
      </dgm:t>
    </dgm:pt>
    <dgm:pt modelId="{E674A8A6-6B13-4B26-B193-04E12424DC9C}" type="parTrans" cxnId="{7E3EA2F9-3900-4E23-9C4B-3651254492A2}">
      <dgm:prSet/>
      <dgm:spPr/>
      <dgm:t>
        <a:bodyPr/>
        <a:lstStyle/>
        <a:p>
          <a:endParaRPr lang="en-BE"/>
        </a:p>
      </dgm:t>
    </dgm:pt>
    <dgm:pt modelId="{4FA24CA3-0392-49AD-AED2-6E8A800F13FF}" type="sibTrans" cxnId="{7E3EA2F9-3900-4E23-9C4B-3651254492A2}">
      <dgm:prSet/>
      <dgm:spPr/>
      <dgm:t>
        <a:bodyPr/>
        <a:lstStyle/>
        <a:p>
          <a:endParaRPr lang="en-BE"/>
        </a:p>
      </dgm:t>
    </dgm:pt>
    <dgm:pt modelId="{2450E7A6-CBC9-4352-8DD3-F777DA916DEB}" type="pres">
      <dgm:prSet presAssocID="{33BF9600-8333-4E42-A32E-28A05EE83C01}" presName="vert0" presStyleCnt="0">
        <dgm:presLayoutVars>
          <dgm:dir/>
          <dgm:animOne val="branch"/>
          <dgm:animLvl val="lvl"/>
        </dgm:presLayoutVars>
      </dgm:prSet>
      <dgm:spPr/>
    </dgm:pt>
    <dgm:pt modelId="{6AA82FF4-7A0B-4952-9E4C-4D7C4C719295}" type="pres">
      <dgm:prSet presAssocID="{9C18B104-54A4-4CFF-BD3A-38438A5D0FE2}" presName="thickLine" presStyleLbl="alignNode1" presStyleIdx="0" presStyleCnt="2"/>
      <dgm:spPr/>
    </dgm:pt>
    <dgm:pt modelId="{E7322E74-83EB-4947-8B00-9AAC99DDAF95}" type="pres">
      <dgm:prSet presAssocID="{9C18B104-54A4-4CFF-BD3A-38438A5D0FE2}" presName="horz1" presStyleCnt="0"/>
      <dgm:spPr/>
    </dgm:pt>
    <dgm:pt modelId="{22B2050D-22D0-4517-BFC1-2561B0D653DD}" type="pres">
      <dgm:prSet presAssocID="{9C18B104-54A4-4CFF-BD3A-38438A5D0FE2}" presName="tx1" presStyleLbl="revTx" presStyleIdx="0" presStyleCnt="2"/>
      <dgm:spPr/>
    </dgm:pt>
    <dgm:pt modelId="{1C6472B9-EF3D-4488-9D20-D7A5E12CC936}" type="pres">
      <dgm:prSet presAssocID="{9C18B104-54A4-4CFF-BD3A-38438A5D0FE2}" presName="vert1" presStyleCnt="0"/>
      <dgm:spPr/>
    </dgm:pt>
    <dgm:pt modelId="{91F1096B-E721-44A9-A92C-8980B224D700}" type="pres">
      <dgm:prSet presAssocID="{320A2DE7-7D9F-41FD-8E51-3B6C5D0B81BF}" presName="thickLine" presStyleLbl="alignNode1" presStyleIdx="1" presStyleCnt="2"/>
      <dgm:spPr/>
    </dgm:pt>
    <dgm:pt modelId="{5F596AC7-46A6-45C2-98BF-94B2AC866B66}" type="pres">
      <dgm:prSet presAssocID="{320A2DE7-7D9F-41FD-8E51-3B6C5D0B81BF}" presName="horz1" presStyleCnt="0"/>
      <dgm:spPr/>
    </dgm:pt>
    <dgm:pt modelId="{544C56FF-4C5D-4392-BE3B-042435694F32}" type="pres">
      <dgm:prSet presAssocID="{320A2DE7-7D9F-41FD-8E51-3B6C5D0B81BF}" presName="tx1" presStyleLbl="revTx" presStyleIdx="1" presStyleCnt="2"/>
      <dgm:spPr/>
    </dgm:pt>
    <dgm:pt modelId="{1FCF371D-99D5-4E9D-B22C-524C12733387}" type="pres">
      <dgm:prSet presAssocID="{320A2DE7-7D9F-41FD-8E51-3B6C5D0B81BF}" presName="vert1" presStyleCnt="0"/>
      <dgm:spPr/>
    </dgm:pt>
  </dgm:ptLst>
  <dgm:cxnLst>
    <dgm:cxn modelId="{112CD569-BA32-4EB5-8C35-C878391553BC}" srcId="{33BF9600-8333-4E42-A32E-28A05EE83C01}" destId="{9C18B104-54A4-4CFF-BD3A-38438A5D0FE2}" srcOrd="0" destOrd="0" parTransId="{BE3E2AA6-BC32-4989-9459-229B6BEE5581}" sibTransId="{3164861D-0FB1-4E5C-ADCB-293622D13F6D}"/>
    <dgm:cxn modelId="{B675797A-7DB5-466E-8C85-D0EF8FD520BB}" type="presOf" srcId="{33BF9600-8333-4E42-A32E-28A05EE83C01}" destId="{2450E7A6-CBC9-4352-8DD3-F777DA916DEB}" srcOrd="0" destOrd="0" presId="urn:microsoft.com/office/officeart/2008/layout/LinedList"/>
    <dgm:cxn modelId="{082F059A-3309-47BD-90B9-4FDA54A2C0FC}" type="presOf" srcId="{9C18B104-54A4-4CFF-BD3A-38438A5D0FE2}" destId="{22B2050D-22D0-4517-BFC1-2561B0D653DD}" srcOrd="0" destOrd="0" presId="urn:microsoft.com/office/officeart/2008/layout/LinedList"/>
    <dgm:cxn modelId="{92FD18C0-7488-444E-BF92-8CD1E704D0B8}" type="presOf" srcId="{320A2DE7-7D9F-41FD-8E51-3B6C5D0B81BF}" destId="{544C56FF-4C5D-4392-BE3B-042435694F32}" srcOrd="0" destOrd="0" presId="urn:microsoft.com/office/officeart/2008/layout/LinedList"/>
    <dgm:cxn modelId="{7E3EA2F9-3900-4E23-9C4B-3651254492A2}" srcId="{33BF9600-8333-4E42-A32E-28A05EE83C01}" destId="{320A2DE7-7D9F-41FD-8E51-3B6C5D0B81BF}" srcOrd="1" destOrd="0" parTransId="{E674A8A6-6B13-4B26-B193-04E12424DC9C}" sibTransId="{4FA24CA3-0392-49AD-AED2-6E8A800F13FF}"/>
    <dgm:cxn modelId="{42FA29B1-FC4B-4437-B193-AFC88ADD040F}" type="presParOf" srcId="{2450E7A6-CBC9-4352-8DD3-F777DA916DEB}" destId="{6AA82FF4-7A0B-4952-9E4C-4D7C4C719295}" srcOrd="0" destOrd="0" presId="urn:microsoft.com/office/officeart/2008/layout/LinedList"/>
    <dgm:cxn modelId="{4BF36797-2576-4B39-8FF7-18085CC4BC99}" type="presParOf" srcId="{2450E7A6-CBC9-4352-8DD3-F777DA916DEB}" destId="{E7322E74-83EB-4947-8B00-9AAC99DDAF95}" srcOrd="1" destOrd="0" presId="urn:microsoft.com/office/officeart/2008/layout/LinedList"/>
    <dgm:cxn modelId="{A6B1E044-21F0-4521-8B01-2860DC98A8F7}" type="presParOf" srcId="{E7322E74-83EB-4947-8B00-9AAC99DDAF95}" destId="{22B2050D-22D0-4517-BFC1-2561B0D653DD}" srcOrd="0" destOrd="0" presId="urn:microsoft.com/office/officeart/2008/layout/LinedList"/>
    <dgm:cxn modelId="{2C42961C-FBF0-46C1-B48D-4ED98687F5DA}" type="presParOf" srcId="{E7322E74-83EB-4947-8B00-9AAC99DDAF95}" destId="{1C6472B9-EF3D-4488-9D20-D7A5E12CC936}" srcOrd="1" destOrd="0" presId="urn:microsoft.com/office/officeart/2008/layout/LinedList"/>
    <dgm:cxn modelId="{10BFE382-63E7-4381-8DCD-9E53A054BBB7}" type="presParOf" srcId="{2450E7A6-CBC9-4352-8DD3-F777DA916DEB}" destId="{91F1096B-E721-44A9-A92C-8980B224D700}" srcOrd="2" destOrd="0" presId="urn:microsoft.com/office/officeart/2008/layout/LinedList"/>
    <dgm:cxn modelId="{0B17F0C3-8850-47C0-B8D5-AE475ED8D3D4}" type="presParOf" srcId="{2450E7A6-CBC9-4352-8DD3-F777DA916DEB}" destId="{5F596AC7-46A6-45C2-98BF-94B2AC866B66}" srcOrd="3" destOrd="0" presId="urn:microsoft.com/office/officeart/2008/layout/LinedList"/>
    <dgm:cxn modelId="{08684B4D-E03F-499F-838A-41422E5D655E}" type="presParOf" srcId="{5F596AC7-46A6-45C2-98BF-94B2AC866B66}" destId="{544C56FF-4C5D-4392-BE3B-042435694F32}" srcOrd="0" destOrd="0" presId="urn:microsoft.com/office/officeart/2008/layout/LinedList"/>
    <dgm:cxn modelId="{BAE1373A-8FE6-4D1B-8F53-A01DC0091C9B}" type="presParOf" srcId="{5F596AC7-46A6-45C2-98BF-94B2AC866B66}" destId="{1FCF371D-99D5-4E9D-B22C-524C127333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BF9600-8333-4E42-A32E-28A05EE83C01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20A2DE7-7D9F-41FD-8E51-3B6C5D0B81B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LDES Server</a:t>
          </a:r>
          <a:endParaRPr lang="en-US" dirty="0"/>
        </a:p>
      </dgm:t>
    </dgm:pt>
    <dgm:pt modelId="{E674A8A6-6B13-4B26-B193-04E12424DC9C}" type="parTrans" cxnId="{7E3EA2F9-3900-4E23-9C4B-3651254492A2}">
      <dgm:prSet/>
      <dgm:spPr/>
      <dgm:t>
        <a:bodyPr/>
        <a:lstStyle/>
        <a:p>
          <a:endParaRPr lang="en-BE"/>
        </a:p>
      </dgm:t>
    </dgm:pt>
    <dgm:pt modelId="{4FA24CA3-0392-49AD-AED2-6E8A800F13FF}" type="sibTrans" cxnId="{7E3EA2F9-3900-4E23-9C4B-3651254492A2}">
      <dgm:prSet/>
      <dgm:spPr/>
      <dgm:t>
        <a:bodyPr/>
        <a:lstStyle/>
        <a:p>
          <a:endParaRPr lang="en-BE"/>
        </a:p>
      </dgm:t>
    </dgm:pt>
    <dgm:pt modelId="{A5F4319B-97FD-4F5C-89F9-DCB6C1F3091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Linked Data Interactions</a:t>
          </a:r>
          <a:endParaRPr lang="en-US" dirty="0"/>
        </a:p>
      </dgm:t>
    </dgm:pt>
    <dgm:pt modelId="{F0324176-1211-4682-91D7-E2B6666FAC38}" type="parTrans" cxnId="{3EA33848-910F-4FA7-BA09-177FA19BA899}">
      <dgm:prSet/>
      <dgm:spPr/>
      <dgm:t>
        <a:bodyPr/>
        <a:lstStyle/>
        <a:p>
          <a:endParaRPr lang="en-BE"/>
        </a:p>
      </dgm:t>
    </dgm:pt>
    <dgm:pt modelId="{8E2D5193-6CC9-4EF4-A808-75C89F0B458B}" type="sibTrans" cxnId="{3EA33848-910F-4FA7-BA09-177FA19BA899}">
      <dgm:prSet/>
      <dgm:spPr/>
      <dgm:t>
        <a:bodyPr/>
        <a:lstStyle/>
        <a:p>
          <a:endParaRPr lang="en-BE"/>
        </a:p>
      </dgm:t>
    </dgm:pt>
    <dgm:pt modelId="{865DE83E-5EE4-4F98-AF80-83009152A96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Tech Doc</a:t>
          </a:r>
          <a:endParaRPr lang="en-US" dirty="0"/>
        </a:p>
      </dgm:t>
    </dgm:pt>
    <dgm:pt modelId="{24AA581A-BDA2-4259-92B3-A80D278A689B}" type="parTrans" cxnId="{687975D7-3D04-4292-889A-2E15E30882D9}">
      <dgm:prSet/>
      <dgm:spPr/>
      <dgm:t>
        <a:bodyPr/>
        <a:lstStyle/>
        <a:p>
          <a:endParaRPr lang="en-BE"/>
        </a:p>
      </dgm:t>
    </dgm:pt>
    <dgm:pt modelId="{579EC29D-440D-45EB-A57F-7A2E118276F5}" type="sibTrans" cxnId="{687975D7-3D04-4292-889A-2E15E30882D9}">
      <dgm:prSet/>
      <dgm:spPr/>
      <dgm:t>
        <a:bodyPr/>
        <a:lstStyle/>
        <a:p>
          <a:endParaRPr lang="en-BE"/>
        </a:p>
      </dgm:t>
    </dgm:pt>
    <dgm:pt modelId="{2450E7A6-CBC9-4352-8DD3-F777DA916DEB}" type="pres">
      <dgm:prSet presAssocID="{33BF9600-8333-4E42-A32E-28A05EE83C01}" presName="vert0" presStyleCnt="0">
        <dgm:presLayoutVars>
          <dgm:dir/>
          <dgm:animOne val="branch"/>
          <dgm:animLvl val="lvl"/>
        </dgm:presLayoutVars>
      </dgm:prSet>
      <dgm:spPr/>
    </dgm:pt>
    <dgm:pt modelId="{91F1096B-E721-44A9-A92C-8980B224D700}" type="pres">
      <dgm:prSet presAssocID="{320A2DE7-7D9F-41FD-8E51-3B6C5D0B81BF}" presName="thickLine" presStyleLbl="alignNode1" presStyleIdx="0" presStyleCnt="3"/>
      <dgm:spPr/>
    </dgm:pt>
    <dgm:pt modelId="{5F596AC7-46A6-45C2-98BF-94B2AC866B66}" type="pres">
      <dgm:prSet presAssocID="{320A2DE7-7D9F-41FD-8E51-3B6C5D0B81BF}" presName="horz1" presStyleCnt="0"/>
      <dgm:spPr/>
    </dgm:pt>
    <dgm:pt modelId="{544C56FF-4C5D-4392-BE3B-042435694F32}" type="pres">
      <dgm:prSet presAssocID="{320A2DE7-7D9F-41FD-8E51-3B6C5D0B81BF}" presName="tx1" presStyleLbl="revTx" presStyleIdx="0" presStyleCnt="3"/>
      <dgm:spPr/>
    </dgm:pt>
    <dgm:pt modelId="{1FCF371D-99D5-4E9D-B22C-524C12733387}" type="pres">
      <dgm:prSet presAssocID="{320A2DE7-7D9F-41FD-8E51-3B6C5D0B81BF}" presName="vert1" presStyleCnt="0"/>
      <dgm:spPr/>
    </dgm:pt>
    <dgm:pt modelId="{45450300-ACEA-4BC1-AEE0-4545AE88C323}" type="pres">
      <dgm:prSet presAssocID="{A5F4319B-97FD-4F5C-89F9-DCB6C1F3091F}" presName="thickLine" presStyleLbl="alignNode1" presStyleIdx="1" presStyleCnt="3"/>
      <dgm:spPr/>
    </dgm:pt>
    <dgm:pt modelId="{EB0A4C93-D6B6-452B-A8A9-6CF1CBD5B834}" type="pres">
      <dgm:prSet presAssocID="{A5F4319B-97FD-4F5C-89F9-DCB6C1F3091F}" presName="horz1" presStyleCnt="0"/>
      <dgm:spPr/>
    </dgm:pt>
    <dgm:pt modelId="{13147C44-5943-4238-82ED-BDDEB44D2469}" type="pres">
      <dgm:prSet presAssocID="{A5F4319B-97FD-4F5C-89F9-DCB6C1F3091F}" presName="tx1" presStyleLbl="revTx" presStyleIdx="1" presStyleCnt="3"/>
      <dgm:spPr/>
    </dgm:pt>
    <dgm:pt modelId="{B0154600-16B4-4C74-8218-30D884AD808F}" type="pres">
      <dgm:prSet presAssocID="{A5F4319B-97FD-4F5C-89F9-DCB6C1F3091F}" presName="vert1" presStyleCnt="0"/>
      <dgm:spPr/>
    </dgm:pt>
    <dgm:pt modelId="{E179D1C9-244F-4E6B-8F0A-280168A32C5A}" type="pres">
      <dgm:prSet presAssocID="{865DE83E-5EE4-4F98-AF80-83009152A968}" presName="thickLine" presStyleLbl="alignNode1" presStyleIdx="2" presStyleCnt="3"/>
      <dgm:spPr/>
    </dgm:pt>
    <dgm:pt modelId="{66150A00-BBE7-4AD4-8B8B-EFE24A2743B0}" type="pres">
      <dgm:prSet presAssocID="{865DE83E-5EE4-4F98-AF80-83009152A968}" presName="horz1" presStyleCnt="0"/>
      <dgm:spPr/>
    </dgm:pt>
    <dgm:pt modelId="{F69F2EEE-5D56-4E41-80BE-F6FAB46AEC81}" type="pres">
      <dgm:prSet presAssocID="{865DE83E-5EE4-4F98-AF80-83009152A968}" presName="tx1" presStyleLbl="revTx" presStyleIdx="2" presStyleCnt="3"/>
      <dgm:spPr/>
    </dgm:pt>
    <dgm:pt modelId="{7376F453-CBEC-4FB9-AB83-842A779E59E0}" type="pres">
      <dgm:prSet presAssocID="{865DE83E-5EE4-4F98-AF80-83009152A968}" presName="vert1" presStyleCnt="0"/>
      <dgm:spPr/>
    </dgm:pt>
  </dgm:ptLst>
  <dgm:cxnLst>
    <dgm:cxn modelId="{EC43991B-18B8-4263-A4FF-3555D3A3DCE2}" type="presOf" srcId="{865DE83E-5EE4-4F98-AF80-83009152A968}" destId="{F69F2EEE-5D56-4E41-80BE-F6FAB46AEC81}" srcOrd="0" destOrd="0" presId="urn:microsoft.com/office/officeart/2008/layout/LinedList"/>
    <dgm:cxn modelId="{3EA33848-910F-4FA7-BA09-177FA19BA899}" srcId="{33BF9600-8333-4E42-A32E-28A05EE83C01}" destId="{A5F4319B-97FD-4F5C-89F9-DCB6C1F3091F}" srcOrd="1" destOrd="0" parTransId="{F0324176-1211-4682-91D7-E2B6666FAC38}" sibTransId="{8E2D5193-6CC9-4EF4-A808-75C89F0B458B}"/>
    <dgm:cxn modelId="{B675797A-7DB5-466E-8C85-D0EF8FD520BB}" type="presOf" srcId="{33BF9600-8333-4E42-A32E-28A05EE83C01}" destId="{2450E7A6-CBC9-4352-8DD3-F777DA916DEB}" srcOrd="0" destOrd="0" presId="urn:microsoft.com/office/officeart/2008/layout/LinedList"/>
    <dgm:cxn modelId="{92FD18C0-7488-444E-BF92-8CD1E704D0B8}" type="presOf" srcId="{320A2DE7-7D9F-41FD-8E51-3B6C5D0B81BF}" destId="{544C56FF-4C5D-4392-BE3B-042435694F32}" srcOrd="0" destOrd="0" presId="urn:microsoft.com/office/officeart/2008/layout/LinedList"/>
    <dgm:cxn modelId="{687975D7-3D04-4292-889A-2E15E30882D9}" srcId="{33BF9600-8333-4E42-A32E-28A05EE83C01}" destId="{865DE83E-5EE4-4F98-AF80-83009152A968}" srcOrd="2" destOrd="0" parTransId="{24AA581A-BDA2-4259-92B3-A80D278A689B}" sibTransId="{579EC29D-440D-45EB-A57F-7A2E118276F5}"/>
    <dgm:cxn modelId="{3CF0C6D8-BED4-4E54-A261-0BF8176DD374}" type="presOf" srcId="{A5F4319B-97FD-4F5C-89F9-DCB6C1F3091F}" destId="{13147C44-5943-4238-82ED-BDDEB44D2469}" srcOrd="0" destOrd="0" presId="urn:microsoft.com/office/officeart/2008/layout/LinedList"/>
    <dgm:cxn modelId="{7E3EA2F9-3900-4E23-9C4B-3651254492A2}" srcId="{33BF9600-8333-4E42-A32E-28A05EE83C01}" destId="{320A2DE7-7D9F-41FD-8E51-3B6C5D0B81BF}" srcOrd="0" destOrd="0" parTransId="{E674A8A6-6B13-4B26-B193-04E12424DC9C}" sibTransId="{4FA24CA3-0392-49AD-AED2-6E8A800F13FF}"/>
    <dgm:cxn modelId="{10BFE382-63E7-4381-8DCD-9E53A054BBB7}" type="presParOf" srcId="{2450E7A6-CBC9-4352-8DD3-F777DA916DEB}" destId="{91F1096B-E721-44A9-A92C-8980B224D700}" srcOrd="0" destOrd="0" presId="urn:microsoft.com/office/officeart/2008/layout/LinedList"/>
    <dgm:cxn modelId="{0B17F0C3-8850-47C0-B8D5-AE475ED8D3D4}" type="presParOf" srcId="{2450E7A6-CBC9-4352-8DD3-F777DA916DEB}" destId="{5F596AC7-46A6-45C2-98BF-94B2AC866B66}" srcOrd="1" destOrd="0" presId="urn:microsoft.com/office/officeart/2008/layout/LinedList"/>
    <dgm:cxn modelId="{08684B4D-E03F-499F-838A-41422E5D655E}" type="presParOf" srcId="{5F596AC7-46A6-45C2-98BF-94B2AC866B66}" destId="{544C56FF-4C5D-4392-BE3B-042435694F32}" srcOrd="0" destOrd="0" presId="urn:microsoft.com/office/officeart/2008/layout/LinedList"/>
    <dgm:cxn modelId="{BAE1373A-8FE6-4D1B-8F53-A01DC0091C9B}" type="presParOf" srcId="{5F596AC7-46A6-45C2-98BF-94B2AC866B66}" destId="{1FCF371D-99D5-4E9D-B22C-524C12733387}" srcOrd="1" destOrd="0" presId="urn:microsoft.com/office/officeart/2008/layout/LinedList"/>
    <dgm:cxn modelId="{9750E1BE-8A56-4CC2-99C9-AD7F6E03E066}" type="presParOf" srcId="{2450E7A6-CBC9-4352-8DD3-F777DA916DEB}" destId="{45450300-ACEA-4BC1-AEE0-4545AE88C323}" srcOrd="2" destOrd="0" presId="urn:microsoft.com/office/officeart/2008/layout/LinedList"/>
    <dgm:cxn modelId="{12C5ACD1-7076-4DE2-B2BC-94A58B2B9CA1}" type="presParOf" srcId="{2450E7A6-CBC9-4352-8DD3-F777DA916DEB}" destId="{EB0A4C93-D6B6-452B-A8A9-6CF1CBD5B834}" srcOrd="3" destOrd="0" presId="urn:microsoft.com/office/officeart/2008/layout/LinedList"/>
    <dgm:cxn modelId="{83AA5BFA-62BE-48EC-9200-169699C4D53E}" type="presParOf" srcId="{EB0A4C93-D6B6-452B-A8A9-6CF1CBD5B834}" destId="{13147C44-5943-4238-82ED-BDDEB44D2469}" srcOrd="0" destOrd="0" presId="urn:microsoft.com/office/officeart/2008/layout/LinedList"/>
    <dgm:cxn modelId="{D6BFD69C-2525-48B8-ADC1-3329BC2880D5}" type="presParOf" srcId="{EB0A4C93-D6B6-452B-A8A9-6CF1CBD5B834}" destId="{B0154600-16B4-4C74-8218-30D884AD808F}" srcOrd="1" destOrd="0" presId="urn:microsoft.com/office/officeart/2008/layout/LinedList"/>
    <dgm:cxn modelId="{54A016CB-942F-423B-8668-B6239D89E245}" type="presParOf" srcId="{2450E7A6-CBC9-4352-8DD3-F777DA916DEB}" destId="{E179D1C9-244F-4E6B-8F0A-280168A32C5A}" srcOrd="4" destOrd="0" presId="urn:microsoft.com/office/officeart/2008/layout/LinedList"/>
    <dgm:cxn modelId="{873D293D-334F-4420-A3D8-1102820B548C}" type="presParOf" srcId="{2450E7A6-CBC9-4352-8DD3-F777DA916DEB}" destId="{66150A00-BBE7-4AD4-8B8B-EFE24A2743B0}" srcOrd="5" destOrd="0" presId="urn:microsoft.com/office/officeart/2008/layout/LinedList"/>
    <dgm:cxn modelId="{BB7E54B3-89B1-4925-8C28-BB053D390EBA}" type="presParOf" srcId="{66150A00-BBE7-4AD4-8B8B-EFE24A2743B0}" destId="{F69F2EEE-5D56-4E41-80BE-F6FAB46AEC81}" srcOrd="0" destOrd="0" presId="urn:microsoft.com/office/officeart/2008/layout/LinedList"/>
    <dgm:cxn modelId="{21ECC584-9FE9-43DA-B16B-2E8CAED34DFB}" type="presParOf" srcId="{66150A00-BBE7-4AD4-8B8B-EFE24A2743B0}" destId="{7376F453-CBEC-4FB9-AB83-842A779E59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82FF4-7A0B-4952-9E4C-4D7C4C719295}">
      <dsp:nvSpPr>
        <dsp:cNvPr id="0" name=""/>
        <dsp:cNvSpPr/>
      </dsp:nvSpPr>
      <dsp:spPr>
        <a:xfrm>
          <a:off x="0" y="1205"/>
          <a:ext cx="57215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B2050D-22D0-4517-BFC1-2561B0D653DD}">
      <dsp:nvSpPr>
        <dsp:cNvPr id="0" name=""/>
        <dsp:cNvSpPr/>
      </dsp:nvSpPr>
      <dsp:spPr>
        <a:xfrm>
          <a:off x="0" y="1205"/>
          <a:ext cx="5721531" cy="41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Linked Data</a:t>
          </a:r>
          <a:endParaRPr lang="en-BE" sz="1900" kern="1200" dirty="0"/>
        </a:p>
      </dsp:txBody>
      <dsp:txXfrm>
        <a:off x="0" y="1205"/>
        <a:ext cx="5721531" cy="411078"/>
      </dsp:txXfrm>
    </dsp:sp>
    <dsp:sp modelId="{2F2FC699-C502-409B-91F3-C02589A058B3}">
      <dsp:nvSpPr>
        <dsp:cNvPr id="0" name=""/>
        <dsp:cNvSpPr/>
      </dsp:nvSpPr>
      <dsp:spPr>
        <a:xfrm>
          <a:off x="0" y="412283"/>
          <a:ext cx="57215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91EDAD-02B8-4E94-83C2-9768AC1D2897}">
      <dsp:nvSpPr>
        <dsp:cNvPr id="0" name=""/>
        <dsp:cNvSpPr/>
      </dsp:nvSpPr>
      <dsp:spPr>
        <a:xfrm>
          <a:off x="0" y="412283"/>
          <a:ext cx="5721531" cy="41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RDF</a:t>
          </a:r>
          <a:endParaRPr lang="en-BE" sz="1900" kern="1200" dirty="0"/>
        </a:p>
      </dsp:txBody>
      <dsp:txXfrm>
        <a:off x="0" y="412283"/>
        <a:ext cx="5721531" cy="411078"/>
      </dsp:txXfrm>
    </dsp:sp>
    <dsp:sp modelId="{5FBDA4EE-BA40-46CE-AAF7-DAC5917FD378}">
      <dsp:nvSpPr>
        <dsp:cNvPr id="0" name=""/>
        <dsp:cNvSpPr/>
      </dsp:nvSpPr>
      <dsp:spPr>
        <a:xfrm>
          <a:off x="0" y="823361"/>
          <a:ext cx="57215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2B57A3-07B4-406E-9389-B1DDFF620BF7}">
      <dsp:nvSpPr>
        <dsp:cNvPr id="0" name=""/>
        <dsp:cNvSpPr/>
      </dsp:nvSpPr>
      <dsp:spPr>
        <a:xfrm>
          <a:off x="0" y="823361"/>
          <a:ext cx="5721531" cy="41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LDES</a:t>
          </a:r>
          <a:endParaRPr lang="en-BE" sz="1900" kern="1200" dirty="0"/>
        </a:p>
      </dsp:txBody>
      <dsp:txXfrm>
        <a:off x="0" y="823361"/>
        <a:ext cx="5721531" cy="411078"/>
      </dsp:txXfrm>
    </dsp:sp>
    <dsp:sp modelId="{152F849A-3FB7-4F86-80C8-398758F88DF8}">
      <dsp:nvSpPr>
        <dsp:cNvPr id="0" name=""/>
        <dsp:cNvSpPr/>
      </dsp:nvSpPr>
      <dsp:spPr>
        <a:xfrm>
          <a:off x="0" y="1234440"/>
          <a:ext cx="57215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8A575A-5867-4060-A4DC-98B38414695E}">
      <dsp:nvSpPr>
        <dsp:cNvPr id="0" name=""/>
        <dsp:cNvSpPr/>
      </dsp:nvSpPr>
      <dsp:spPr>
        <a:xfrm>
          <a:off x="0" y="1234440"/>
          <a:ext cx="5721531" cy="41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VSDS</a:t>
          </a:r>
          <a:endParaRPr lang="en-BE" sz="1900" kern="1200" dirty="0"/>
        </a:p>
      </dsp:txBody>
      <dsp:txXfrm>
        <a:off x="0" y="1234440"/>
        <a:ext cx="5721531" cy="411078"/>
      </dsp:txXfrm>
    </dsp:sp>
    <dsp:sp modelId="{6EBE85B6-6F53-4931-ACDC-0FE4F02C99B0}">
      <dsp:nvSpPr>
        <dsp:cNvPr id="0" name=""/>
        <dsp:cNvSpPr/>
      </dsp:nvSpPr>
      <dsp:spPr>
        <a:xfrm>
          <a:off x="0" y="1645518"/>
          <a:ext cx="57215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D5D244-FDA4-4FEA-AAEB-5ACF4F03D1DC}">
      <dsp:nvSpPr>
        <dsp:cNvPr id="0" name=""/>
        <dsp:cNvSpPr/>
      </dsp:nvSpPr>
      <dsp:spPr>
        <a:xfrm>
          <a:off x="0" y="1645518"/>
          <a:ext cx="5721531" cy="41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SHACL</a:t>
          </a:r>
          <a:endParaRPr lang="en-BE" sz="1900" kern="1200" dirty="0"/>
        </a:p>
      </dsp:txBody>
      <dsp:txXfrm>
        <a:off x="0" y="1645518"/>
        <a:ext cx="5721531" cy="411078"/>
      </dsp:txXfrm>
    </dsp:sp>
    <dsp:sp modelId="{B5DA33E0-6CD0-4F41-836B-3AF99C988207}">
      <dsp:nvSpPr>
        <dsp:cNvPr id="0" name=""/>
        <dsp:cNvSpPr/>
      </dsp:nvSpPr>
      <dsp:spPr>
        <a:xfrm>
          <a:off x="0" y="2056596"/>
          <a:ext cx="57215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F9D669-D2FA-4853-95A1-30B6F28EFDF7}">
      <dsp:nvSpPr>
        <dsp:cNvPr id="0" name=""/>
        <dsp:cNvSpPr/>
      </dsp:nvSpPr>
      <dsp:spPr>
        <a:xfrm>
          <a:off x="0" y="2056596"/>
          <a:ext cx="5721531" cy="41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SPARQL</a:t>
          </a:r>
          <a:endParaRPr lang="en-BE" sz="1900" kern="1200" dirty="0"/>
        </a:p>
      </dsp:txBody>
      <dsp:txXfrm>
        <a:off x="0" y="2056596"/>
        <a:ext cx="5721531" cy="411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82FF4-7A0B-4952-9E4C-4D7C4C719295}">
      <dsp:nvSpPr>
        <dsp:cNvPr id="0" name=""/>
        <dsp:cNvSpPr/>
      </dsp:nvSpPr>
      <dsp:spPr>
        <a:xfrm>
          <a:off x="0" y="0"/>
          <a:ext cx="57215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B2050D-22D0-4517-BFC1-2561B0D653DD}">
      <dsp:nvSpPr>
        <dsp:cNvPr id="0" name=""/>
        <dsp:cNvSpPr/>
      </dsp:nvSpPr>
      <dsp:spPr>
        <a:xfrm>
          <a:off x="0" y="0"/>
          <a:ext cx="5721531" cy="123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Docker Setup</a:t>
          </a:r>
          <a:endParaRPr lang="en-BE" sz="4500" kern="1200" dirty="0"/>
        </a:p>
      </dsp:txBody>
      <dsp:txXfrm>
        <a:off x="0" y="0"/>
        <a:ext cx="5721531" cy="1234440"/>
      </dsp:txXfrm>
    </dsp:sp>
    <dsp:sp modelId="{91F1096B-E721-44A9-A92C-8980B224D700}">
      <dsp:nvSpPr>
        <dsp:cNvPr id="0" name=""/>
        <dsp:cNvSpPr/>
      </dsp:nvSpPr>
      <dsp:spPr>
        <a:xfrm>
          <a:off x="0" y="1234440"/>
          <a:ext cx="57215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4C56FF-4C5D-4392-BE3B-042435694F32}">
      <dsp:nvSpPr>
        <dsp:cNvPr id="0" name=""/>
        <dsp:cNvSpPr/>
      </dsp:nvSpPr>
      <dsp:spPr>
        <a:xfrm>
          <a:off x="0" y="1234440"/>
          <a:ext cx="5721531" cy="123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Windows? Enable WSL</a:t>
          </a:r>
          <a:endParaRPr lang="en-BE" sz="4500" kern="1200" dirty="0"/>
        </a:p>
      </dsp:txBody>
      <dsp:txXfrm>
        <a:off x="0" y="1234440"/>
        <a:ext cx="5721531" cy="1234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1096B-E721-44A9-A92C-8980B224D700}">
      <dsp:nvSpPr>
        <dsp:cNvPr id="0" name=""/>
        <dsp:cNvSpPr/>
      </dsp:nvSpPr>
      <dsp:spPr>
        <a:xfrm>
          <a:off x="0" y="1205"/>
          <a:ext cx="57215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4C56FF-4C5D-4392-BE3B-042435694F32}">
      <dsp:nvSpPr>
        <dsp:cNvPr id="0" name=""/>
        <dsp:cNvSpPr/>
      </dsp:nvSpPr>
      <dsp:spPr>
        <a:xfrm>
          <a:off x="0" y="1205"/>
          <a:ext cx="5721531" cy="82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hlinkClick xmlns:r="http://schemas.openxmlformats.org/officeDocument/2006/relationships" r:id="rId1"/>
            </a:rPr>
            <a:t>LDES Server</a:t>
          </a:r>
          <a:endParaRPr lang="en-US" sz="3900" kern="1200" dirty="0"/>
        </a:p>
      </dsp:txBody>
      <dsp:txXfrm>
        <a:off x="0" y="1205"/>
        <a:ext cx="5721531" cy="822156"/>
      </dsp:txXfrm>
    </dsp:sp>
    <dsp:sp modelId="{45450300-ACEA-4BC1-AEE0-4545AE88C323}">
      <dsp:nvSpPr>
        <dsp:cNvPr id="0" name=""/>
        <dsp:cNvSpPr/>
      </dsp:nvSpPr>
      <dsp:spPr>
        <a:xfrm>
          <a:off x="0" y="823361"/>
          <a:ext cx="57215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147C44-5943-4238-82ED-BDDEB44D2469}">
      <dsp:nvSpPr>
        <dsp:cNvPr id="0" name=""/>
        <dsp:cNvSpPr/>
      </dsp:nvSpPr>
      <dsp:spPr>
        <a:xfrm>
          <a:off x="0" y="823361"/>
          <a:ext cx="5721531" cy="82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hlinkClick xmlns:r="http://schemas.openxmlformats.org/officeDocument/2006/relationships" r:id="rId2"/>
            </a:rPr>
            <a:t>Linked Data Interactions</a:t>
          </a:r>
          <a:endParaRPr lang="en-US" sz="3900" kern="1200" dirty="0"/>
        </a:p>
      </dsp:txBody>
      <dsp:txXfrm>
        <a:off x="0" y="823361"/>
        <a:ext cx="5721531" cy="822156"/>
      </dsp:txXfrm>
    </dsp:sp>
    <dsp:sp modelId="{E179D1C9-244F-4E6B-8F0A-280168A32C5A}">
      <dsp:nvSpPr>
        <dsp:cNvPr id="0" name=""/>
        <dsp:cNvSpPr/>
      </dsp:nvSpPr>
      <dsp:spPr>
        <a:xfrm>
          <a:off x="0" y="1645518"/>
          <a:ext cx="57215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9F2EEE-5D56-4E41-80BE-F6FAB46AEC81}">
      <dsp:nvSpPr>
        <dsp:cNvPr id="0" name=""/>
        <dsp:cNvSpPr/>
      </dsp:nvSpPr>
      <dsp:spPr>
        <a:xfrm>
          <a:off x="0" y="1645518"/>
          <a:ext cx="5721531" cy="82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hlinkClick xmlns:r="http://schemas.openxmlformats.org/officeDocument/2006/relationships" r:id="rId3"/>
            </a:rPr>
            <a:t>Tech Doc</a:t>
          </a:r>
          <a:endParaRPr lang="en-US" sz="3900" kern="1200" dirty="0"/>
        </a:p>
      </dsp:txBody>
      <dsp:txXfrm>
        <a:off x="0" y="1645518"/>
        <a:ext cx="5721531" cy="822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" y="8732231"/>
            <a:ext cx="566612" cy="1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bg1"/>
                </a:solidFill>
              </a:rPr>
              <a:t>PUBLIC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52" y="4732832"/>
            <a:ext cx="883771" cy="46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0506" y="4795068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A5CAB0-6DE2-46E7-9748-3C537F7B2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14586" t="29718" r="14313" b="29032"/>
          <a:stretch/>
        </p:blipFill>
        <p:spPr>
          <a:xfrm>
            <a:off x="162439" y="4758899"/>
            <a:ext cx="782988" cy="23790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6488B6E-586F-BE3B-D23D-EF48238D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2137" y="4830504"/>
            <a:ext cx="648063" cy="163048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4285DA1-5455-8832-827D-2ABB24497447}"/>
              </a:ext>
            </a:extLst>
          </p:cNvPr>
          <p:cNvSpPr txBox="1"/>
          <p:nvPr userDrawn="1"/>
        </p:nvSpPr>
        <p:spPr>
          <a:xfrm>
            <a:off x="1399121" y="4773529"/>
            <a:ext cx="196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Flanders Art Sans Medium" panose="00000600000000000000" pitchFamily="50" charset="0"/>
              </a:rPr>
              <a:t>Flanders Smart Data Space</a:t>
            </a:r>
            <a:endParaRPr lang="LID4096" sz="1200" dirty="0" err="1">
              <a:solidFill>
                <a:schemeClr val="tx1">
                  <a:lumMod val="50000"/>
                </a:schemeClr>
              </a:solidFill>
              <a:latin typeface="Flanders Art Sans Medium" panose="00000600000000000000" pitchFamily="50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663B9AE-E0AA-9A23-BDB2-2AD75B64C44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49279" y="4773529"/>
            <a:ext cx="222410" cy="27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51BED-0F99-CED8-BC8B-6BE0B4A51DD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89938" y="4665980"/>
            <a:ext cx="4206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B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hilippecarlo/pyldes" TargetMode="External"/><Relationship Id="rId3" Type="http://schemas.openxmlformats.org/officeDocument/2006/relationships/hyperlink" Target="https://vlaamseoverheid.atlassian.net/wiki/spaces/VSDSSTART/overview" TargetMode="External"/><Relationship Id="rId7" Type="http://schemas.openxmlformats.org/officeDocument/2006/relationships/hyperlink" Target="https://github.com/search?q=org%3AInformatievlaanderen+LDES&amp;type=repositories" TargetMode="External"/><Relationship Id="rId2" Type="http://schemas.openxmlformats.org/officeDocument/2006/relationships/hyperlink" Target="https://www.vlaanderen.be/digitaal-vlaanderen/onze-oplossingen/vlaamse-smart-data-sp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miceu.github.io/LinkedDataEventStreams/" TargetMode="External"/><Relationship Id="rId5" Type="http://schemas.openxmlformats.org/officeDocument/2006/relationships/hyperlink" Target="https://treecg.github.io/specification/" TargetMode="External"/><Relationship Id="rId10" Type="http://schemas.openxmlformats.org/officeDocument/2006/relationships/hyperlink" Target="https://rdf.js.org/" TargetMode="External"/><Relationship Id="rId4" Type="http://schemas.openxmlformats.org/officeDocument/2006/relationships/hyperlink" Target="https://metadata.vlaanderen.be/srv/dut/catalog.search#/search?facet.q=type%2Fservice%26standard%2Fdcat2&amp;resultType=details&amp;sortBy=relevance&amp;from=1&amp;to=20&amp;fast=index&amp;_content_type=json&amp;any=ldes" TargetMode="External"/><Relationship Id="rId9" Type="http://schemas.openxmlformats.org/officeDocument/2006/relationships/hyperlink" Target="https://pypi.org/project/rdfli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F6358-9C08-4282-9D59-5BC386B10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Vsds</a:t>
            </a:r>
            <a:r>
              <a:rPr lang="en-US" altLang="zh-CN" dirty="0"/>
              <a:t> + </a:t>
            </a:r>
            <a:r>
              <a:rPr lang="en-US" altLang="zh-CN" dirty="0" err="1"/>
              <a:t>ldes</a:t>
            </a:r>
            <a:r>
              <a:rPr lang="en-US" altLang="zh-CN" dirty="0"/>
              <a:t> &amp; Tree spec Conformance 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A360FB-AFC2-41B4-B0FF-C4BB9BCFA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421960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B6AC032-8F2A-A736-E6DB-34702C54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This session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29E26B-0DBE-54C6-13D5-797F081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506" y="4795068"/>
            <a:ext cx="863600" cy="16927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0" name="Tijdelijke aanduiding voor inhoud 6">
            <a:extLst>
              <a:ext uri="{FF2B5EF4-FFF2-40B4-BE49-F238E27FC236}">
                <a16:creationId xmlns:a16="http://schemas.microsoft.com/office/drawing/2014/main" id="{0930B42D-53F9-2A01-8B07-474FD6341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498638"/>
              </p:ext>
            </p:extLst>
          </p:nvPr>
        </p:nvGraphicFramePr>
        <p:xfrm>
          <a:off x="1502229" y="1489166"/>
          <a:ext cx="5721531" cy="24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1A1B-8364-569B-D22B-FF4B1C94F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 LISTS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9022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B6AC032-8F2A-A736-E6DB-34702C54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VSDS hands on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29E26B-0DBE-54C6-13D5-797F081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506" y="4795068"/>
            <a:ext cx="863600" cy="16927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Tijdelijke aanduiding voor inhoud 6">
            <a:extLst>
              <a:ext uri="{FF2B5EF4-FFF2-40B4-BE49-F238E27FC236}">
                <a16:creationId xmlns:a16="http://schemas.microsoft.com/office/drawing/2014/main" id="{0930B42D-53F9-2A01-8B07-474FD6341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288107"/>
              </p:ext>
            </p:extLst>
          </p:nvPr>
        </p:nvGraphicFramePr>
        <p:xfrm>
          <a:off x="1502229" y="1489166"/>
          <a:ext cx="5721531" cy="24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1A1B-8364-569B-D22B-FF4B1C94F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2074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938D2-B683-AB1C-1BCD-87C8E6AB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355308"/>
            <a:ext cx="8839200" cy="430887"/>
          </a:xfrm>
        </p:spPr>
        <p:txBody>
          <a:bodyPr/>
          <a:lstStyle/>
          <a:p>
            <a:r>
              <a:rPr lang="en-US" dirty="0"/>
              <a:t>Try it out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7996AF-01CC-5237-F244-51CF85231C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0400" y="4795838"/>
            <a:ext cx="863600" cy="168275"/>
          </a:xfrm>
        </p:spPr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B6AC032-8F2A-A736-E6DB-34702C54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VSDS hands on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29E26B-0DBE-54C6-13D5-797F081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506" y="4795068"/>
            <a:ext cx="863600" cy="16927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0" name="Tijdelijke aanduiding voor inhoud 6">
            <a:extLst>
              <a:ext uri="{FF2B5EF4-FFF2-40B4-BE49-F238E27FC236}">
                <a16:creationId xmlns:a16="http://schemas.microsoft.com/office/drawing/2014/main" id="{0930B42D-53F9-2A01-8B07-474FD6341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644105"/>
              </p:ext>
            </p:extLst>
          </p:nvPr>
        </p:nvGraphicFramePr>
        <p:xfrm>
          <a:off x="1502229" y="1489166"/>
          <a:ext cx="5721531" cy="24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1A1B-8364-569B-D22B-FF4B1C94F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5175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938D2-B683-AB1C-1BCD-87C8E6AB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355308"/>
            <a:ext cx="8839200" cy="430887"/>
          </a:xfrm>
        </p:spPr>
        <p:txBody>
          <a:bodyPr/>
          <a:lstStyle/>
          <a:p>
            <a:r>
              <a:rPr lang="en-US" dirty="0"/>
              <a:t>WHAT IS AN EXPECTED STREAM??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7996AF-01CC-5237-F244-51CF85231C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0400" y="4795838"/>
            <a:ext cx="863600" cy="168275"/>
          </a:xfrm>
        </p:spPr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C6B34-5F11-DF8D-F126-8E64DD12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Conformance testing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88A466-FFCA-9263-4C53-C52192F3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2" y="1078230"/>
            <a:ext cx="4266514" cy="3524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 conformance testing we want to test</a:t>
            </a:r>
          </a:p>
          <a:p>
            <a:pPr lvl="1"/>
            <a:r>
              <a:rPr lang="en-US" dirty="0"/>
              <a:t>Feature completeness ( </a:t>
            </a:r>
            <a:r>
              <a:rPr lang="en-US" sz="1300" dirty="0"/>
              <a:t>MUST</a:t>
            </a:r>
            <a:r>
              <a:rPr lang="en-US" dirty="0"/>
              <a:t> / </a:t>
            </a:r>
            <a:r>
              <a:rPr lang="en-US" sz="1300" dirty="0"/>
              <a:t>SHOULD</a:t>
            </a:r>
            <a:r>
              <a:rPr lang="en-US" dirty="0"/>
              <a:t> / </a:t>
            </a:r>
            <a:r>
              <a:rPr lang="en-US" sz="1300" dirty="0"/>
              <a:t>COULD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Basic behavior of root and collection endpoints </a:t>
            </a:r>
          </a:p>
          <a:p>
            <a:pPr lvl="2"/>
            <a:r>
              <a:rPr lang="en-US" dirty="0"/>
              <a:t>All collections/views/subsets  reachable</a:t>
            </a:r>
          </a:p>
          <a:p>
            <a:pPr lvl="2"/>
            <a:r>
              <a:rPr lang="en-US" dirty="0"/>
              <a:t>Required metadata available</a:t>
            </a:r>
          </a:p>
          <a:p>
            <a:pPr lvl="2"/>
            <a:r>
              <a:rPr lang="en-US" dirty="0"/>
              <a:t>Valid RDF responses</a:t>
            </a:r>
          </a:p>
          <a:p>
            <a:pPr lvl="1"/>
            <a:r>
              <a:rPr lang="en-US" dirty="0"/>
              <a:t>Behavior of the paged fragment serving</a:t>
            </a:r>
          </a:p>
          <a:p>
            <a:pPr lvl="2"/>
            <a:r>
              <a:rPr lang="en-US" dirty="0"/>
              <a:t>All fragments reachable</a:t>
            </a:r>
          </a:p>
          <a:p>
            <a:pPr lvl="2"/>
            <a:r>
              <a:rPr lang="en-US" dirty="0"/>
              <a:t>Proper caching</a:t>
            </a:r>
          </a:p>
          <a:p>
            <a:pPr lvl="2"/>
            <a:r>
              <a:rPr lang="en-US" dirty="0"/>
              <a:t>Valid RDF responses</a:t>
            </a:r>
          </a:p>
          <a:p>
            <a:pPr lvl="1"/>
            <a:r>
              <a:rPr lang="en-US" dirty="0"/>
              <a:t>SHACL validation</a:t>
            </a:r>
          </a:p>
          <a:p>
            <a:pPr lvl="1"/>
            <a:r>
              <a:rPr lang="en-US" dirty="0"/>
              <a:t>Alternative fragmentations</a:t>
            </a:r>
          </a:p>
          <a:p>
            <a:pPr lvl="2"/>
            <a:r>
              <a:rPr lang="en-US" dirty="0"/>
              <a:t>Geospatial fragmentation</a:t>
            </a:r>
          </a:p>
          <a:p>
            <a:pPr lvl="2"/>
            <a:r>
              <a:rPr lang="en-US" dirty="0"/>
              <a:t>Substring fragmentation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501A590-B9E2-8025-17DD-CE94C0E0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60EE3D1-D96F-D8EA-5424-F4A919901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Turning the KBO into LDES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0387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C6B34-5F11-DF8D-F126-8E64DD12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Conformance testing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88A466-FFCA-9263-4C53-C52192F3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walkthrough:</a:t>
            </a:r>
          </a:p>
          <a:p>
            <a:pPr lvl="1"/>
            <a:r>
              <a:rPr lang="en-US" dirty="0"/>
              <a:t>Loading CSV data</a:t>
            </a:r>
          </a:p>
          <a:p>
            <a:pPr lvl="1"/>
            <a:r>
              <a:rPr lang="en-US" dirty="0"/>
              <a:t>Composing enterprise entities</a:t>
            </a:r>
          </a:p>
          <a:p>
            <a:pPr lvl="1"/>
            <a:r>
              <a:rPr lang="en-US" dirty="0"/>
              <a:t>Converting to RDF</a:t>
            </a:r>
          </a:p>
          <a:p>
            <a:pPr lvl="1"/>
            <a:r>
              <a:rPr lang="en-US" dirty="0"/>
              <a:t>Turn into version objects, improve use of ontologies (SEMIC)</a:t>
            </a:r>
          </a:p>
          <a:p>
            <a:pPr lvl="1"/>
            <a:r>
              <a:rPr lang="en-US" dirty="0"/>
              <a:t>Start testing basic fragmentations (LDES client / conformance)</a:t>
            </a:r>
          </a:p>
          <a:p>
            <a:pPr lvl="1"/>
            <a:r>
              <a:rPr lang="en-US" dirty="0"/>
              <a:t>ITB (</a:t>
            </a:r>
            <a:r>
              <a:rPr lang="en-US" b="1" i="0" dirty="0">
                <a:solidFill>
                  <a:srgbClr val="143B76"/>
                </a:solidFill>
                <a:effectLst/>
                <a:latin typeface="Roboto" panose="02000000000000000000" pitchFamily="2" charset="0"/>
              </a:rPr>
              <a:t>Interoperability Test Bed</a:t>
            </a:r>
            <a:r>
              <a:rPr lang="en-US" dirty="0"/>
              <a:t>)</a:t>
            </a:r>
          </a:p>
          <a:p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501A590-B9E2-8025-17DD-CE94C0E0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8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60EE3D1-D96F-D8EA-5424-F4A919901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Turning the KBO into LDES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95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4C08E-C40C-7327-5054-F3394F5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FBBB5D-5DF1-3DB7-32F2-1FD45ECC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>
                <a:hlinkClick r:id="rId2"/>
              </a:rPr>
              <a:t>Vlaamse Smart Data Space</a:t>
            </a:r>
            <a:endParaRPr lang="nl-NL" dirty="0"/>
          </a:p>
          <a:p>
            <a:pPr lvl="1"/>
            <a:r>
              <a:rPr lang="en-US" dirty="0">
                <a:hlinkClick r:id="rId3"/>
              </a:rPr>
              <a:t>VSDS Wiki</a:t>
            </a:r>
            <a:endParaRPr lang="nl-NL" dirty="0"/>
          </a:p>
          <a:p>
            <a:pPr lvl="1" fontAlgn="base"/>
            <a:r>
              <a:rPr lang="nl-NL" dirty="0">
                <a:solidFill>
                  <a:srgbClr val="3F98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LDES-pagina op </a:t>
            </a:r>
            <a:r>
              <a:rPr lang="nl-NL" dirty="0" err="1">
                <a:solidFill>
                  <a:srgbClr val="3F98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metadataportaal</a:t>
            </a:r>
            <a:endParaRPr lang="en-US" dirty="0">
              <a:solidFill>
                <a:srgbClr val="3F98BD"/>
              </a:solidFill>
            </a:endParaRPr>
          </a:p>
          <a:p>
            <a:r>
              <a:rPr lang="en-US" dirty="0"/>
              <a:t>LDES &amp; TREE specs</a:t>
            </a:r>
          </a:p>
          <a:p>
            <a:pPr lvl="1"/>
            <a:r>
              <a:rPr lang="en-US" dirty="0">
                <a:hlinkClick r:id="rId5"/>
              </a:rPr>
              <a:t>The TREE hypermedia specification (treecg.github.io)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Linked Data Event Streams (semiceu.github.io)</a:t>
            </a:r>
            <a:endParaRPr lang="en-US" dirty="0"/>
          </a:p>
          <a:p>
            <a:r>
              <a:rPr lang="en-US" dirty="0"/>
              <a:t>Repositories</a:t>
            </a:r>
          </a:p>
          <a:p>
            <a:pPr lvl="1"/>
            <a:r>
              <a:rPr lang="nl-BE" dirty="0" err="1">
                <a:hlinkClick r:id="rId7"/>
              </a:rPr>
              <a:t>Informatievlaanderen</a:t>
            </a:r>
            <a:r>
              <a:rPr lang="nl-BE" dirty="0">
                <a:hlinkClick r:id="rId7"/>
              </a:rPr>
              <a:t> LDES · GitHub</a:t>
            </a:r>
            <a:endParaRPr lang="nl-BE" dirty="0"/>
          </a:p>
          <a:p>
            <a:pPr lvl="1"/>
            <a:r>
              <a:rPr lang="nl-BE" dirty="0">
                <a:hlinkClick r:id="rId8"/>
              </a:rPr>
              <a:t>GitHub - philippecarlo/pyldes</a:t>
            </a:r>
            <a:endParaRPr lang="nl-BE" dirty="0"/>
          </a:p>
          <a:p>
            <a:r>
              <a:rPr lang="en-US" dirty="0"/>
              <a:t>RDF libraries</a:t>
            </a:r>
          </a:p>
          <a:p>
            <a:pPr lvl="1"/>
            <a:r>
              <a:rPr lang="en-US" dirty="0"/>
              <a:t>Python: </a:t>
            </a:r>
            <a:r>
              <a:rPr lang="nl-BE" dirty="0" err="1">
                <a:hlinkClick r:id="rId9"/>
              </a:rPr>
              <a:t>rdflib</a:t>
            </a:r>
            <a:r>
              <a:rPr lang="nl-BE" dirty="0">
                <a:hlinkClick r:id="rId9"/>
              </a:rPr>
              <a:t> · </a:t>
            </a:r>
            <a:r>
              <a:rPr lang="nl-BE" dirty="0" err="1">
                <a:hlinkClick r:id="rId9"/>
              </a:rPr>
              <a:t>PyPI</a:t>
            </a:r>
            <a:endParaRPr lang="nl-BE" dirty="0"/>
          </a:p>
          <a:p>
            <a:pPr lvl="1"/>
            <a:r>
              <a:rPr lang="nl-BE" dirty="0"/>
              <a:t>JS: </a:t>
            </a:r>
            <a:r>
              <a:rPr lang="nl-BE" dirty="0">
                <a:hlinkClick r:id="rId10"/>
              </a:rPr>
              <a:t>RDF JavaScript Libraries</a:t>
            </a:r>
            <a:endParaRPr lang="en-US" dirty="0"/>
          </a:p>
          <a:p>
            <a:r>
              <a:rPr lang="en-US" b="1" i="0" dirty="0">
                <a:solidFill>
                  <a:srgbClr val="143B76"/>
                </a:solidFill>
                <a:effectLst/>
                <a:latin typeface="Roboto" panose="02000000000000000000" pitchFamily="2" charset="0"/>
              </a:rPr>
              <a:t>Interoperability Test Bed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64EC96-B5BD-5E2E-527C-67D9224A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 imec Co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d37285a-78d7-4da1-a465-3a67c6a780d1">
      <UserInfo>
        <DisplayName/>
        <AccountId xsi:nil="true"/>
        <AccountType/>
      </UserInfo>
    </SharedWithUsers>
    <_activity xmlns="fffbad20-bed8-4f27-b658-20070f8d10a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B8A3AFD2DA944E9BF09420EB52413D" ma:contentTypeVersion="14" ma:contentTypeDescription="Create a new document." ma:contentTypeScope="" ma:versionID="9ac4143813636e2a7966fbd4acc58ba7">
  <xsd:schema xmlns:xsd="http://www.w3.org/2001/XMLSchema" xmlns:xs="http://www.w3.org/2001/XMLSchema" xmlns:p="http://schemas.microsoft.com/office/2006/metadata/properties" xmlns:ns3="fffbad20-bed8-4f27-b658-20070f8d10a1" xmlns:ns4="ed37285a-78d7-4da1-a465-3a67c6a780d1" targetNamespace="http://schemas.microsoft.com/office/2006/metadata/properties" ma:root="true" ma:fieldsID="3dab8dba540dd91956b719ec800667c4" ns3:_="" ns4:_="">
    <xsd:import namespace="fffbad20-bed8-4f27-b658-20070f8d10a1"/>
    <xsd:import namespace="ed37285a-78d7-4da1-a465-3a67c6a780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bad20-bed8-4f27-b658-20070f8d1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7285a-78d7-4da1-a465-3a67c6a780d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EDC557-82B0-4313-849F-2BD7B28F7BBF}">
  <ds:schemaRefs>
    <ds:schemaRef ds:uri="http://purl.org/dc/dcmitype/"/>
    <ds:schemaRef ds:uri="http://purl.org/dc/terms/"/>
    <ds:schemaRef ds:uri="ed37285a-78d7-4da1-a465-3a67c6a780d1"/>
    <ds:schemaRef ds:uri="fffbad20-bed8-4f27-b658-20070f8d10a1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4609F31-78C5-44EB-B925-4B3B97A6B1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F24B1F-8BA9-4807-B9C7-902727F353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bad20-bed8-4f27-b658-20070f8d10a1"/>
    <ds:schemaRef ds:uri="ed37285a-78d7-4da1-a465-3a67c6a780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229</Words>
  <Application>Microsoft Office PowerPoint</Application>
  <PresentationFormat>On-screen Show 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Flanders Art Sans Medium</vt:lpstr>
      <vt:lpstr>Arial</vt:lpstr>
      <vt:lpstr>Calibri</vt:lpstr>
      <vt:lpstr>Gill Sans MT</vt:lpstr>
      <vt:lpstr>Roboto</vt:lpstr>
      <vt:lpstr>Wingdings</vt:lpstr>
      <vt:lpstr>Office Theme imec CoT</vt:lpstr>
      <vt:lpstr>Vsds + ldes &amp; Tree spec Conformance </vt:lpstr>
      <vt:lpstr>This session</vt:lpstr>
      <vt:lpstr>VSDS hands on</vt:lpstr>
      <vt:lpstr>Try it out</vt:lpstr>
      <vt:lpstr>VSDS hands on</vt:lpstr>
      <vt:lpstr>WHAT IS AN EXPECTED STREAM??</vt:lpstr>
      <vt:lpstr>Conformance testing</vt:lpstr>
      <vt:lpstr>Conformance testing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imec_CoT_public</dc:title>
  <dc:subject/>
  <dc:creator>IMEC</dc:creator>
  <cp:keywords/>
  <dc:description/>
  <cp:lastModifiedBy>Xueying Deng (imec)</cp:lastModifiedBy>
  <cp:revision>516</cp:revision>
  <dcterms:created xsi:type="dcterms:W3CDTF">2015-04-29T12:04:28Z</dcterms:created>
  <dcterms:modified xsi:type="dcterms:W3CDTF">2023-06-30T14:28:31Z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0x01010010B8A3AFD2DA944E9BF09420EB52413D</vt:lpwstr>
  </property>
  <property fmtid="{D5CDD505-2E9C-101B-9397-08002B2CF9AE}" pid="3" name="TaxKeyword">
    <vt:lpwstr/>
  </property>
  <property fmtid="{D5CDD505-2E9C-101B-9397-08002B2CF9AE}" pid="4" name="Project Category">
    <vt:lpwstr/>
  </property>
  <property fmtid="{D5CDD505-2E9C-101B-9397-08002B2CF9AE}" pid="5" name="Org Unit">
    <vt:lpwstr>34;#SSET|d1f15dff-4d98-407d-8bfe-d4b14ee1dff1</vt:lpwstr>
  </property>
  <property fmtid="{D5CDD505-2E9C-101B-9397-08002B2CF9AE}" pid="6" name="Project Phase">
    <vt:lpwstr>5;#Execution|6e1c44ae-bae4-4e43-a310-522aa1ad9228</vt:lpwstr>
  </property>
  <property fmtid="{D5CDD505-2E9C-101B-9397-08002B2CF9AE}" pid="7" name="_dlc_DocIdItemGuid">
    <vt:lpwstr>dd87a012-58e4-4eef-a4f2-61cf7370dd98</vt:lpwstr>
  </property>
  <property fmtid="{D5CDD505-2E9C-101B-9397-08002B2CF9AE}" pid="8" name="Order">
    <vt:r8>276000</vt:r8>
  </property>
  <property fmtid="{D5CDD505-2E9C-101B-9397-08002B2CF9AE}" pid="9" name="Category">
    <vt:lpwstr/>
  </property>
  <property fmtid="{D5CDD505-2E9C-101B-9397-08002B2CF9AE}" pid="10" name="URL">
    <vt:lpwstr/>
  </property>
  <property fmtid="{D5CDD505-2E9C-101B-9397-08002B2CF9AE}" pid="11" name="Work Package">
    <vt:lpwstr/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SharedWithUsers">
    <vt:lpwstr/>
  </property>
  <property fmtid="{D5CDD505-2E9C-101B-9397-08002B2CF9AE}" pid="15" name="DocumentSetDescription">
    <vt:lpwstr/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Type of Gate">
    <vt:lpwstr/>
  </property>
  <property fmtid="{D5CDD505-2E9C-101B-9397-08002B2CF9AE}" pid="19" name="IconOverlay">
    <vt:lpwstr/>
  </property>
  <property fmtid="{D5CDD505-2E9C-101B-9397-08002B2CF9AE}" pid="20" name="MSIP_Label_feb58056-db86-4fad-a602-7390066b1430_Enabled">
    <vt:lpwstr>true</vt:lpwstr>
  </property>
  <property fmtid="{D5CDD505-2E9C-101B-9397-08002B2CF9AE}" pid="21" name="MSIP_Label_feb58056-db86-4fad-a602-7390066b1430_SetDate">
    <vt:lpwstr>2023-06-30T11:18:44Z</vt:lpwstr>
  </property>
  <property fmtid="{D5CDD505-2E9C-101B-9397-08002B2CF9AE}" pid="22" name="MSIP_Label_feb58056-db86-4fad-a602-7390066b1430_Method">
    <vt:lpwstr>Privileged</vt:lpwstr>
  </property>
  <property fmtid="{D5CDD505-2E9C-101B-9397-08002B2CF9AE}" pid="23" name="MSIP_Label_feb58056-db86-4fad-a602-7390066b1430_Name">
    <vt:lpwstr>Restricted - General - Marked</vt:lpwstr>
  </property>
  <property fmtid="{D5CDD505-2E9C-101B-9397-08002B2CF9AE}" pid="24" name="MSIP_Label_feb58056-db86-4fad-a602-7390066b1430_SiteId">
    <vt:lpwstr>a72d5a72-25ee-40f0-9bd1-067cb5b770d4</vt:lpwstr>
  </property>
  <property fmtid="{D5CDD505-2E9C-101B-9397-08002B2CF9AE}" pid="25" name="MSIP_Label_feb58056-db86-4fad-a602-7390066b1430_ActionId">
    <vt:lpwstr>6760d3a0-b0e9-4949-99cb-117acb27402d</vt:lpwstr>
  </property>
  <property fmtid="{D5CDD505-2E9C-101B-9397-08002B2CF9AE}" pid="26" name="MSIP_Label_feb58056-db86-4fad-a602-7390066b1430_ContentBits">
    <vt:lpwstr>2</vt:lpwstr>
  </property>
  <property fmtid="{D5CDD505-2E9C-101B-9397-08002B2CF9AE}" pid="27" name="ClassificationContentMarkingFooterLocations">
    <vt:lpwstr>Office Theme imec CoT:8</vt:lpwstr>
  </property>
  <property fmtid="{D5CDD505-2E9C-101B-9397-08002B2CF9AE}" pid="28" name="ClassificationContentMarkingFooterText">
    <vt:lpwstr>restricted</vt:lpwstr>
  </property>
</Properties>
</file>