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103E5-D7AC-4126-AB15-9FEB36155709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D0F38A29-2A83-41A9-87EC-10825FE2610B}">
      <dgm:prSet phldrT="[文本]"/>
      <dgm:spPr/>
      <dgm:t>
        <a:bodyPr/>
        <a:lstStyle/>
        <a:p>
          <a:r>
            <a:rPr lang="zh-CN" altLang="en-US" dirty="0" smtClean="0"/>
            <a:t>技能结构</a:t>
          </a:r>
          <a:endParaRPr lang="zh-CN" altLang="en-US" dirty="0"/>
        </a:p>
      </dgm:t>
    </dgm:pt>
    <dgm:pt modelId="{125C8CEB-2701-4E5A-8A1F-3CAEABCE8330}" type="parTrans" cxnId="{1DC676F6-0083-4E06-B080-ABA2806716D4}">
      <dgm:prSet/>
      <dgm:spPr/>
      <dgm:t>
        <a:bodyPr/>
        <a:lstStyle/>
        <a:p>
          <a:endParaRPr lang="zh-CN" altLang="en-US"/>
        </a:p>
      </dgm:t>
    </dgm:pt>
    <dgm:pt modelId="{02E5BD21-C2B3-42DA-A7E9-63DF121468CD}" type="sibTrans" cxnId="{1DC676F6-0083-4E06-B080-ABA2806716D4}">
      <dgm:prSet/>
      <dgm:spPr/>
      <dgm:t>
        <a:bodyPr/>
        <a:lstStyle/>
        <a:p>
          <a:endParaRPr lang="zh-CN" altLang="en-US"/>
        </a:p>
      </dgm:t>
    </dgm:pt>
    <dgm:pt modelId="{E88A1503-1A20-4269-96B4-401D58050EB4}">
      <dgm:prSet phldrT="[文本]"/>
      <dgm:spPr/>
      <dgm:t>
        <a:bodyPr/>
        <a:lstStyle/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8B802C0C-D7B5-4820-8D8B-762BD17548E5}" type="parTrans" cxnId="{0DE167B1-C42F-4261-9D60-F8F9BAF7D70F}">
      <dgm:prSet/>
      <dgm:spPr/>
      <dgm:t>
        <a:bodyPr/>
        <a:lstStyle/>
        <a:p>
          <a:endParaRPr lang="zh-CN" altLang="en-US"/>
        </a:p>
      </dgm:t>
    </dgm:pt>
    <dgm:pt modelId="{07FF4EF6-01A9-4573-BB0C-9583D7A311C7}" type="sibTrans" cxnId="{0DE167B1-C42F-4261-9D60-F8F9BAF7D70F}">
      <dgm:prSet/>
      <dgm:spPr/>
      <dgm:t>
        <a:bodyPr/>
        <a:lstStyle/>
        <a:p>
          <a:endParaRPr lang="zh-CN" altLang="en-US"/>
        </a:p>
      </dgm:t>
    </dgm:pt>
    <dgm:pt modelId="{787BD071-2A7B-4AB3-83B7-A8A775B69DD5}">
      <dgm:prSet phldrT="[文本]"/>
      <dgm:spPr/>
      <dgm:t>
        <a:bodyPr/>
        <a:lstStyle/>
        <a:p>
          <a:r>
            <a:rPr lang="zh-CN" altLang="en-US" dirty="0" smtClean="0"/>
            <a:t>自我介绍</a:t>
          </a:r>
          <a:endParaRPr lang="zh-CN" altLang="en-US" dirty="0"/>
        </a:p>
      </dgm:t>
    </dgm:pt>
    <dgm:pt modelId="{15115610-6661-45AE-A321-1DAE8341D808}" type="parTrans" cxnId="{FD7C1E42-FBA7-4309-ACC7-C5841E881C88}">
      <dgm:prSet/>
      <dgm:spPr/>
      <dgm:t>
        <a:bodyPr/>
        <a:lstStyle/>
        <a:p>
          <a:endParaRPr lang="zh-CN" altLang="en-US"/>
        </a:p>
      </dgm:t>
    </dgm:pt>
    <dgm:pt modelId="{FED93968-ED99-46A9-90A9-614C01B99C2A}" type="sibTrans" cxnId="{FD7C1E42-FBA7-4309-ACC7-C5841E881C88}">
      <dgm:prSet/>
      <dgm:spPr/>
      <dgm:t>
        <a:bodyPr/>
        <a:lstStyle/>
        <a:p>
          <a:endParaRPr lang="zh-CN" altLang="en-US"/>
        </a:p>
      </dgm:t>
    </dgm:pt>
    <dgm:pt modelId="{CF8E3996-AD9A-4941-B891-785482BAE69C}" type="pres">
      <dgm:prSet presAssocID="{35F103E5-D7AC-4126-AB15-9FEB36155709}" presName="compositeShape" presStyleCnt="0">
        <dgm:presLayoutVars>
          <dgm:chMax val="7"/>
          <dgm:dir/>
          <dgm:resizeHandles val="exact"/>
        </dgm:presLayoutVars>
      </dgm:prSet>
      <dgm:spPr/>
    </dgm:pt>
    <dgm:pt modelId="{4CCD2116-81D4-4F34-929D-D009FF112418}" type="pres">
      <dgm:prSet presAssocID="{35F103E5-D7AC-4126-AB15-9FEB36155709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A203975-D6B3-4146-BEEA-A804382BFC9D}" type="pres">
      <dgm:prSet presAssocID="{35F103E5-D7AC-4126-AB15-9FEB3615570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FBA5BB-0DBF-4CB8-8470-ECE1B9B4567F}" type="pres">
      <dgm:prSet presAssocID="{35F103E5-D7AC-4126-AB15-9FEB36155709}" presName="wedge2" presStyleLbl="node1" presStyleIdx="1" presStyleCnt="3"/>
      <dgm:spPr/>
    </dgm:pt>
    <dgm:pt modelId="{05316BA6-1C84-48A1-A4A8-180B7F2EADFC}" type="pres">
      <dgm:prSet presAssocID="{35F103E5-D7AC-4126-AB15-9FEB3615570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CFA03F2-E1B2-4D24-8BAC-A333A21D7CB5}" type="pres">
      <dgm:prSet presAssocID="{35F103E5-D7AC-4126-AB15-9FEB36155709}" presName="wedge3" presStyleLbl="node1" presStyleIdx="2" presStyleCnt="3"/>
      <dgm:spPr/>
    </dgm:pt>
    <dgm:pt modelId="{1FDBED3A-236B-40E4-81F0-314A1070BE66}" type="pres">
      <dgm:prSet presAssocID="{35F103E5-D7AC-4126-AB15-9FEB3615570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2CFE22-A772-4883-BB71-FDA4FB771D80}" type="presOf" srcId="{D0F38A29-2A83-41A9-87EC-10825FE2610B}" destId="{BA203975-D6B3-4146-BEEA-A804382BFC9D}" srcOrd="1" destOrd="0" presId="urn:microsoft.com/office/officeart/2005/8/layout/chart3"/>
    <dgm:cxn modelId="{1717C069-B7AE-4ABA-ACA9-DC455D2486F5}" type="presOf" srcId="{E88A1503-1A20-4269-96B4-401D58050EB4}" destId="{05316BA6-1C84-48A1-A4A8-180B7F2EADFC}" srcOrd="1" destOrd="0" presId="urn:microsoft.com/office/officeart/2005/8/layout/chart3"/>
    <dgm:cxn modelId="{37AFD38C-D9B8-4565-AD2C-0057FAC10DDC}" type="presOf" srcId="{787BD071-2A7B-4AB3-83B7-A8A775B69DD5}" destId="{DCFA03F2-E1B2-4D24-8BAC-A333A21D7CB5}" srcOrd="0" destOrd="0" presId="urn:microsoft.com/office/officeart/2005/8/layout/chart3"/>
    <dgm:cxn modelId="{0DE167B1-C42F-4261-9D60-F8F9BAF7D70F}" srcId="{35F103E5-D7AC-4126-AB15-9FEB36155709}" destId="{E88A1503-1A20-4269-96B4-401D58050EB4}" srcOrd="1" destOrd="0" parTransId="{8B802C0C-D7B5-4820-8D8B-762BD17548E5}" sibTransId="{07FF4EF6-01A9-4573-BB0C-9583D7A311C7}"/>
    <dgm:cxn modelId="{DEBC3A5F-1C39-4500-841E-DBCCC5E6F986}" type="presOf" srcId="{D0F38A29-2A83-41A9-87EC-10825FE2610B}" destId="{4CCD2116-81D4-4F34-929D-D009FF112418}" srcOrd="0" destOrd="0" presId="urn:microsoft.com/office/officeart/2005/8/layout/chart3"/>
    <dgm:cxn modelId="{EFCF8268-E5FF-447C-862D-269006AF0C6D}" type="presOf" srcId="{35F103E5-D7AC-4126-AB15-9FEB36155709}" destId="{CF8E3996-AD9A-4941-B891-785482BAE69C}" srcOrd="0" destOrd="0" presId="urn:microsoft.com/office/officeart/2005/8/layout/chart3"/>
    <dgm:cxn modelId="{FD7C1E42-FBA7-4309-ACC7-C5841E881C88}" srcId="{35F103E5-D7AC-4126-AB15-9FEB36155709}" destId="{787BD071-2A7B-4AB3-83B7-A8A775B69DD5}" srcOrd="2" destOrd="0" parTransId="{15115610-6661-45AE-A321-1DAE8341D808}" sibTransId="{FED93968-ED99-46A9-90A9-614C01B99C2A}"/>
    <dgm:cxn modelId="{50D84781-D6FB-435E-9F3E-74BBE3DD7B82}" type="presOf" srcId="{787BD071-2A7B-4AB3-83B7-A8A775B69DD5}" destId="{1FDBED3A-236B-40E4-81F0-314A1070BE66}" srcOrd="1" destOrd="0" presId="urn:microsoft.com/office/officeart/2005/8/layout/chart3"/>
    <dgm:cxn modelId="{F1D8C45A-BCF0-47E7-A88B-71662CEBFF4F}" type="presOf" srcId="{E88A1503-1A20-4269-96B4-401D58050EB4}" destId="{3CFBA5BB-0DBF-4CB8-8470-ECE1B9B4567F}" srcOrd="0" destOrd="0" presId="urn:microsoft.com/office/officeart/2005/8/layout/chart3"/>
    <dgm:cxn modelId="{1DC676F6-0083-4E06-B080-ABA2806716D4}" srcId="{35F103E5-D7AC-4126-AB15-9FEB36155709}" destId="{D0F38A29-2A83-41A9-87EC-10825FE2610B}" srcOrd="0" destOrd="0" parTransId="{125C8CEB-2701-4E5A-8A1F-3CAEABCE8330}" sibTransId="{02E5BD21-C2B3-42DA-A7E9-63DF121468CD}"/>
    <dgm:cxn modelId="{2DAE9DC9-814B-4838-BFBB-171100813BDE}" type="presParOf" srcId="{CF8E3996-AD9A-4941-B891-785482BAE69C}" destId="{4CCD2116-81D4-4F34-929D-D009FF112418}" srcOrd="0" destOrd="0" presId="urn:microsoft.com/office/officeart/2005/8/layout/chart3"/>
    <dgm:cxn modelId="{9F2589B5-9831-4D22-97EF-B867BCE43778}" type="presParOf" srcId="{CF8E3996-AD9A-4941-B891-785482BAE69C}" destId="{BA203975-D6B3-4146-BEEA-A804382BFC9D}" srcOrd="1" destOrd="0" presId="urn:microsoft.com/office/officeart/2005/8/layout/chart3"/>
    <dgm:cxn modelId="{CC1B3164-31A8-4B09-8EEC-5BD1DAECFFA9}" type="presParOf" srcId="{CF8E3996-AD9A-4941-B891-785482BAE69C}" destId="{3CFBA5BB-0DBF-4CB8-8470-ECE1B9B4567F}" srcOrd="2" destOrd="0" presId="urn:microsoft.com/office/officeart/2005/8/layout/chart3"/>
    <dgm:cxn modelId="{329891AD-2E5E-4057-B8AA-12213991AFB2}" type="presParOf" srcId="{CF8E3996-AD9A-4941-B891-785482BAE69C}" destId="{05316BA6-1C84-48A1-A4A8-180B7F2EADFC}" srcOrd="3" destOrd="0" presId="urn:microsoft.com/office/officeart/2005/8/layout/chart3"/>
    <dgm:cxn modelId="{64D62E80-CDAE-47F6-8443-ED08D6BDB2C4}" type="presParOf" srcId="{CF8E3996-AD9A-4941-B891-785482BAE69C}" destId="{DCFA03F2-E1B2-4D24-8BAC-A333A21D7CB5}" srcOrd="4" destOrd="0" presId="urn:microsoft.com/office/officeart/2005/8/layout/chart3"/>
    <dgm:cxn modelId="{A6D9C552-C552-418D-93A0-ACED9A365B9F}" type="presParOf" srcId="{CF8E3996-AD9A-4941-B891-785482BAE69C}" destId="{1FDBED3A-236B-40E4-81F0-314A1070BE66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D2116-81D4-4F34-929D-D009FF112418}">
      <dsp:nvSpPr>
        <dsp:cNvPr id="0" name=""/>
        <dsp:cNvSpPr/>
      </dsp:nvSpPr>
      <dsp:spPr>
        <a:xfrm>
          <a:off x="2491479" y="275070"/>
          <a:ext cx="3423094" cy="342309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技能结构</a:t>
          </a:r>
          <a:endParaRPr lang="zh-CN" altLang="en-US" sz="3200" kern="1200" dirty="0"/>
        </a:p>
      </dsp:txBody>
      <dsp:txXfrm>
        <a:off x="4352582" y="906712"/>
        <a:ext cx="1161406" cy="1141031"/>
      </dsp:txXfrm>
    </dsp:sp>
    <dsp:sp modelId="{3CFBA5BB-0DBF-4CB8-8470-ECE1B9B4567F}">
      <dsp:nvSpPr>
        <dsp:cNvPr id="0" name=""/>
        <dsp:cNvSpPr/>
      </dsp:nvSpPr>
      <dsp:spPr>
        <a:xfrm>
          <a:off x="2315026" y="376947"/>
          <a:ext cx="3423094" cy="342309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项目经验</a:t>
          </a:r>
          <a:endParaRPr lang="zh-CN" altLang="en-US" sz="3200" kern="1200" dirty="0"/>
        </a:p>
      </dsp:txBody>
      <dsp:txXfrm>
        <a:off x="3252302" y="2536757"/>
        <a:ext cx="1548542" cy="1059529"/>
      </dsp:txXfrm>
    </dsp:sp>
    <dsp:sp modelId="{DCFA03F2-E1B2-4D24-8BAC-A333A21D7CB5}">
      <dsp:nvSpPr>
        <dsp:cNvPr id="0" name=""/>
        <dsp:cNvSpPr/>
      </dsp:nvSpPr>
      <dsp:spPr>
        <a:xfrm>
          <a:off x="2315026" y="376947"/>
          <a:ext cx="3423094" cy="342309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自我介绍</a:t>
          </a:r>
          <a:endParaRPr lang="zh-CN" altLang="en-US" sz="3200" kern="1200" dirty="0"/>
        </a:p>
      </dsp:txBody>
      <dsp:txXfrm>
        <a:off x="2681786" y="1049341"/>
        <a:ext cx="1161406" cy="1141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沟通更快捷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82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模仿魔兽通用积分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计算出一个人的技术分值</a:t>
            </a:r>
            <a:r>
              <a:rPr lang="en-US" altLang="zh-CN" dirty="0" smtClean="0"/>
              <a:t>.</a:t>
            </a:r>
            <a:r>
              <a:rPr lang="zh-CN" altLang="en-US" dirty="0" smtClean="0"/>
              <a:t>每项技能的分值跟以下两个因素有关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技能的颜色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技能的权重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技能的权重暂时人工设定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对于每一个技能来说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可以查看所有使用这个技能的人列表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评分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可以根据分数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技能名称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等级等任意查找某人的技能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以此来帮助自己了解自身技能的不足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1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支持邮箱登录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支持葡萄号登录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登录系统和葡萄藤系统连通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生成的技能图可以分享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以这种方式营销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 登录与分享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2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一 用户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      用户注册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/QQ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密码找回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修改密码</a:t>
            </a:r>
            <a:r>
              <a:rPr lang="en-US" altLang="zh-CN" dirty="0" smtClean="0"/>
              <a:t>/(</a:t>
            </a:r>
            <a:r>
              <a:rPr lang="zh-CN" altLang="en-US" dirty="0" smtClean="0"/>
              <a:t>和葡萄藤系统融合</a:t>
            </a:r>
            <a:r>
              <a:rPr lang="en-US" altLang="zh-CN" dirty="0" smtClean="0"/>
              <a:t>)</a:t>
            </a:r>
          </a:p>
          <a:p>
            <a:pPr algn="l"/>
            <a:r>
              <a:rPr lang="zh-CN" altLang="en-US" dirty="0" smtClean="0"/>
              <a:t>邀请注册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二 职业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选择职业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三 技能树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创建职业技能树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六功能列表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4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ea1ChsPlain" startAt="4"/>
            </a:pPr>
            <a:r>
              <a:rPr lang="zh-CN" altLang="en-US" dirty="0"/>
              <a:t>查找</a:t>
            </a:r>
            <a:endParaRPr lang="en-US" altLang="zh-CN" dirty="0"/>
          </a:p>
          <a:p>
            <a:pPr algn="l"/>
            <a:r>
              <a:rPr lang="zh-CN" altLang="en-US" dirty="0"/>
              <a:t>        根据技能的名字</a:t>
            </a:r>
            <a:r>
              <a:rPr lang="en-US" altLang="zh-CN" dirty="0"/>
              <a:t>,</a:t>
            </a:r>
            <a:r>
              <a:rPr lang="zh-CN" altLang="en-US" dirty="0"/>
              <a:t>级别</a:t>
            </a:r>
            <a:r>
              <a:rPr lang="en-US" altLang="zh-CN" dirty="0"/>
              <a:t>,</a:t>
            </a:r>
            <a:r>
              <a:rPr lang="zh-CN" altLang="en-US" dirty="0"/>
              <a:t>职业查找合适的用户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457200" indent="-457200" algn="l">
              <a:buAutoNum type="ea1ChsPlain" startAt="5"/>
            </a:pPr>
            <a:r>
              <a:rPr lang="zh-CN" altLang="en-US" dirty="0"/>
              <a:t>分享</a:t>
            </a:r>
            <a:endParaRPr lang="en-US" altLang="zh-CN" dirty="0"/>
          </a:p>
          <a:p>
            <a:pPr marL="457200" indent="-457200" algn="l">
              <a:buAutoNum type="ea1ChsPlain" startAt="5"/>
            </a:pPr>
            <a:endParaRPr lang="en-US" altLang="zh-CN" dirty="0"/>
          </a:p>
          <a:p>
            <a:pPr marL="457200" indent="-457200" algn="l">
              <a:buAutoNum type="ea1ChsPlain" startAt="5"/>
            </a:pPr>
            <a:r>
              <a:rPr lang="zh-CN" altLang="en-US" dirty="0"/>
              <a:t>排行</a:t>
            </a:r>
            <a:r>
              <a:rPr lang="zh-CN" altLang="en-US" dirty="0" smtClean="0"/>
              <a:t>榜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  总分排行榜</a:t>
            </a:r>
            <a:r>
              <a:rPr lang="en-US" altLang="zh-CN" dirty="0" smtClean="0"/>
              <a:t>,</a:t>
            </a:r>
            <a:r>
              <a:rPr lang="zh-CN" altLang="en-US" dirty="0" smtClean="0"/>
              <a:t>职业排行榜</a:t>
            </a:r>
            <a:r>
              <a:rPr lang="en-US" altLang="zh-CN" dirty="0" smtClean="0"/>
              <a:t>,</a:t>
            </a:r>
            <a:r>
              <a:rPr lang="zh-CN" altLang="en-US" dirty="0" smtClean="0"/>
              <a:t>技能排行榜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marL="457200" indent="-457200" algn="l">
              <a:buAutoNum type="ea1ChsPlain" startAt="7"/>
            </a:pPr>
            <a:r>
              <a:rPr lang="zh-CN" altLang="en-US" dirty="0" smtClean="0"/>
              <a:t>名次与统计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总分排名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职业排名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技能排名 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总分不同分数段占比</a:t>
            </a:r>
            <a:r>
              <a:rPr lang="en-US" altLang="zh-CN" dirty="0" smtClean="0"/>
              <a:t>,</a:t>
            </a:r>
            <a:r>
              <a:rPr lang="zh-CN" altLang="en-US" dirty="0" smtClean="0"/>
              <a:t>职业不同分数段占比</a:t>
            </a:r>
            <a:r>
              <a:rPr lang="en-US" altLang="zh-CN" dirty="0" smtClean="0"/>
              <a:t>.</a:t>
            </a:r>
            <a:r>
              <a:rPr lang="zh-CN" altLang="en-US" dirty="0" smtClean="0"/>
              <a:t>技能不同级别占比</a:t>
            </a:r>
            <a:endParaRPr lang="en-US" altLang="zh-CN" dirty="0" smtClean="0"/>
          </a:p>
          <a:p>
            <a:pPr marL="457200" indent="-457200" algn="l">
              <a:buAutoNum type="ea1ChsPlain" startAt="7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六功能列表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5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关于面试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技能树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评分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功能列表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为简化模型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我们从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技术面试开始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这种模型结构如何扩展到其他领域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也许是第二个阶段考虑的问题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对于技术人员的招聘来说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面试时间通常是在一个小时左右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这个时间是如何分配的呢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一关于面试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9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8808001"/>
              </p:ext>
            </p:extLst>
          </p:nvPr>
        </p:nvGraphicFramePr>
        <p:xfrm>
          <a:off x="457200" y="2020888"/>
          <a:ext cx="8229600" cy="407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一关于面试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86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面试者 会比较的时间介绍自己的技术体系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面试官 花比较长的时间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听到面试者的描述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构建出来面试者的技能体系和对应等级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一关于面试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9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实际上我们关心两点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一个是知识面的广度</a:t>
            </a:r>
            <a:endParaRPr lang="en-US" altLang="zh-CN" dirty="0" smtClean="0"/>
          </a:p>
          <a:p>
            <a:r>
              <a:rPr lang="zh-CN" altLang="en-US" dirty="0" smtClean="0"/>
              <a:t>一个是知识面的宽度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有没有一种办法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快速的了解一个人的技术宽度和广度呢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zh-CN" altLang="en-US" dirty="0" smtClean="0"/>
              <a:t>或者更进一步的说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有没有一种通用的判断标准呢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一关于面试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60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带着这个问题我们想到了网游中的技能点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并做对比如下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关于面试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19168"/>
              </p:ext>
            </p:extLst>
          </p:nvPr>
        </p:nvGraphicFramePr>
        <p:xfrm>
          <a:off x="1691680" y="3645024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技术体系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职业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战士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法师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客户端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某个技能等级高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JMS</a:t>
                      </a:r>
                      <a:r>
                        <a:rPr lang="zh-CN" altLang="en-US" dirty="0" smtClean="0"/>
                        <a:t>技术强悍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那么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能否简单的用技能树来做为展现技术男的实力形态呢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一关于面试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2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规范技能体系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分成架构师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前端工程师</a:t>
            </a:r>
            <a:r>
              <a:rPr lang="en-US" altLang="zh-CN" dirty="0" smtClean="0"/>
              <a:t>,</a:t>
            </a:r>
            <a:r>
              <a:rPr lang="zh-CN" altLang="en-US" dirty="0" smtClean="0"/>
              <a:t>搜索工程师</a:t>
            </a:r>
            <a:r>
              <a:rPr lang="en-US" altLang="zh-CN" dirty="0" smtClean="0"/>
              <a:t>,</a:t>
            </a:r>
            <a:r>
              <a:rPr lang="zh-CN" altLang="en-US" dirty="0" smtClean="0"/>
              <a:t>算法工程师</a:t>
            </a:r>
            <a:r>
              <a:rPr lang="en-US" altLang="zh-CN" dirty="0" smtClean="0"/>
              <a:t>,</a:t>
            </a:r>
            <a:r>
              <a:rPr lang="zh-CN" altLang="en-US" dirty="0" smtClean="0"/>
              <a:t>客户端开发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大数据算工程师等几种不同职业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每个职业都有完整的技术体系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这就是技能树的概念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每个技能都分成六个级别</a:t>
            </a:r>
            <a:r>
              <a:rPr lang="en-US" altLang="zh-CN" dirty="0" smtClean="0"/>
              <a:t>.</a:t>
            </a:r>
            <a:r>
              <a:rPr lang="zh-CN" altLang="en-US" dirty="0" smtClean="0"/>
              <a:t>仅仅听说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稍有接触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做过项目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了解实现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做过优化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重新设计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分别对应魔兽游戏里的灰</a:t>
            </a:r>
            <a:r>
              <a:rPr lang="en-US" altLang="zh-CN" dirty="0" smtClean="0"/>
              <a:t>,</a:t>
            </a:r>
            <a:r>
              <a:rPr lang="zh-CN" altLang="en-US" dirty="0" smtClean="0"/>
              <a:t>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绿</a:t>
            </a:r>
            <a:r>
              <a:rPr lang="en-US" altLang="zh-CN" dirty="0" smtClean="0"/>
              <a:t>,</a:t>
            </a:r>
            <a:r>
              <a:rPr lang="zh-CN" altLang="en-US" dirty="0" smtClean="0"/>
              <a:t>蓝</a:t>
            </a:r>
            <a:r>
              <a:rPr lang="en-US" altLang="zh-CN" dirty="0" smtClean="0"/>
              <a:t>,</a:t>
            </a:r>
            <a:r>
              <a:rPr lang="zh-CN" altLang="en-US" dirty="0" smtClean="0"/>
              <a:t>紫</a:t>
            </a:r>
            <a:r>
              <a:rPr lang="en-US" altLang="zh-CN" dirty="0" smtClean="0"/>
              <a:t>,</a:t>
            </a:r>
            <a:r>
              <a:rPr lang="zh-CN" altLang="en-US" dirty="0" smtClean="0"/>
              <a:t>橙六种颜色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技能树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93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29</TotalTime>
  <Words>567</Words>
  <Application>Microsoft Office PowerPoint</Application>
  <PresentationFormat>全屏显示(4:3)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BlackTie</vt:lpstr>
      <vt:lpstr>技能树</vt:lpstr>
      <vt:lpstr>大纲</vt:lpstr>
      <vt:lpstr>一关于面试</vt:lpstr>
      <vt:lpstr>一关于面试</vt:lpstr>
      <vt:lpstr>一关于面试</vt:lpstr>
      <vt:lpstr>一关于面试</vt:lpstr>
      <vt:lpstr>一 关于面试</vt:lpstr>
      <vt:lpstr>一关于面试</vt:lpstr>
      <vt:lpstr>二 技能树</vt:lpstr>
      <vt:lpstr>三 评分</vt:lpstr>
      <vt:lpstr>四 查找</vt:lpstr>
      <vt:lpstr>五 登录与分享</vt:lpstr>
      <vt:lpstr>六功能列表</vt:lpstr>
      <vt:lpstr>六功能列表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技能树</dc:title>
  <dc:creator>xdyl</dc:creator>
  <cp:lastModifiedBy>xdyl</cp:lastModifiedBy>
  <cp:revision>5</cp:revision>
  <dcterms:created xsi:type="dcterms:W3CDTF">2014-07-05T15:52:45Z</dcterms:created>
  <dcterms:modified xsi:type="dcterms:W3CDTF">2014-07-05T16:32:55Z</dcterms:modified>
</cp:coreProperties>
</file>