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6327"/>
  </p:normalViewPr>
  <p:slideViewPr>
    <p:cSldViewPr snapToGrid="0">
      <p:cViewPr varScale="1">
        <p:scale>
          <a:sx n="105" d="100"/>
          <a:sy n="105" d="100"/>
        </p:scale>
        <p:origin x="216" y="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dong Zhang" userId="fce0c4a335ada7ba" providerId="LiveId" clId="{A478D7FF-272C-4345-92BE-1391149F8EB6}"/>
    <pc:docChg chg="custSel modSld">
      <pc:chgData name="Xiaodong Zhang" userId="fce0c4a335ada7ba" providerId="LiveId" clId="{A478D7FF-272C-4345-92BE-1391149F8EB6}" dt="2023-02-22T11:13:52.356" v="99" actId="14100"/>
      <pc:docMkLst>
        <pc:docMk/>
      </pc:docMkLst>
      <pc:sldChg chg="addSp delSp modSp mod">
        <pc:chgData name="Xiaodong Zhang" userId="fce0c4a335ada7ba" providerId="LiveId" clId="{A478D7FF-272C-4345-92BE-1391149F8EB6}" dt="2023-02-22T11:13:52.356" v="99" actId="14100"/>
        <pc:sldMkLst>
          <pc:docMk/>
          <pc:sldMk cId="560015907" sldId="256"/>
        </pc:sldMkLst>
        <pc:spChg chg="mod">
          <ac:chgData name="Xiaodong Zhang" userId="fce0c4a335ada7ba" providerId="LiveId" clId="{A478D7FF-272C-4345-92BE-1391149F8EB6}" dt="2023-02-22T10:29:26.957" v="86" actId="14100"/>
          <ac:spMkLst>
            <pc:docMk/>
            <pc:sldMk cId="560015907" sldId="256"/>
            <ac:spMk id="8" creationId="{B4A8EB7A-1BFD-9F5A-F88D-D6FA5E816B46}"/>
          </ac:spMkLst>
        </pc:spChg>
        <pc:spChg chg="mod">
          <ac:chgData name="Xiaodong Zhang" userId="fce0c4a335ada7ba" providerId="LiveId" clId="{A478D7FF-272C-4345-92BE-1391149F8EB6}" dt="2023-02-22T10:29:35.978" v="87" actId="14100"/>
          <ac:spMkLst>
            <pc:docMk/>
            <pc:sldMk cId="560015907" sldId="256"/>
            <ac:spMk id="10" creationId="{E6152268-69F0-0673-67DD-C972A4A7FC10}"/>
          </ac:spMkLst>
        </pc:spChg>
        <pc:spChg chg="mod">
          <ac:chgData name="Xiaodong Zhang" userId="fce0c4a335ada7ba" providerId="LiveId" clId="{A478D7FF-272C-4345-92BE-1391149F8EB6}" dt="2023-02-22T10:29:42.945" v="88" actId="14100"/>
          <ac:spMkLst>
            <pc:docMk/>
            <pc:sldMk cId="560015907" sldId="256"/>
            <ac:spMk id="11" creationId="{ED0B91CC-FE1E-6B52-3250-2D59D0EDEFFD}"/>
          </ac:spMkLst>
        </pc:spChg>
        <pc:spChg chg="mod">
          <ac:chgData name="Xiaodong Zhang" userId="fce0c4a335ada7ba" providerId="LiveId" clId="{A478D7FF-272C-4345-92BE-1391149F8EB6}" dt="2023-02-22T10:29:47.828" v="89" actId="14100"/>
          <ac:spMkLst>
            <pc:docMk/>
            <pc:sldMk cId="560015907" sldId="256"/>
            <ac:spMk id="12" creationId="{800894EA-1DA8-FF90-E562-1D20E4C3C62F}"/>
          </ac:spMkLst>
        </pc:spChg>
        <pc:spChg chg="mod">
          <ac:chgData name="Xiaodong Zhang" userId="fce0c4a335ada7ba" providerId="LiveId" clId="{A478D7FF-272C-4345-92BE-1391149F8EB6}" dt="2023-02-22T10:31:54.099" v="95" actId="14100"/>
          <ac:spMkLst>
            <pc:docMk/>
            <pc:sldMk cId="560015907" sldId="256"/>
            <ac:spMk id="13" creationId="{A7F6E9E2-DA0D-FBE1-9C38-E9F59FE2E5F6}"/>
          </ac:spMkLst>
        </pc:spChg>
        <pc:spChg chg="mod">
          <ac:chgData name="Xiaodong Zhang" userId="fce0c4a335ada7ba" providerId="LiveId" clId="{A478D7FF-272C-4345-92BE-1391149F8EB6}" dt="2023-02-22T10:31:35.293" v="92" actId="14100"/>
          <ac:spMkLst>
            <pc:docMk/>
            <pc:sldMk cId="560015907" sldId="256"/>
            <ac:spMk id="14" creationId="{340E5846-0B2B-270E-CA26-FF55AF3530C9}"/>
          </ac:spMkLst>
        </pc:spChg>
        <pc:spChg chg="mod">
          <ac:chgData name="Xiaodong Zhang" userId="fce0c4a335ada7ba" providerId="LiveId" clId="{A478D7FF-272C-4345-92BE-1391149F8EB6}" dt="2023-02-22T11:13:52.356" v="99" actId="14100"/>
          <ac:spMkLst>
            <pc:docMk/>
            <pc:sldMk cId="560015907" sldId="256"/>
            <ac:spMk id="15" creationId="{ADDE8B4E-FDFE-85DD-7B28-61729EAAD245}"/>
          </ac:spMkLst>
        </pc:spChg>
        <pc:spChg chg="add del mod">
          <ac:chgData name="Xiaodong Zhang" userId="fce0c4a335ada7ba" providerId="LiveId" clId="{A478D7FF-272C-4345-92BE-1391149F8EB6}" dt="2023-02-22T10:11:15.538" v="57" actId="478"/>
          <ac:spMkLst>
            <pc:docMk/>
            <pc:sldMk cId="560015907" sldId="256"/>
            <ac:spMk id="31" creationId="{A6D24752-AEAA-ADFB-EB06-FA1864CBB0E7}"/>
          </ac:spMkLst>
        </pc:spChg>
        <pc:grpChg chg="add mod">
          <ac:chgData name="Xiaodong Zhang" userId="fce0c4a335ada7ba" providerId="LiveId" clId="{A478D7FF-272C-4345-92BE-1391149F8EB6}" dt="2023-02-22T11:03:56.853" v="97" actId="1076"/>
          <ac:grpSpMkLst>
            <pc:docMk/>
            <pc:sldMk cId="560015907" sldId="256"/>
            <ac:grpSpMk id="36" creationId="{19E0775D-B989-1D68-BB13-29AFB6835144}"/>
          </ac:grpSpMkLst>
        </pc:grpChg>
        <pc:cxnChg chg="add mod">
          <ac:chgData name="Xiaodong Zhang" userId="fce0c4a335ada7ba" providerId="LiveId" clId="{A478D7FF-272C-4345-92BE-1391149F8EB6}" dt="2023-02-22T10:29:35.978" v="87" actId="14100"/>
          <ac:cxnSpMkLst>
            <pc:docMk/>
            <pc:sldMk cId="560015907" sldId="256"/>
            <ac:cxnSpMk id="17" creationId="{DFCAA664-C54A-59A9-62C8-959ED165E1D7}"/>
          </ac:cxnSpMkLst>
        </pc:cxnChg>
        <pc:cxnChg chg="add mod">
          <ac:chgData name="Xiaodong Zhang" userId="fce0c4a335ada7ba" providerId="LiveId" clId="{A478D7FF-272C-4345-92BE-1391149F8EB6}" dt="2023-02-22T10:29:42.945" v="88" actId="14100"/>
          <ac:cxnSpMkLst>
            <pc:docMk/>
            <pc:sldMk cId="560015907" sldId="256"/>
            <ac:cxnSpMk id="19" creationId="{85AB8255-D1E5-435E-0FA5-A3F93793F32E}"/>
          </ac:cxnSpMkLst>
        </pc:cxnChg>
        <pc:cxnChg chg="add mod">
          <ac:chgData name="Xiaodong Zhang" userId="fce0c4a335ada7ba" providerId="LiveId" clId="{A478D7FF-272C-4345-92BE-1391149F8EB6}" dt="2023-02-22T10:29:47.828" v="89" actId="14100"/>
          <ac:cxnSpMkLst>
            <pc:docMk/>
            <pc:sldMk cId="560015907" sldId="256"/>
            <ac:cxnSpMk id="21" creationId="{A54D3B13-DE83-7CD7-3624-B0C4AB4D8FD0}"/>
          </ac:cxnSpMkLst>
        </pc:cxnChg>
        <pc:cxnChg chg="add del mod">
          <ac:chgData name="Xiaodong Zhang" userId="fce0c4a335ada7ba" providerId="LiveId" clId="{A478D7FF-272C-4345-92BE-1391149F8EB6}" dt="2023-02-22T10:08:27.007" v="37" actId="478"/>
          <ac:cxnSpMkLst>
            <pc:docMk/>
            <pc:sldMk cId="560015907" sldId="256"/>
            <ac:cxnSpMk id="23" creationId="{10E87F75-A2CA-67A4-F640-7C3BEEB10D95}"/>
          </ac:cxnSpMkLst>
        </pc:cxnChg>
        <pc:cxnChg chg="add mod">
          <ac:chgData name="Xiaodong Zhang" userId="fce0c4a335ada7ba" providerId="LiveId" clId="{A478D7FF-272C-4345-92BE-1391149F8EB6}" dt="2023-02-22T11:13:52.356" v="99" actId="14100"/>
          <ac:cxnSpMkLst>
            <pc:docMk/>
            <pc:sldMk cId="560015907" sldId="256"/>
            <ac:cxnSpMk id="25" creationId="{B15805D7-7F5A-2776-C7C6-6ED1A0180FF2}"/>
          </ac:cxnSpMkLst>
        </pc:cxnChg>
        <pc:cxnChg chg="add del mod">
          <ac:chgData name="Xiaodong Zhang" userId="fce0c4a335ada7ba" providerId="LiveId" clId="{A478D7FF-272C-4345-92BE-1391149F8EB6}" dt="2023-02-22T10:08:25.880" v="36" actId="478"/>
          <ac:cxnSpMkLst>
            <pc:docMk/>
            <pc:sldMk cId="560015907" sldId="256"/>
            <ac:cxnSpMk id="27" creationId="{A351A642-A9CF-2F35-3DED-85813F1C9511}"/>
          </ac:cxnSpMkLst>
        </pc:cxnChg>
        <pc:cxnChg chg="add mod">
          <ac:chgData name="Xiaodong Zhang" userId="fce0c4a335ada7ba" providerId="LiveId" clId="{A478D7FF-272C-4345-92BE-1391149F8EB6}" dt="2023-02-22T10:31:22.350" v="91" actId="14100"/>
          <ac:cxnSpMkLst>
            <pc:docMk/>
            <pc:sldMk cId="560015907" sldId="256"/>
            <ac:cxnSpMk id="30" creationId="{B9C9D15C-9C20-0391-7936-2A5259C199D3}"/>
          </ac:cxnSpMkLst>
        </pc:cxnChg>
        <pc:cxnChg chg="add del mod">
          <ac:chgData name="Xiaodong Zhang" userId="fce0c4a335ada7ba" providerId="LiveId" clId="{A478D7FF-272C-4345-92BE-1391149F8EB6}" dt="2023-02-22T10:11:26.720" v="61" actId="478"/>
          <ac:cxnSpMkLst>
            <pc:docMk/>
            <pc:sldMk cId="560015907" sldId="256"/>
            <ac:cxnSpMk id="33" creationId="{60848577-D0A7-BF49-B16A-03C5C928D6B7}"/>
          </ac:cxnSpMkLst>
        </pc:cxnChg>
        <pc:cxnChg chg="add mod">
          <ac:chgData name="Xiaodong Zhang" userId="fce0c4a335ada7ba" providerId="LiveId" clId="{A478D7FF-272C-4345-92BE-1391149F8EB6}" dt="2023-02-22T11:13:52.356" v="99" actId="14100"/>
          <ac:cxnSpMkLst>
            <pc:docMk/>
            <pc:sldMk cId="560015907" sldId="256"/>
            <ac:cxnSpMk id="35" creationId="{7649E954-97DD-2B90-67D2-4193FE1C2BBC}"/>
          </ac:cxnSpMkLst>
        </pc:cxnChg>
      </pc:sldChg>
    </pc:docChg>
  </pc:docChgLst>
  <pc:docChgLst>
    <pc:chgData name="Xiaodong Zhang" userId="fce0c4a335ada7ba" providerId="LiveId" clId="{9AEC9BF4-0B6A-D14C-B1D5-652982E8E6FB}"/>
    <pc:docChg chg="modSld">
      <pc:chgData name="Xiaodong Zhang" userId="fce0c4a335ada7ba" providerId="LiveId" clId="{9AEC9BF4-0B6A-D14C-B1D5-652982E8E6FB}" dt="2023-02-23T12:47:12.092" v="53" actId="14100"/>
      <pc:docMkLst>
        <pc:docMk/>
      </pc:docMkLst>
      <pc:sldChg chg="modSp mod">
        <pc:chgData name="Xiaodong Zhang" userId="fce0c4a335ada7ba" providerId="LiveId" clId="{9AEC9BF4-0B6A-D14C-B1D5-652982E8E6FB}" dt="2023-02-23T12:47:12.092" v="53" actId="14100"/>
        <pc:sldMkLst>
          <pc:docMk/>
          <pc:sldMk cId="560015907" sldId="256"/>
        </pc:sldMkLst>
        <pc:spChg chg="mod">
          <ac:chgData name="Xiaodong Zhang" userId="fce0c4a335ada7ba" providerId="LiveId" clId="{9AEC9BF4-0B6A-D14C-B1D5-652982E8E6FB}" dt="2023-02-23T12:46:34.861" v="39" actId="1038"/>
          <ac:spMkLst>
            <pc:docMk/>
            <pc:sldMk cId="560015907" sldId="256"/>
            <ac:spMk id="10" creationId="{E6152268-69F0-0673-67DD-C972A4A7FC10}"/>
          </ac:spMkLst>
        </pc:spChg>
        <pc:spChg chg="mod">
          <ac:chgData name="Xiaodong Zhang" userId="fce0c4a335ada7ba" providerId="LiveId" clId="{9AEC9BF4-0B6A-D14C-B1D5-652982E8E6FB}" dt="2023-02-23T12:46:39.187" v="40" actId="1037"/>
          <ac:spMkLst>
            <pc:docMk/>
            <pc:sldMk cId="560015907" sldId="256"/>
            <ac:spMk id="11" creationId="{ED0B91CC-FE1E-6B52-3250-2D59D0EDEFFD}"/>
          </ac:spMkLst>
        </pc:spChg>
        <pc:spChg chg="mod">
          <ac:chgData name="Xiaodong Zhang" userId="fce0c4a335ada7ba" providerId="LiveId" clId="{9AEC9BF4-0B6A-D14C-B1D5-652982E8E6FB}" dt="2023-02-23T12:46:44.502" v="50" actId="1037"/>
          <ac:spMkLst>
            <pc:docMk/>
            <pc:sldMk cId="560015907" sldId="256"/>
            <ac:spMk id="12" creationId="{800894EA-1DA8-FF90-E562-1D20E4C3C62F}"/>
          </ac:spMkLst>
        </pc:spChg>
        <pc:spChg chg="mod">
          <ac:chgData name="Xiaodong Zhang" userId="fce0c4a335ada7ba" providerId="LiveId" clId="{9AEC9BF4-0B6A-D14C-B1D5-652982E8E6FB}" dt="2023-02-23T12:46:53.497" v="52" actId="14100"/>
          <ac:spMkLst>
            <pc:docMk/>
            <pc:sldMk cId="560015907" sldId="256"/>
            <ac:spMk id="15" creationId="{ADDE8B4E-FDFE-85DD-7B28-61729EAAD245}"/>
          </ac:spMkLst>
        </pc:spChg>
        <pc:grpChg chg="mod">
          <ac:chgData name="Xiaodong Zhang" userId="fce0c4a335ada7ba" providerId="LiveId" clId="{9AEC9BF4-0B6A-D14C-B1D5-652982E8E6FB}" dt="2023-02-23T12:46:03.561" v="28" actId="1076"/>
          <ac:grpSpMkLst>
            <pc:docMk/>
            <pc:sldMk cId="560015907" sldId="256"/>
            <ac:grpSpMk id="36" creationId="{19E0775D-B989-1D68-BB13-29AFB6835144}"/>
          </ac:grpSpMkLst>
        </pc:grpChg>
        <pc:cxnChg chg="mod">
          <ac:chgData name="Xiaodong Zhang" userId="fce0c4a335ada7ba" providerId="LiveId" clId="{9AEC9BF4-0B6A-D14C-B1D5-652982E8E6FB}" dt="2023-02-23T12:46:34.861" v="39" actId="1038"/>
          <ac:cxnSpMkLst>
            <pc:docMk/>
            <pc:sldMk cId="560015907" sldId="256"/>
            <ac:cxnSpMk id="17" creationId="{DFCAA664-C54A-59A9-62C8-959ED165E1D7}"/>
          </ac:cxnSpMkLst>
        </pc:cxnChg>
        <pc:cxnChg chg="mod">
          <ac:chgData name="Xiaodong Zhang" userId="fce0c4a335ada7ba" providerId="LiveId" clId="{9AEC9BF4-0B6A-D14C-B1D5-652982E8E6FB}" dt="2023-02-23T12:46:39.187" v="40" actId="1037"/>
          <ac:cxnSpMkLst>
            <pc:docMk/>
            <pc:sldMk cId="560015907" sldId="256"/>
            <ac:cxnSpMk id="19" creationId="{85AB8255-D1E5-435E-0FA5-A3F93793F32E}"/>
          </ac:cxnSpMkLst>
        </pc:cxnChg>
        <pc:cxnChg chg="mod">
          <ac:chgData name="Xiaodong Zhang" userId="fce0c4a335ada7ba" providerId="LiveId" clId="{9AEC9BF4-0B6A-D14C-B1D5-652982E8E6FB}" dt="2023-02-23T12:46:44.502" v="50" actId="1037"/>
          <ac:cxnSpMkLst>
            <pc:docMk/>
            <pc:sldMk cId="560015907" sldId="256"/>
            <ac:cxnSpMk id="21" creationId="{A54D3B13-DE83-7CD7-3624-B0C4AB4D8FD0}"/>
          </ac:cxnSpMkLst>
        </pc:cxnChg>
        <pc:cxnChg chg="mod">
          <ac:chgData name="Xiaodong Zhang" userId="fce0c4a335ada7ba" providerId="LiveId" clId="{9AEC9BF4-0B6A-D14C-B1D5-652982E8E6FB}" dt="2023-02-23T12:46:53.497" v="52" actId="14100"/>
          <ac:cxnSpMkLst>
            <pc:docMk/>
            <pc:sldMk cId="560015907" sldId="256"/>
            <ac:cxnSpMk id="25" creationId="{B15805D7-7F5A-2776-C7C6-6ED1A0180FF2}"/>
          </ac:cxnSpMkLst>
        </pc:cxnChg>
        <pc:cxnChg chg="mod">
          <ac:chgData name="Xiaodong Zhang" userId="fce0c4a335ada7ba" providerId="LiveId" clId="{9AEC9BF4-0B6A-D14C-B1D5-652982E8E6FB}" dt="2023-02-23T12:47:12.092" v="53" actId="14100"/>
          <ac:cxnSpMkLst>
            <pc:docMk/>
            <pc:sldMk cId="560015907" sldId="256"/>
            <ac:cxnSpMk id="30" creationId="{B9C9D15C-9C20-0391-7936-2A5259C199D3}"/>
          </ac:cxnSpMkLst>
        </pc:cxnChg>
        <pc:cxnChg chg="mod">
          <ac:chgData name="Xiaodong Zhang" userId="fce0c4a335ada7ba" providerId="LiveId" clId="{9AEC9BF4-0B6A-D14C-B1D5-652982E8E6FB}" dt="2023-02-23T12:46:53.497" v="52" actId="14100"/>
          <ac:cxnSpMkLst>
            <pc:docMk/>
            <pc:sldMk cId="560015907" sldId="256"/>
            <ac:cxnSpMk id="35" creationId="{7649E954-97DD-2B90-67D2-4193FE1C2BB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597A4-72C1-4F62-F1A9-85BD3C450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AC00C-CCCC-C75E-BE66-D9DFA4D17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5BB36-370B-EF29-1A3B-70258946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6F65-72E5-4D7C-876B-8EA3A79BA419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6C80C-F8E2-8E98-FF73-5DB36878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6C98-0C83-08BF-4402-3C45D4AE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5342-0FD9-4843-94AC-94702203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33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F1DA-3E76-3F23-E5B3-832855E3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9E69A-FF60-73C1-50A8-E61867647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6AAF8-9ADA-15DF-FF18-0ACC7BEC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6F65-72E5-4D7C-876B-8EA3A79BA419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21F7D-C44D-8678-B727-8C2C5B323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84300-D30E-F96A-6658-5DB6E705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5342-0FD9-4843-94AC-94702203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1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7C443A-3D39-6570-82E7-570CF46D0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1FAA4-F7B2-5545-BD87-5C6D12DDC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64BAB-C8DE-C69A-D107-978FB4ED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6F65-72E5-4D7C-876B-8EA3A79BA419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7CC09-838C-27BF-28B7-88F8545A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CC2C3-A9A4-7DF7-5CCB-20404770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5342-0FD9-4843-94AC-94702203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4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9C97-E4B0-4924-D002-DB8064A7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C499A-689B-6F0A-F0A0-80031C55C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4B16D-487C-71FE-222F-FBFF431D2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6F65-72E5-4D7C-876B-8EA3A79BA419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51251-E5C3-0A69-AEBF-A5493353C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DE522-194E-7A30-CAA1-3A90167C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5342-0FD9-4843-94AC-94702203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3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EAC0-BD0E-6EB4-4543-78D77336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1EDF7-8DD4-A4DF-4088-659B4FB1D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A49DC-BE4E-3F4D-C42A-977006F4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6F65-72E5-4D7C-876B-8EA3A79BA419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35B62-CBF3-640C-1454-07D06A09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A016E-0189-A035-68FC-346227FD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5342-0FD9-4843-94AC-94702203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C96E-DD9E-A179-E74F-DA2BE6C4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0F0A4-FA18-DAFC-01B8-FD88C21F1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CBBD9-AE2C-391F-C763-4794A71E0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CCE19-77B5-1609-2FEF-82488F40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6F65-72E5-4D7C-876B-8EA3A79BA419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C81AF-598F-E08A-300A-8E70048A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B8BA7-C2F6-E3D4-E904-84FD4E05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5342-0FD9-4843-94AC-94702203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2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FEFEF-5060-11B2-8F97-494EF3050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BEC2F-AEF9-AB6C-6003-BED057866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1A2D4-5B1E-85F2-E9CA-5F14D7D8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7A0F8-DE03-5924-5F40-1094BA32A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1EF311-BF79-BE52-3732-2D60F7426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35BAF5-6A91-15F4-6C14-86B88B71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6F65-72E5-4D7C-876B-8EA3A79BA419}" type="datetimeFigureOut">
              <a:rPr lang="en-US" smtClean="0"/>
              <a:t>2/23/23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B21C43-0E9E-318C-52AB-E1451735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AB73B2-2BDD-4759-1782-CFF0182F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5342-0FD9-4843-94AC-94702203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5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F8D1-109A-625C-6651-00345F3A6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BC3D5-4D7C-F6BC-4F3A-D3F7290D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6F65-72E5-4D7C-876B-8EA3A79BA419}" type="datetimeFigureOut">
              <a:rPr lang="en-US" smtClean="0"/>
              <a:t>2/23/23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B5A45-B4AE-E507-6955-1F42096D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FCFC8-3619-7226-F61A-5BC6EEFB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5342-0FD9-4843-94AC-94702203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94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FC76C7-2EE0-CC95-CD9B-1364DD91C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6F65-72E5-4D7C-876B-8EA3A79BA419}" type="datetimeFigureOut">
              <a:rPr lang="en-US" smtClean="0"/>
              <a:t>2/23/23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4875E-16E3-13E1-386F-BA8E66FFA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AA9DE-8FAD-182D-37B9-C3A95056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5342-0FD9-4843-94AC-94702203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0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160A-CD4F-09D1-4095-FB8680C0A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BF4BB-2685-A5B1-0BC8-CCA4116CD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5C6B5-23C0-4A97-899D-C1D9FBD65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A5A59-A08C-5E63-6B6A-87754E4ED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6F65-72E5-4D7C-876B-8EA3A79BA419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5322B-AB48-5E29-0DE2-CC8F7C8C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2CE5F-EE82-1642-E1B9-FDC22162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5342-0FD9-4843-94AC-94702203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5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6260-2EB4-078F-ECA5-C0AD3C38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CF2CC-3A82-D134-61DD-C9FA9D08D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CD865-7802-0B72-DAC1-7B4ACBE3F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D5940-CA2A-C21F-7665-87684BFD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6F65-72E5-4D7C-876B-8EA3A79BA419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06F82-6D55-D689-852A-7F299322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5C6A-7948-417B-BF0A-EB553E7E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5342-0FD9-4843-94AC-94702203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1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AA0DC-9738-19B2-37D3-C35492B7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8E928-3527-FBE8-E6F7-5F3BF048B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B54A6-4975-17F4-0631-4790938FF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16F65-72E5-4D7C-876B-8EA3A79BA419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F1F54-5697-C94B-A953-AEB8E8BE4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4B8B-E314-2B6D-3B8A-A0CFDCD11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95342-0FD9-4843-94AC-947022035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9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9E0775D-B989-1D68-BB13-29AFB6835144}"/>
              </a:ext>
            </a:extLst>
          </p:cNvPr>
          <p:cNvGrpSpPr/>
          <p:nvPr/>
        </p:nvGrpSpPr>
        <p:grpSpPr>
          <a:xfrm>
            <a:off x="2121859" y="1667754"/>
            <a:ext cx="9037977" cy="1423905"/>
            <a:chOff x="1436450" y="2970525"/>
            <a:chExt cx="8090724" cy="1423905"/>
          </a:xfrm>
        </p:grpSpPr>
        <p:sp>
          <p:nvSpPr>
            <p:cNvPr id="8" name="Flowchart: Terminator 7">
              <a:extLst>
                <a:ext uri="{FF2B5EF4-FFF2-40B4-BE49-F238E27FC236}">
                  <a16:creationId xmlns:a16="http://schemas.microsoft.com/office/drawing/2014/main" id="{B4A8EB7A-1BFD-9F5A-F88D-D6FA5E816B46}"/>
                </a:ext>
              </a:extLst>
            </p:cNvPr>
            <p:cNvSpPr/>
            <p:nvPr/>
          </p:nvSpPr>
          <p:spPr>
            <a:xfrm>
              <a:off x="1436450" y="2971800"/>
              <a:ext cx="1134895" cy="548640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Range of variables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E6152268-69F0-0673-67DD-C972A4A7FC10}"/>
                </a:ext>
              </a:extLst>
            </p:cNvPr>
            <p:cNvSpPr/>
            <p:nvPr/>
          </p:nvSpPr>
          <p:spPr>
            <a:xfrm>
              <a:off x="2712825" y="2971800"/>
              <a:ext cx="1648420" cy="54864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Low-discrepancy sequence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ED0B91CC-FE1E-6B52-3250-2D59D0EDEFFD}"/>
                </a:ext>
              </a:extLst>
            </p:cNvPr>
            <p:cNvSpPr/>
            <p:nvPr/>
          </p:nvSpPr>
          <p:spPr>
            <a:xfrm>
              <a:off x="4516236" y="2971800"/>
              <a:ext cx="1232487" cy="54864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>
                  <a:solidFill>
                    <a:schemeClr val="tx1"/>
                  </a:solidFill>
                </a:rPr>
                <a:t>Simulation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800894EA-1DA8-FF90-E562-1D20E4C3C62F}"/>
                </a:ext>
              </a:extLst>
            </p:cNvPr>
            <p:cNvSpPr/>
            <p:nvPr/>
          </p:nvSpPr>
          <p:spPr>
            <a:xfrm>
              <a:off x="5885880" y="2970525"/>
              <a:ext cx="1313210" cy="54864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Metamodel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lowchart: Terminator 12">
              <a:extLst>
                <a:ext uri="{FF2B5EF4-FFF2-40B4-BE49-F238E27FC236}">
                  <a16:creationId xmlns:a16="http://schemas.microsoft.com/office/drawing/2014/main" id="{A7F6E9E2-DA0D-FBE1-9C38-E9F59FE2E5F6}"/>
                </a:ext>
              </a:extLst>
            </p:cNvPr>
            <p:cNvSpPr/>
            <p:nvPr/>
          </p:nvSpPr>
          <p:spPr>
            <a:xfrm>
              <a:off x="7669190" y="2971800"/>
              <a:ext cx="1857984" cy="1422630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Shapley effects estimation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Flowchart: Terminator 13">
              <a:extLst>
                <a:ext uri="{FF2B5EF4-FFF2-40B4-BE49-F238E27FC236}">
                  <a16:creationId xmlns:a16="http://schemas.microsoft.com/office/drawing/2014/main" id="{340E5846-0B2B-270E-CA26-FF55AF3530C9}"/>
                </a:ext>
              </a:extLst>
            </p:cNvPr>
            <p:cNvSpPr/>
            <p:nvPr/>
          </p:nvSpPr>
          <p:spPr>
            <a:xfrm>
              <a:off x="1436450" y="3845790"/>
              <a:ext cx="1953018" cy="548640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Distribution characterization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Flowchart: Process 14">
              <a:extLst>
                <a:ext uri="{FF2B5EF4-FFF2-40B4-BE49-F238E27FC236}">
                  <a16:creationId xmlns:a16="http://schemas.microsoft.com/office/drawing/2014/main" id="{ADDE8B4E-FDFE-85DD-7B28-61729EAAD245}"/>
                </a:ext>
              </a:extLst>
            </p:cNvPr>
            <p:cNvSpPr/>
            <p:nvPr/>
          </p:nvSpPr>
          <p:spPr>
            <a:xfrm>
              <a:off x="4219162" y="3845790"/>
              <a:ext cx="2979927" cy="54864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Dependent input generation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FCAA664-C54A-59A9-62C8-959ED165E1D7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2571345" y="3246120"/>
              <a:ext cx="1414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5AB8255-D1E5-435E-0FA5-A3F93793F32E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4361245" y="3246120"/>
              <a:ext cx="1549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54D3B13-DE83-7CD7-3624-B0C4AB4D8FD0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 flipV="1">
              <a:off x="5748723" y="3244845"/>
              <a:ext cx="137157" cy="1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15805D7-7F5A-2776-C7C6-6ED1A0180FF2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>
              <a:off x="3389468" y="4120110"/>
              <a:ext cx="8296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9C9D15C-9C20-0391-7936-2A5259C199D3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7199090" y="3244845"/>
              <a:ext cx="521746" cy="2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649E954-97DD-2B90-67D2-4193FE1C2BB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7199090" y="4120110"/>
              <a:ext cx="529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0015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15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TECHNICAL UNIVERSITY OF DENMARK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Xiaodong Zhang</dc:creator>
  <cp:lastModifiedBy>Xiaodong Zhang</cp:lastModifiedBy>
  <cp:revision>1</cp:revision>
  <dcterms:created xsi:type="dcterms:W3CDTF">2023-02-22T09:47:14Z</dcterms:created>
  <dcterms:modified xsi:type="dcterms:W3CDTF">2023-02-23T12:47:22Z</dcterms:modified>
</cp:coreProperties>
</file>