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01E26-B14B-48F4-ACAA-4DF897B8D6A6}" v="9" dt="2024-01-04T17:41:53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duo Zhao" userId="7006d185-b40a-450f-ad89-44d877b12f50" providerId="ADAL" clId="{CAE01E26-B14B-48F4-ACAA-4DF897B8D6A6}"/>
    <pc:docChg chg="custSel addSld modSld">
      <pc:chgData name="Xiaduo Zhao" userId="7006d185-b40a-450f-ad89-44d877b12f50" providerId="ADAL" clId="{CAE01E26-B14B-48F4-ACAA-4DF897B8D6A6}" dt="2024-01-04T19:08:40.313" v="540" actId="20577"/>
      <pc:docMkLst>
        <pc:docMk/>
      </pc:docMkLst>
      <pc:sldChg chg="addSp delSp modSp new mod">
        <pc:chgData name="Xiaduo Zhao" userId="7006d185-b40a-450f-ad89-44d877b12f50" providerId="ADAL" clId="{CAE01E26-B14B-48F4-ACAA-4DF897B8D6A6}" dt="2024-01-04T16:17:01.906" v="113" actId="14100"/>
        <pc:sldMkLst>
          <pc:docMk/>
          <pc:sldMk cId="2124981392" sldId="256"/>
        </pc:sldMkLst>
        <pc:spChg chg="del">
          <ac:chgData name="Xiaduo Zhao" userId="7006d185-b40a-450f-ad89-44d877b12f50" providerId="ADAL" clId="{CAE01E26-B14B-48F4-ACAA-4DF897B8D6A6}" dt="2024-01-04T15:28:28.454" v="1" actId="478"/>
          <ac:spMkLst>
            <pc:docMk/>
            <pc:sldMk cId="2124981392" sldId="256"/>
            <ac:spMk id="2" creationId="{61A01EE5-D16E-0762-5950-89B84756042F}"/>
          </ac:spMkLst>
        </pc:spChg>
        <pc:spChg chg="del">
          <ac:chgData name="Xiaduo Zhao" userId="7006d185-b40a-450f-ad89-44d877b12f50" providerId="ADAL" clId="{CAE01E26-B14B-48F4-ACAA-4DF897B8D6A6}" dt="2024-01-04T15:28:28.454" v="1" actId="478"/>
          <ac:spMkLst>
            <pc:docMk/>
            <pc:sldMk cId="2124981392" sldId="256"/>
            <ac:spMk id="3" creationId="{77DBBD0B-CCD3-4598-819D-7029F25F3C7D}"/>
          </ac:spMkLst>
        </pc:spChg>
        <pc:spChg chg="add mod">
          <ac:chgData name="Xiaduo Zhao" userId="7006d185-b40a-450f-ad89-44d877b12f50" providerId="ADAL" clId="{CAE01E26-B14B-48F4-ACAA-4DF897B8D6A6}" dt="2024-01-04T16:13:35.201" v="102" actId="20577"/>
          <ac:spMkLst>
            <pc:docMk/>
            <pc:sldMk cId="2124981392" sldId="256"/>
            <ac:spMk id="4" creationId="{EBCFB896-C9E9-20E1-0A18-1CADBA5480D0}"/>
          </ac:spMkLst>
        </pc:spChg>
        <pc:picChg chg="add mod">
          <ac:chgData name="Xiaduo Zhao" userId="7006d185-b40a-450f-ad89-44d877b12f50" providerId="ADAL" clId="{CAE01E26-B14B-48F4-ACAA-4DF897B8D6A6}" dt="2024-01-04T16:16:41.138" v="109" actId="14100"/>
          <ac:picMkLst>
            <pc:docMk/>
            <pc:sldMk cId="2124981392" sldId="256"/>
            <ac:picMk id="6" creationId="{DD95D65E-85A8-FE3C-9BED-9B2A60F1AAD3}"/>
          </ac:picMkLst>
        </pc:picChg>
        <pc:picChg chg="add mod">
          <ac:chgData name="Xiaduo Zhao" userId="7006d185-b40a-450f-ad89-44d877b12f50" providerId="ADAL" clId="{CAE01E26-B14B-48F4-ACAA-4DF897B8D6A6}" dt="2024-01-04T16:17:01.906" v="113" actId="14100"/>
          <ac:picMkLst>
            <pc:docMk/>
            <pc:sldMk cId="2124981392" sldId="256"/>
            <ac:picMk id="8" creationId="{CB6D6FF6-3F69-C337-0441-B5E161F46A85}"/>
          </ac:picMkLst>
        </pc:picChg>
      </pc:sldChg>
      <pc:sldChg chg="addSp modSp new mod">
        <pc:chgData name="Xiaduo Zhao" userId="7006d185-b40a-450f-ad89-44d877b12f50" providerId="ADAL" clId="{CAE01E26-B14B-48F4-ACAA-4DF897B8D6A6}" dt="2024-01-04T19:08:40.313" v="540" actId="20577"/>
        <pc:sldMkLst>
          <pc:docMk/>
          <pc:sldMk cId="1926957407" sldId="257"/>
        </pc:sldMkLst>
        <pc:spChg chg="mod">
          <ac:chgData name="Xiaduo Zhao" userId="7006d185-b40a-450f-ad89-44d877b12f50" providerId="ADAL" clId="{CAE01E26-B14B-48F4-ACAA-4DF897B8D6A6}" dt="2024-01-04T17:41:22.044" v="129" actId="20577"/>
          <ac:spMkLst>
            <pc:docMk/>
            <pc:sldMk cId="1926957407" sldId="257"/>
            <ac:spMk id="2" creationId="{CFEC9B17-80DB-F3EE-3AAA-28B391A5F1AF}"/>
          </ac:spMkLst>
        </pc:spChg>
        <pc:spChg chg="mod">
          <ac:chgData name="Xiaduo Zhao" userId="7006d185-b40a-450f-ad89-44d877b12f50" providerId="ADAL" clId="{CAE01E26-B14B-48F4-ACAA-4DF897B8D6A6}" dt="2024-01-04T19:08:40.313" v="540" actId="20577"/>
          <ac:spMkLst>
            <pc:docMk/>
            <pc:sldMk cId="1926957407" sldId="257"/>
            <ac:spMk id="3" creationId="{A0F4D6BA-A88D-9BD4-ECAB-8D97CCA74560}"/>
          </ac:spMkLst>
        </pc:spChg>
        <pc:spChg chg="add mod">
          <ac:chgData name="Xiaduo Zhao" userId="7006d185-b40a-450f-ad89-44d877b12f50" providerId="ADAL" clId="{CAE01E26-B14B-48F4-ACAA-4DF897B8D6A6}" dt="2024-01-04T17:41:38.257" v="138"/>
          <ac:spMkLst>
            <pc:docMk/>
            <pc:sldMk cId="1926957407" sldId="257"/>
            <ac:spMk id="9" creationId="{551A2937-6981-B605-5307-9CDC49916A85}"/>
          </ac:spMkLst>
        </pc:spChg>
        <pc:spChg chg="add mod">
          <ac:chgData name="Xiaduo Zhao" userId="7006d185-b40a-450f-ad89-44d877b12f50" providerId="ADAL" clId="{CAE01E26-B14B-48F4-ACAA-4DF897B8D6A6}" dt="2024-01-04T17:41:43.081" v="143" actId="6549"/>
          <ac:spMkLst>
            <pc:docMk/>
            <pc:sldMk cId="1926957407" sldId="257"/>
            <ac:spMk id="10" creationId="{ADE37A04-D234-1980-7D42-D777B58025C1}"/>
          </ac:spMkLst>
        </pc:spChg>
        <pc:spChg chg="add mod">
          <ac:chgData name="Xiaduo Zhao" userId="7006d185-b40a-450f-ad89-44d877b12f50" providerId="ADAL" clId="{CAE01E26-B14B-48F4-ACAA-4DF897B8D6A6}" dt="2024-01-04T17:41:53.637" v="152"/>
          <ac:spMkLst>
            <pc:docMk/>
            <pc:sldMk cId="1926957407" sldId="257"/>
            <ac:spMk id="11" creationId="{2F0CCE96-0725-5D2A-95B4-06798C223B49}"/>
          </ac:spMkLst>
        </pc:spChg>
        <pc:cxnChg chg="add">
          <ac:chgData name="Xiaduo Zhao" userId="7006d185-b40a-450f-ad89-44d877b12f50" providerId="ADAL" clId="{CAE01E26-B14B-48F4-ACAA-4DF897B8D6A6}" dt="2024-01-04T17:41:27.490" v="130" actId="11529"/>
          <ac:cxnSpMkLst>
            <pc:docMk/>
            <pc:sldMk cId="1926957407" sldId="257"/>
            <ac:cxnSpMk id="5" creationId="{EA282DAA-770C-0502-9236-604050653F0F}"/>
          </ac:cxnSpMkLst>
        </pc:cxnChg>
        <pc:cxnChg chg="add mod">
          <ac:chgData name="Xiaduo Zhao" userId="7006d185-b40a-450f-ad89-44d877b12f50" providerId="ADAL" clId="{CAE01E26-B14B-48F4-ACAA-4DF897B8D6A6}" dt="2024-01-04T17:41:32.357" v="133" actId="14100"/>
          <ac:cxnSpMkLst>
            <pc:docMk/>
            <pc:sldMk cId="1926957407" sldId="257"/>
            <ac:cxnSpMk id="6" creationId="{85EBF10B-044D-D447-C2FF-D029935BBDD7}"/>
          </ac:cxnSpMkLst>
        </pc:cxnChg>
      </pc:sldChg>
      <pc:sldMasterChg chg="addSldLayout">
        <pc:chgData name="Xiaduo Zhao" userId="7006d185-b40a-450f-ad89-44d877b12f50" providerId="ADAL" clId="{CAE01E26-B14B-48F4-ACAA-4DF897B8D6A6}" dt="2024-01-04T15:28:17.100" v="0" actId="680"/>
        <pc:sldMasterMkLst>
          <pc:docMk/>
          <pc:sldMasterMk cId="1488560720" sldId="2147483648"/>
        </pc:sldMasterMkLst>
        <pc:sldLayoutChg chg="add">
          <pc:chgData name="Xiaduo Zhao" userId="7006d185-b40a-450f-ad89-44d877b12f50" providerId="ADAL" clId="{CAE01E26-B14B-48F4-ACAA-4DF897B8D6A6}" dt="2024-01-04T15:28:17.100" v="0" actId="680"/>
          <pc:sldLayoutMkLst>
            <pc:docMk/>
            <pc:sldMasterMk cId="1488560720" sldId="2147483648"/>
            <pc:sldLayoutMk cId="9243798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10235-1678-F32A-3714-6DC974480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DEE68-C9DF-C82F-F9D8-BEE6E132F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4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5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CFB896-C9E9-20E1-0A18-1CADBA5480D0}"/>
              </a:ext>
            </a:extLst>
          </p:cNvPr>
          <p:cNvSpPr txBox="1"/>
          <p:nvPr/>
        </p:nvSpPr>
        <p:spPr>
          <a:xfrm>
            <a:off x="1096346" y="704462"/>
            <a:ext cx="386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Laplace interpolation</a:t>
            </a:r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像元中点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95D65E-85A8-FE3C-9BED-9B2A60F1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85" y="343477"/>
            <a:ext cx="4623877" cy="29712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6D6FF6-3F69-C337-0441-B5E161F4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11" y="3613465"/>
            <a:ext cx="4535081" cy="25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C9B17-80DB-F3EE-3AAA-28B391A5F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Convex hull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4D6BA-A88D-9BD4-ECAB-8D97CCA7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9" y="3602038"/>
            <a:ext cx="6391469" cy="2387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C_p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 err="1"/>
              <a:t>ground_p</a:t>
            </a:r>
            <a:r>
              <a:rPr lang="en-US" altLang="zh-CN" dirty="0"/>
              <a:t> </a:t>
            </a:r>
            <a:r>
              <a:rPr lang="zh-CN" altLang="en-US" dirty="0"/>
              <a:t>重合</a:t>
            </a:r>
            <a:r>
              <a:rPr lang="en-US" altLang="zh-CN" dirty="0"/>
              <a:t>- </a:t>
            </a:r>
            <a:r>
              <a:rPr lang="zh-CN" altLang="en-US" dirty="0"/>
              <a:t>赋值给</a:t>
            </a:r>
            <a:r>
              <a:rPr lang="en-US" altLang="zh-CN" dirty="0" err="1"/>
              <a:t>c_p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C_p</a:t>
            </a:r>
            <a:r>
              <a:rPr lang="en-US" altLang="zh-CN" dirty="0"/>
              <a:t> </a:t>
            </a:r>
            <a:r>
              <a:rPr lang="zh-CN" altLang="en-US" dirty="0"/>
              <a:t>才</a:t>
            </a:r>
            <a:r>
              <a:rPr lang="en-US" altLang="zh-CN" dirty="0" err="1"/>
              <a:t>ground_p</a:t>
            </a:r>
            <a:r>
              <a:rPr lang="en-US" altLang="zh-CN" dirty="0"/>
              <a:t> </a:t>
            </a:r>
            <a:r>
              <a:rPr lang="en-US" altLang="zh-CN" dirty="0" err="1"/>
              <a:t>convexhull</a:t>
            </a:r>
            <a:r>
              <a:rPr lang="en-US" altLang="zh-CN" dirty="0"/>
              <a:t> </a:t>
            </a:r>
            <a:r>
              <a:rPr lang="zh-CN" altLang="en-US" dirty="0"/>
              <a:t>外</a:t>
            </a:r>
            <a:r>
              <a:rPr lang="en-US" altLang="zh-CN" dirty="0"/>
              <a:t>-</a:t>
            </a:r>
            <a:r>
              <a:rPr lang="en-US" altLang="zh-CN" dirty="0" err="1"/>
              <a:t>nodata</a:t>
            </a:r>
            <a:r>
              <a:rPr lang="zh-CN" altLang="en-US" dirty="0"/>
              <a:t>，并排除在外</a:t>
            </a:r>
            <a:endParaRPr lang="en-US" altLang="zh-CN" dirty="0"/>
          </a:p>
          <a:p>
            <a:pPr algn="l"/>
            <a:r>
              <a:rPr lang="en-US" altLang="zh-CN" dirty="0"/>
              <a:t>* </a:t>
            </a:r>
            <a:r>
              <a:rPr lang="zh-CN" altLang="en-US" dirty="0"/>
              <a:t>对分别插入每个</a:t>
            </a:r>
            <a:r>
              <a:rPr lang="en-US" altLang="zh-CN" dirty="0"/>
              <a:t>cp</a:t>
            </a:r>
            <a:r>
              <a:rPr lang="zh-CN" altLang="en-US" dirty="0"/>
              <a:t>，然后计算</a:t>
            </a:r>
            <a:r>
              <a:rPr lang="en-US" altLang="zh-CN" dirty="0" err="1"/>
              <a:t>voronoi</a:t>
            </a:r>
            <a:r>
              <a:rPr lang="zh-CN" altLang="en-US" dirty="0"/>
              <a:t>，包含</a:t>
            </a:r>
            <a:r>
              <a:rPr lang="en-US" altLang="zh-CN" dirty="0"/>
              <a:t>cp</a:t>
            </a:r>
            <a:r>
              <a:rPr lang="zh-CN" altLang="en-US" dirty="0"/>
              <a:t>的三角形为</a:t>
            </a:r>
            <a:r>
              <a:rPr lang="en-US" altLang="zh-CN" dirty="0"/>
              <a:t>incident</a:t>
            </a:r>
            <a:r>
              <a:rPr lang="zh-CN" altLang="en-US"/>
              <a:t>，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282DAA-770C-0502-9236-604050653F0F}"/>
              </a:ext>
            </a:extLst>
          </p:cNvPr>
          <p:cNvCxnSpPr/>
          <p:nvPr/>
        </p:nvCxnSpPr>
        <p:spPr>
          <a:xfrm>
            <a:off x="485192" y="5257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EBF10B-044D-D447-C2FF-D029935BBDD7}"/>
              </a:ext>
            </a:extLst>
          </p:cNvPr>
          <p:cNvCxnSpPr>
            <a:cxnSpLocks/>
          </p:cNvCxnSpPr>
          <p:nvPr/>
        </p:nvCxnSpPr>
        <p:spPr>
          <a:xfrm>
            <a:off x="1380931" y="6192837"/>
            <a:ext cx="181013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51A2937-6981-B605-5307-9CDC49916A85}"/>
              </a:ext>
            </a:extLst>
          </p:cNvPr>
          <p:cNvSpPr txBox="1"/>
          <p:nvPr/>
        </p:nvSpPr>
        <p:spPr>
          <a:xfrm>
            <a:off x="1222310" y="6442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E37A04-D234-1980-7D42-D777B58025C1}"/>
              </a:ext>
            </a:extLst>
          </p:cNvPr>
          <p:cNvSpPr txBox="1"/>
          <p:nvPr/>
        </p:nvSpPr>
        <p:spPr>
          <a:xfrm>
            <a:off x="210743" y="53456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CCE96-0725-5D2A-95B4-06798C223B49}"/>
              </a:ext>
            </a:extLst>
          </p:cNvPr>
          <p:cNvSpPr txBox="1"/>
          <p:nvPr/>
        </p:nvSpPr>
        <p:spPr>
          <a:xfrm>
            <a:off x="3177447" y="63647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5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58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Convex hull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Xiaduo Zhao</dc:creator>
  <cp:lastModifiedBy>Xiaduo Zhao</cp:lastModifiedBy>
  <cp:revision>1</cp:revision>
  <dcterms:created xsi:type="dcterms:W3CDTF">2024-01-03T19:37:27Z</dcterms:created>
  <dcterms:modified xsi:type="dcterms:W3CDTF">2024-01-04T19:08:44Z</dcterms:modified>
</cp:coreProperties>
</file>