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43A6FF-985D-4296-ABE8-08DA6BFAFC37}" v="4" dt="2023-12-16T19:56:40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 K" userId="ea986b09dcb920ac" providerId="LiveId" clId="{7543A6FF-985D-4296-ABE8-08DA6BFAFC37}"/>
    <pc:docChg chg="undo custSel addSld modSld">
      <pc:chgData name="G K" userId="ea986b09dcb920ac" providerId="LiveId" clId="{7543A6FF-985D-4296-ABE8-08DA6BFAFC37}" dt="2023-12-24T12:21:42.017" v="735" actId="1076"/>
      <pc:docMkLst>
        <pc:docMk/>
      </pc:docMkLst>
      <pc:sldChg chg="modSp mod">
        <pc:chgData name="G K" userId="ea986b09dcb920ac" providerId="LiveId" clId="{7543A6FF-985D-4296-ABE8-08DA6BFAFC37}" dt="2023-12-13T14:42:58.221" v="39"/>
        <pc:sldMkLst>
          <pc:docMk/>
          <pc:sldMk cId="1783231017" sldId="256"/>
        </pc:sldMkLst>
        <pc:spChg chg="mod">
          <ac:chgData name="G K" userId="ea986b09dcb920ac" providerId="LiveId" clId="{7543A6FF-985D-4296-ABE8-08DA6BFAFC37}" dt="2023-12-13T14:42:58.221" v="39"/>
          <ac:spMkLst>
            <pc:docMk/>
            <pc:sldMk cId="1783231017" sldId="256"/>
            <ac:spMk id="3" creationId="{A84B3387-4729-49D1-C669-5D7E58A472AC}"/>
          </ac:spMkLst>
        </pc:spChg>
      </pc:sldChg>
      <pc:sldChg chg="addSp delSp modSp mod">
        <pc:chgData name="G K" userId="ea986b09dcb920ac" providerId="LiveId" clId="{7543A6FF-985D-4296-ABE8-08DA6BFAFC37}" dt="2023-12-16T19:46:48.572" v="563" actId="14100"/>
        <pc:sldMkLst>
          <pc:docMk/>
          <pc:sldMk cId="2572163359" sldId="257"/>
        </pc:sldMkLst>
        <pc:spChg chg="del mod">
          <ac:chgData name="G K" userId="ea986b09dcb920ac" providerId="LiveId" clId="{7543A6FF-985D-4296-ABE8-08DA6BFAFC37}" dt="2023-12-16T17:01:02.333" v="41" actId="478"/>
          <ac:spMkLst>
            <pc:docMk/>
            <pc:sldMk cId="2572163359" sldId="257"/>
            <ac:spMk id="2" creationId="{0948A482-56A1-362E-3CDC-1DABC3ACC75B}"/>
          </ac:spMkLst>
        </pc:spChg>
        <pc:spChg chg="del mod">
          <ac:chgData name="G K" userId="ea986b09dcb920ac" providerId="LiveId" clId="{7543A6FF-985D-4296-ABE8-08DA6BFAFC37}" dt="2023-12-16T17:01:00.605" v="40" actId="478"/>
          <ac:spMkLst>
            <pc:docMk/>
            <pc:sldMk cId="2572163359" sldId="257"/>
            <ac:spMk id="3" creationId="{A84B3387-4729-49D1-C669-5D7E58A472AC}"/>
          </ac:spMkLst>
        </pc:spChg>
        <pc:spChg chg="add del mod">
          <ac:chgData name="G K" userId="ea986b09dcb920ac" providerId="LiveId" clId="{7543A6FF-985D-4296-ABE8-08DA6BFAFC37}" dt="2023-12-16T17:01:04.995" v="42" actId="478"/>
          <ac:spMkLst>
            <pc:docMk/>
            <pc:sldMk cId="2572163359" sldId="257"/>
            <ac:spMk id="5" creationId="{E3DE0462-C4F5-C8F2-179B-0CDFB7A8A5B0}"/>
          </ac:spMkLst>
        </pc:spChg>
        <pc:spChg chg="add mod">
          <ac:chgData name="G K" userId="ea986b09dcb920ac" providerId="LiveId" clId="{7543A6FF-985D-4296-ABE8-08DA6BFAFC37}" dt="2023-12-16T17:02:34.558" v="106" actId="27636"/>
          <ac:spMkLst>
            <pc:docMk/>
            <pc:sldMk cId="2572163359" sldId="257"/>
            <ac:spMk id="7" creationId="{F6D4DFD2-E107-78F4-B6D7-F7D6470E90AC}"/>
          </ac:spMkLst>
        </pc:spChg>
        <pc:spChg chg="add del mod">
          <ac:chgData name="G K" userId="ea986b09dcb920ac" providerId="LiveId" clId="{7543A6FF-985D-4296-ABE8-08DA6BFAFC37}" dt="2023-12-16T17:02:24.430" v="94" actId="478"/>
          <ac:spMkLst>
            <pc:docMk/>
            <pc:sldMk cId="2572163359" sldId="257"/>
            <ac:spMk id="8" creationId="{CC7654E5-1AEF-C649-AD77-07D03EE1007F}"/>
          </ac:spMkLst>
        </pc:spChg>
        <pc:spChg chg="add mod">
          <ac:chgData name="G K" userId="ea986b09dcb920ac" providerId="LiveId" clId="{7543A6FF-985D-4296-ABE8-08DA6BFAFC37}" dt="2023-12-16T19:46:48.572" v="563" actId="14100"/>
          <ac:spMkLst>
            <pc:docMk/>
            <pc:sldMk cId="2572163359" sldId="257"/>
            <ac:spMk id="9" creationId="{FE4921AD-A020-871D-62CA-0DFCB3530334}"/>
          </ac:spMkLst>
        </pc:spChg>
      </pc:sldChg>
      <pc:sldChg chg="addSp delSp modSp add mod">
        <pc:chgData name="G K" userId="ea986b09dcb920ac" providerId="LiveId" clId="{7543A6FF-985D-4296-ABE8-08DA6BFAFC37}" dt="2023-12-16T19:56:08.818" v="717" actId="20577"/>
        <pc:sldMkLst>
          <pc:docMk/>
          <pc:sldMk cId="3628706647" sldId="258"/>
        </pc:sldMkLst>
        <pc:spChg chg="add del mod">
          <ac:chgData name="G K" userId="ea986b09dcb920ac" providerId="LiveId" clId="{7543A6FF-985D-4296-ABE8-08DA6BFAFC37}" dt="2023-12-16T17:04:26.089" v="257" actId="478"/>
          <ac:spMkLst>
            <pc:docMk/>
            <pc:sldMk cId="3628706647" sldId="258"/>
            <ac:spMk id="3" creationId="{026ACD80-7E58-E7D0-574A-B691D3E08040}"/>
          </ac:spMkLst>
        </pc:spChg>
        <pc:spChg chg="del">
          <ac:chgData name="G K" userId="ea986b09dcb920ac" providerId="LiveId" clId="{7543A6FF-985D-4296-ABE8-08DA6BFAFC37}" dt="2023-12-16T17:04:24.879" v="256" actId="478"/>
          <ac:spMkLst>
            <pc:docMk/>
            <pc:sldMk cId="3628706647" sldId="258"/>
            <ac:spMk id="7" creationId="{F6D4DFD2-E107-78F4-B6D7-F7D6470E90AC}"/>
          </ac:spMkLst>
        </pc:spChg>
        <pc:spChg chg="mod">
          <ac:chgData name="G K" userId="ea986b09dcb920ac" providerId="LiveId" clId="{7543A6FF-985D-4296-ABE8-08DA6BFAFC37}" dt="2023-12-16T19:56:08.818" v="717" actId="20577"/>
          <ac:spMkLst>
            <pc:docMk/>
            <pc:sldMk cId="3628706647" sldId="258"/>
            <ac:spMk id="9" creationId="{FE4921AD-A020-871D-62CA-0DFCB3530334}"/>
          </ac:spMkLst>
        </pc:spChg>
      </pc:sldChg>
      <pc:sldChg chg="addSp delSp modSp add mod setBg">
        <pc:chgData name="G K" userId="ea986b09dcb920ac" providerId="LiveId" clId="{7543A6FF-985D-4296-ABE8-08DA6BFAFC37}" dt="2023-12-24T12:21:42.017" v="735" actId="1076"/>
        <pc:sldMkLst>
          <pc:docMk/>
          <pc:sldMk cId="2361063922" sldId="259"/>
        </pc:sldMkLst>
        <pc:spChg chg="add del">
          <ac:chgData name="G K" userId="ea986b09dcb920ac" providerId="LiveId" clId="{7543A6FF-985D-4296-ABE8-08DA6BFAFC37}" dt="2023-12-16T19:57:04.056" v="722" actId="26606"/>
          <ac:spMkLst>
            <pc:docMk/>
            <pc:sldMk cId="2361063922" sldId="259"/>
            <ac:spMk id="8" creationId="{F3060C83-F051-4F0E-ABAD-AA0DFC48B218}"/>
          </ac:spMkLst>
        </pc:spChg>
        <pc:spChg chg="del">
          <ac:chgData name="G K" userId="ea986b09dcb920ac" providerId="LiveId" clId="{7543A6FF-985D-4296-ABE8-08DA6BFAFC37}" dt="2023-12-16T19:56:43.168" v="719" actId="478"/>
          <ac:spMkLst>
            <pc:docMk/>
            <pc:sldMk cId="2361063922" sldId="259"/>
            <ac:spMk id="9" creationId="{FE4921AD-A020-871D-62CA-0DFCB3530334}"/>
          </ac:spMkLst>
        </pc:spChg>
        <pc:spChg chg="add del">
          <ac:chgData name="G K" userId="ea986b09dcb920ac" providerId="LiveId" clId="{7543A6FF-985D-4296-ABE8-08DA6BFAFC37}" dt="2023-12-16T19:57:04.056" v="722" actId="26606"/>
          <ac:spMkLst>
            <pc:docMk/>
            <pc:sldMk cId="2361063922" sldId="259"/>
            <ac:spMk id="10" creationId="{83C98ABE-055B-441F-B07E-44F97F083C39}"/>
          </ac:spMkLst>
        </pc:spChg>
        <pc:spChg chg="add del">
          <ac:chgData name="G K" userId="ea986b09dcb920ac" providerId="LiveId" clId="{7543A6FF-985D-4296-ABE8-08DA6BFAFC37}" dt="2023-12-16T19:57:04.056" v="722" actId="26606"/>
          <ac:spMkLst>
            <pc:docMk/>
            <pc:sldMk cId="2361063922" sldId="259"/>
            <ac:spMk id="12" creationId="{29FDB030-9B49-4CED-8CCD-4D99382388AC}"/>
          </ac:spMkLst>
        </pc:spChg>
        <pc:spChg chg="add del">
          <ac:chgData name="G K" userId="ea986b09dcb920ac" providerId="LiveId" clId="{7543A6FF-985D-4296-ABE8-08DA6BFAFC37}" dt="2023-12-16T19:57:04.056" v="722" actId="26606"/>
          <ac:spMkLst>
            <pc:docMk/>
            <pc:sldMk cId="2361063922" sldId="259"/>
            <ac:spMk id="14" creationId="{3783CA14-24A1-485C-8B30-D6A5D87987AD}"/>
          </ac:spMkLst>
        </pc:spChg>
        <pc:spChg chg="add del">
          <ac:chgData name="G K" userId="ea986b09dcb920ac" providerId="LiveId" clId="{7543A6FF-985D-4296-ABE8-08DA6BFAFC37}" dt="2023-12-16T19:57:04.056" v="722" actId="26606"/>
          <ac:spMkLst>
            <pc:docMk/>
            <pc:sldMk cId="2361063922" sldId="259"/>
            <ac:spMk id="16" creationId="{9A97C86A-04D6-40F7-AE84-31AB43E6A846}"/>
          </ac:spMkLst>
        </pc:spChg>
        <pc:spChg chg="add del">
          <ac:chgData name="G K" userId="ea986b09dcb920ac" providerId="LiveId" clId="{7543A6FF-985D-4296-ABE8-08DA6BFAFC37}" dt="2023-12-16T19:57:04.056" v="722" actId="26606"/>
          <ac:spMkLst>
            <pc:docMk/>
            <pc:sldMk cId="2361063922" sldId="259"/>
            <ac:spMk id="18" creationId="{FF9F2414-84E8-453E-B1F3-389FDE8192D9}"/>
          </ac:spMkLst>
        </pc:spChg>
        <pc:spChg chg="add del">
          <ac:chgData name="G K" userId="ea986b09dcb920ac" providerId="LiveId" clId="{7543A6FF-985D-4296-ABE8-08DA6BFAFC37}" dt="2023-12-16T19:57:04.056" v="722" actId="26606"/>
          <ac:spMkLst>
            <pc:docMk/>
            <pc:sldMk cId="2361063922" sldId="259"/>
            <ac:spMk id="20" creationId="{3ECA69A1-7536-43AC-85EF-C7106179F5ED}"/>
          </ac:spMkLst>
        </pc:spChg>
        <pc:picChg chg="add del mod">
          <ac:chgData name="G K" userId="ea986b09dcb920ac" providerId="LiveId" clId="{7543A6FF-985D-4296-ABE8-08DA6BFAFC37}" dt="2023-12-16T21:28:48.830" v="725" actId="478"/>
          <ac:picMkLst>
            <pc:docMk/>
            <pc:sldMk cId="2361063922" sldId="259"/>
            <ac:picMk id="3" creationId="{12280158-897B-4ED0-6504-80375D2FDFDF}"/>
          </ac:picMkLst>
        </pc:picChg>
        <pc:picChg chg="add mod">
          <ac:chgData name="G K" userId="ea986b09dcb920ac" providerId="LiveId" clId="{7543A6FF-985D-4296-ABE8-08DA6BFAFC37}" dt="2023-12-24T12:21:42.017" v="735" actId="1076"/>
          <ac:picMkLst>
            <pc:docMk/>
            <pc:sldMk cId="2361063922" sldId="259"/>
            <ac:picMk id="5" creationId="{199DDEA3-6A5E-BB78-8D54-419EA138742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2D47E-87C0-2143-36A1-252635D22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C35E9F-CD5D-B385-E00C-2D89643E8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30562-3382-02E0-AFBF-EF5212CD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306B-710A-4FB0-ACD2-135AD1ABBEC9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28C58-D9EF-E267-6908-171C98C5D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5DB1A-687A-DBD9-F019-10D4AF3B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6A1B-6CAE-429C-8E27-97BAD9E55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7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38FA1-480E-22B4-135F-31068370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00F7A8-CCF7-E676-2029-C25233095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6E228-5D8E-BB1A-55EE-06BC995D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306B-710A-4FB0-ACD2-135AD1ABBEC9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C4350F-DA37-F8BE-89CA-7FDD0B4DD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6B51A3-E98C-69CD-35EB-D06644AB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6A1B-6CAE-429C-8E27-97BAD9E55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86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A07638-1C58-F1AE-9A54-36A7AC755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AD5C51-639E-C2E3-A215-48490F334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DEBF73-617B-23F9-5645-1D519CE1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306B-710A-4FB0-ACD2-135AD1ABBEC9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3B358-D994-1BEB-FAAF-04980254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0A194-9D07-C768-DE2F-0263B70B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6A1B-6CAE-429C-8E27-97BAD9E55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29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9CB11-256F-1CDC-F25D-A7103AD0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5168CF-CFD1-52A2-81A3-E477FDF41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4AFEA-C7A0-D441-0D89-BE3D1136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306B-710A-4FB0-ACD2-135AD1ABBEC9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1D8493-50DB-C682-F460-6F8CC40CA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DE1A2-B64B-8905-D5BD-7BDA29DD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6A1B-6CAE-429C-8E27-97BAD9E55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5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95222-D046-2F08-FB24-0590ABB91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DF0171-D7B1-1997-BE6A-32058AD4E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13B6FA-F726-112D-3BFE-A44AA5A9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306B-710A-4FB0-ACD2-135AD1ABBEC9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C3D54-3A56-1817-E9F0-9908FC2C1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8C8944-757C-9881-D117-15EEB04E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6A1B-6CAE-429C-8E27-97BAD9E55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36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72393-A127-5218-DC6F-E2FE1369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34115-3C6D-E26A-C38D-789FFC2F3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56B3D1-B654-F1D5-8526-CD0490163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761A56-2751-31C7-26D2-EA436B993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306B-710A-4FB0-ACD2-135AD1ABBEC9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CB7BD3-5F59-6BD3-F21E-26B5216B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377038-1B9C-4EB9-351B-F0C6D146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6A1B-6CAE-429C-8E27-97BAD9E55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1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B890A-2969-5678-FA72-FCD757D0E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457414-5D5B-15C5-03CB-C807B209D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4CE66D-7B25-4B9F-25FD-F2B67E9F9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9BAD7E-996F-EB27-B1F2-A5204DEAD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DBD193-FDB0-7683-8585-D14AA9A11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0096DF-831C-CC5B-0227-37BDAFFEB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306B-710A-4FB0-ACD2-135AD1ABBEC9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829DD9-E644-3F75-5C0E-0C83FEBC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1A0D29-9BDF-7C60-B117-1B562BA5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6A1B-6CAE-429C-8E27-97BAD9E55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4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3B387-8F9E-913A-06C9-F7853D8F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6A80AB-2185-2139-9014-302F89F71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306B-710A-4FB0-ACD2-135AD1ABBEC9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7FC582-075B-4975-EFC3-B316075EC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C6C2DA-4335-D51A-D8DE-B21744F3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6A1B-6CAE-429C-8E27-97BAD9E55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81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BD88DA-1453-7D4F-0AF4-D27949CE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306B-710A-4FB0-ACD2-135AD1ABBEC9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AEDF45-D9BC-82A8-515E-E4FD78A2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F6A1FB-3427-AA01-3E8A-93F615BB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6A1B-6CAE-429C-8E27-97BAD9E55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72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8172B-AD38-486A-182F-0C28FA5F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5FD8B3-0E1A-80BF-E5E7-6F8B541A2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C727F-791B-FAE5-28D6-18BA4A6A2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D33911-7D5C-1C4E-D148-A71F8B33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306B-710A-4FB0-ACD2-135AD1ABBEC9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855C33-176B-1E16-B8BA-5E304517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034A92-A0F4-9F51-B731-FCA211BC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6A1B-6CAE-429C-8E27-97BAD9E55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51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2C800-C23D-08FE-EE36-46D81BF4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7966C2-F867-41A1-3C6E-7259826B7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A00FA5-5385-F660-A307-95F4830D5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0A804-B26E-D0ED-9724-85CD090E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306B-710A-4FB0-ACD2-135AD1ABBEC9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F94C8-9A6B-30EF-C5CD-54BED271B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D28C7E-1450-FC4E-D18F-8578C8B7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6A1B-6CAE-429C-8E27-97BAD9E55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62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5315E5-CF2F-AE2D-B509-6AFB0291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C1B57-8214-1625-E1EC-12D8D9B33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B0EDE6-0EEC-D6F0-1482-C8AF11B07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6E306B-710A-4FB0-ACD2-135AD1ABBEC9}" type="datetimeFigureOut">
              <a:rPr lang="ko-KR" altLang="en-US" smtClean="0"/>
              <a:t>2023-12-24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24265D-B439-CFEF-8FCF-98D717ACB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DB9E5-4742-8D4E-9F6F-771359017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336A1B-6CAE-429C-8E27-97BAD9E55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73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8A482-56A1-362E-3CDC-1DABC3ACC7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CheIna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4B3387-4729-49D1-C669-5D7E58A47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check + Invert time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23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F6D4DFD2-E107-78F4-B6D7-F7D6470E9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48800" cy="1354137"/>
          </a:xfrm>
        </p:spPr>
        <p:txBody>
          <a:bodyPr>
            <a:normAutofit/>
          </a:bodyPr>
          <a:lstStyle/>
          <a:p>
            <a:r>
              <a:rPr lang="en-US" altLang="ko-KR"/>
              <a:t>To be More better person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4921AD-A020-871D-62CA-0DFCB3530334}"/>
              </a:ext>
            </a:extLst>
          </p:cNvPr>
          <p:cNvSpPr txBox="1"/>
          <p:nvPr/>
        </p:nvSpPr>
        <p:spPr>
          <a:xfrm>
            <a:off x="2897392" y="3927838"/>
            <a:ext cx="634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If you make a plan, you’ll have to execute your plan. </a:t>
            </a:r>
          </a:p>
          <a:p>
            <a:r>
              <a:rPr lang="en-US" altLang="ko-KR"/>
              <a:t>This application will help you implement for your plan.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16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E4921AD-A020-871D-62CA-0DFCB3530334}"/>
              </a:ext>
            </a:extLst>
          </p:cNvPr>
          <p:cNvSpPr txBox="1"/>
          <p:nvPr/>
        </p:nvSpPr>
        <p:spPr>
          <a:xfrm>
            <a:off x="828675" y="581709"/>
            <a:ext cx="994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reader – initial user</a:t>
            </a:r>
          </a:p>
          <a:p>
            <a:r>
              <a:rPr lang="en-US" altLang="ko-KR"/>
              <a:t>object – To introduce this application</a:t>
            </a:r>
          </a:p>
          <a:p>
            <a:r>
              <a:rPr lang="en-US" altLang="ko-KR"/>
              <a:t>content pattern – procedure guide</a:t>
            </a:r>
          </a:p>
        </p:txBody>
      </p:sp>
    </p:spTree>
    <p:extLst>
      <p:ext uri="{BB962C8B-B14F-4D97-AF65-F5344CB8AC3E}">
        <p14:creationId xmlns:p14="http://schemas.microsoft.com/office/powerpoint/2010/main" val="362870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99DDEA3-6A5E-BB78-8D54-419EA1387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626" y="1594778"/>
            <a:ext cx="4277322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6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48</Words>
  <Application>Microsoft Office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CheIna</vt:lpstr>
      <vt:lpstr>To be More better person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CheIna</dc:title>
  <dc:creator>G K</dc:creator>
  <cp:lastModifiedBy>G K</cp:lastModifiedBy>
  <cp:revision>1</cp:revision>
  <dcterms:created xsi:type="dcterms:W3CDTF">2023-12-13T12:16:17Z</dcterms:created>
  <dcterms:modified xsi:type="dcterms:W3CDTF">2023-12-24T12:21:43Z</dcterms:modified>
</cp:coreProperties>
</file>