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</p:sldMasterIdLst>
  <p:notesMasterIdLst>
    <p:notesMasterId r:id="rId5"/>
  </p:notesMasterIdLst>
  <p:handoutMasterIdLst>
    <p:handoutMasterId r:id="rId6"/>
  </p:handoutMasterIdLst>
  <p:sldIdLst>
    <p:sldId id="391" r:id="rId2"/>
    <p:sldId id="386" r:id="rId3"/>
    <p:sldId id="392" r:id="rId4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D4D4D"/>
    <a:srgbClr val="000000"/>
    <a:srgbClr val="FFFFFF"/>
    <a:srgbClr val="CC9966"/>
    <a:srgbClr val="FFCC33"/>
    <a:srgbClr val="336699"/>
    <a:srgbClr val="336666"/>
    <a:srgbClr val="CC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4628" autoAdjust="0"/>
  </p:normalViewPr>
  <p:slideViewPr>
    <p:cSldViewPr snapToGrid="0">
      <p:cViewPr varScale="1">
        <p:scale>
          <a:sx n="143" d="100"/>
          <a:sy n="143" d="100"/>
        </p:scale>
        <p:origin x="-978" y="-102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3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5000"/>
                  <a:lumOff val="3500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/>
          <p:nvPr userDrawn="1"/>
        </p:nvSpPr>
        <p:spPr bwMode="gray">
          <a:xfrm flipV="1">
            <a:off x="0" y="3438525"/>
            <a:ext cx="9144000" cy="170497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  <a:alpha val="67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09575" y="2065270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 flipH="1">
            <a:off x="419100" y="2486025"/>
            <a:ext cx="608076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 userDrawn="1"/>
        </p:nvGrpSpPr>
        <p:grpSpPr bwMode="gray">
          <a:xfrm>
            <a:off x="5733443" y="447675"/>
            <a:ext cx="371475" cy="371475"/>
            <a:chOff x="1676399" y="895350"/>
            <a:chExt cx="304800" cy="304800"/>
          </a:xfrm>
        </p:grpSpPr>
        <p:sp>
          <p:nvSpPr>
            <p:cNvPr id="112" name="Oval 111"/>
            <p:cNvSpPr/>
            <p:nvPr userDrawn="1"/>
          </p:nvSpPr>
          <p:spPr bwMode="gray">
            <a:xfrm>
              <a:off x="1676399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Freeform 11"/>
            <p:cNvSpPr>
              <a:spLocks/>
            </p:cNvSpPr>
            <p:nvPr userDrawn="1"/>
          </p:nvSpPr>
          <p:spPr bwMode="gray">
            <a:xfrm>
              <a:off x="1726683" y="928563"/>
              <a:ext cx="204233" cy="233408"/>
            </a:xfrm>
            <a:custGeom>
              <a:avLst/>
              <a:gdLst>
                <a:gd name="T0" fmla="*/ 325 w 618"/>
                <a:gd name="T1" fmla="*/ 683 h 706"/>
                <a:gd name="T2" fmla="*/ 423 w 618"/>
                <a:gd name="T3" fmla="*/ 695 h 706"/>
                <a:gd name="T4" fmla="*/ 341 w 618"/>
                <a:gd name="T5" fmla="*/ 606 h 706"/>
                <a:gd name="T6" fmla="*/ 340 w 618"/>
                <a:gd name="T7" fmla="*/ 494 h 706"/>
                <a:gd name="T8" fmla="*/ 348 w 618"/>
                <a:gd name="T9" fmla="*/ 360 h 706"/>
                <a:gd name="T10" fmla="*/ 427 w 618"/>
                <a:gd name="T11" fmla="*/ 384 h 706"/>
                <a:gd name="T12" fmla="*/ 617 w 618"/>
                <a:gd name="T13" fmla="*/ 484 h 706"/>
                <a:gd name="T14" fmla="*/ 611 w 618"/>
                <a:gd name="T15" fmla="*/ 438 h 706"/>
                <a:gd name="T16" fmla="*/ 538 w 618"/>
                <a:gd name="T17" fmla="*/ 359 h 706"/>
                <a:gd name="T18" fmla="*/ 524 w 618"/>
                <a:gd name="T19" fmla="*/ 322 h 706"/>
                <a:gd name="T20" fmla="*/ 513 w 618"/>
                <a:gd name="T21" fmla="*/ 338 h 706"/>
                <a:gd name="T22" fmla="*/ 496 w 618"/>
                <a:gd name="T23" fmla="*/ 340 h 706"/>
                <a:gd name="T24" fmla="*/ 443 w 618"/>
                <a:gd name="T25" fmla="*/ 290 h 706"/>
                <a:gd name="T26" fmla="*/ 430 w 618"/>
                <a:gd name="T27" fmla="*/ 238 h 706"/>
                <a:gd name="T28" fmla="*/ 418 w 618"/>
                <a:gd name="T29" fmla="*/ 256 h 706"/>
                <a:gd name="T30" fmla="*/ 398 w 618"/>
                <a:gd name="T31" fmla="*/ 254 h 706"/>
                <a:gd name="T32" fmla="*/ 337 w 618"/>
                <a:gd name="T33" fmla="*/ 185 h 706"/>
                <a:gd name="T34" fmla="*/ 305 w 618"/>
                <a:gd name="T35" fmla="*/ 0 h 706"/>
                <a:gd name="T36" fmla="*/ 274 w 618"/>
                <a:gd name="T37" fmla="*/ 185 h 706"/>
                <a:gd name="T38" fmla="*/ 218 w 618"/>
                <a:gd name="T39" fmla="*/ 253 h 706"/>
                <a:gd name="T40" fmla="*/ 196 w 618"/>
                <a:gd name="T41" fmla="*/ 258 h 706"/>
                <a:gd name="T42" fmla="*/ 183 w 618"/>
                <a:gd name="T43" fmla="*/ 240 h 706"/>
                <a:gd name="T44" fmla="*/ 170 w 618"/>
                <a:gd name="T45" fmla="*/ 283 h 706"/>
                <a:gd name="T46" fmla="*/ 117 w 618"/>
                <a:gd name="T47" fmla="*/ 344 h 706"/>
                <a:gd name="T48" fmla="*/ 99 w 618"/>
                <a:gd name="T49" fmla="*/ 344 h 706"/>
                <a:gd name="T50" fmla="*/ 86 w 618"/>
                <a:gd name="T51" fmla="*/ 322 h 706"/>
                <a:gd name="T52" fmla="*/ 73 w 618"/>
                <a:gd name="T53" fmla="*/ 369 h 706"/>
                <a:gd name="T54" fmla="*/ 8 w 618"/>
                <a:gd name="T55" fmla="*/ 441 h 706"/>
                <a:gd name="T56" fmla="*/ 3 w 618"/>
                <a:gd name="T57" fmla="*/ 485 h 706"/>
                <a:gd name="T58" fmla="*/ 181 w 618"/>
                <a:gd name="T59" fmla="*/ 387 h 706"/>
                <a:gd name="T60" fmla="*/ 267 w 618"/>
                <a:gd name="T61" fmla="*/ 361 h 706"/>
                <a:gd name="T62" fmla="*/ 275 w 618"/>
                <a:gd name="T63" fmla="*/ 494 h 706"/>
                <a:gd name="T64" fmla="*/ 272 w 618"/>
                <a:gd name="T65" fmla="*/ 612 h 706"/>
                <a:gd name="T66" fmla="*/ 193 w 618"/>
                <a:gd name="T67" fmla="*/ 693 h 706"/>
                <a:gd name="T68" fmla="*/ 293 w 618"/>
                <a:gd name="T69" fmla="*/ 684 h 706"/>
                <a:gd name="T70" fmla="*/ 308 w 618"/>
                <a:gd name="T71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8" h="706">
                  <a:moveTo>
                    <a:pt x="317" y="690"/>
                  </a:moveTo>
                  <a:cubicBezTo>
                    <a:pt x="319" y="684"/>
                    <a:pt x="323" y="683"/>
                    <a:pt x="325" y="68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421" y="704"/>
                    <a:pt x="423" y="700"/>
                    <a:pt x="423" y="695"/>
                  </a:cubicBezTo>
                  <a:cubicBezTo>
                    <a:pt x="423" y="687"/>
                    <a:pt x="419" y="679"/>
                    <a:pt x="413" y="673"/>
                  </a:cubicBezTo>
                  <a:cubicBezTo>
                    <a:pt x="341" y="606"/>
                    <a:pt x="341" y="606"/>
                    <a:pt x="341" y="606"/>
                  </a:cubicBezTo>
                  <a:cubicBezTo>
                    <a:pt x="335" y="601"/>
                    <a:pt x="334" y="597"/>
                    <a:pt x="334" y="592"/>
                  </a:cubicBezTo>
                  <a:cubicBezTo>
                    <a:pt x="334" y="581"/>
                    <a:pt x="340" y="569"/>
                    <a:pt x="340" y="494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40" y="366"/>
                    <a:pt x="340" y="360"/>
                    <a:pt x="348" y="360"/>
                  </a:cubicBezTo>
                  <a:cubicBezTo>
                    <a:pt x="349" y="360"/>
                    <a:pt x="353" y="362"/>
                    <a:pt x="361" y="364"/>
                  </a:cubicBezTo>
                  <a:cubicBezTo>
                    <a:pt x="427" y="384"/>
                    <a:pt x="427" y="384"/>
                    <a:pt x="427" y="384"/>
                  </a:cubicBezTo>
                  <a:cubicBezTo>
                    <a:pt x="438" y="387"/>
                    <a:pt x="448" y="391"/>
                    <a:pt x="463" y="399"/>
                  </a:cubicBezTo>
                  <a:cubicBezTo>
                    <a:pt x="617" y="484"/>
                    <a:pt x="617" y="484"/>
                    <a:pt x="617" y="484"/>
                  </a:cubicBezTo>
                  <a:cubicBezTo>
                    <a:pt x="618" y="458"/>
                    <a:pt x="618" y="458"/>
                    <a:pt x="618" y="458"/>
                  </a:cubicBezTo>
                  <a:cubicBezTo>
                    <a:pt x="618" y="447"/>
                    <a:pt x="618" y="444"/>
                    <a:pt x="611" y="438"/>
                  </a:cubicBezTo>
                  <a:cubicBezTo>
                    <a:pt x="545" y="381"/>
                    <a:pt x="545" y="381"/>
                    <a:pt x="545" y="381"/>
                  </a:cubicBezTo>
                  <a:cubicBezTo>
                    <a:pt x="538" y="375"/>
                    <a:pt x="538" y="374"/>
                    <a:pt x="538" y="359"/>
                  </a:cubicBezTo>
                  <a:cubicBezTo>
                    <a:pt x="538" y="337"/>
                    <a:pt x="538" y="337"/>
                    <a:pt x="538" y="337"/>
                  </a:cubicBezTo>
                  <a:cubicBezTo>
                    <a:pt x="538" y="326"/>
                    <a:pt x="537" y="322"/>
                    <a:pt x="524" y="322"/>
                  </a:cubicBezTo>
                  <a:cubicBezTo>
                    <a:pt x="516" y="322"/>
                    <a:pt x="513" y="324"/>
                    <a:pt x="513" y="331"/>
                  </a:cubicBezTo>
                  <a:cubicBezTo>
                    <a:pt x="513" y="338"/>
                    <a:pt x="513" y="338"/>
                    <a:pt x="513" y="338"/>
                  </a:cubicBezTo>
                  <a:cubicBezTo>
                    <a:pt x="513" y="342"/>
                    <a:pt x="509" y="345"/>
                    <a:pt x="506" y="345"/>
                  </a:cubicBezTo>
                  <a:cubicBezTo>
                    <a:pt x="505" y="345"/>
                    <a:pt x="502" y="345"/>
                    <a:pt x="496" y="340"/>
                  </a:cubicBezTo>
                  <a:cubicBezTo>
                    <a:pt x="449" y="299"/>
                    <a:pt x="449" y="299"/>
                    <a:pt x="449" y="299"/>
                  </a:cubicBezTo>
                  <a:cubicBezTo>
                    <a:pt x="444" y="295"/>
                    <a:pt x="443" y="292"/>
                    <a:pt x="443" y="290"/>
                  </a:cubicBezTo>
                  <a:cubicBezTo>
                    <a:pt x="445" y="251"/>
                    <a:pt x="445" y="251"/>
                    <a:pt x="445" y="251"/>
                  </a:cubicBezTo>
                  <a:cubicBezTo>
                    <a:pt x="445" y="241"/>
                    <a:pt x="442" y="238"/>
                    <a:pt x="430" y="238"/>
                  </a:cubicBezTo>
                  <a:cubicBezTo>
                    <a:pt x="421" y="238"/>
                    <a:pt x="418" y="241"/>
                    <a:pt x="418" y="250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8" y="260"/>
                    <a:pt x="415" y="263"/>
                    <a:pt x="411" y="263"/>
                  </a:cubicBezTo>
                  <a:cubicBezTo>
                    <a:pt x="407" y="263"/>
                    <a:pt x="404" y="260"/>
                    <a:pt x="398" y="254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38" y="202"/>
                    <a:pt x="338" y="202"/>
                    <a:pt x="337" y="185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4" y="73"/>
                    <a:pt x="324" y="0"/>
                    <a:pt x="305" y="0"/>
                  </a:cubicBezTo>
                  <a:cubicBezTo>
                    <a:pt x="285" y="0"/>
                    <a:pt x="275" y="87"/>
                    <a:pt x="274" y="144"/>
                  </a:cubicBezTo>
                  <a:cubicBezTo>
                    <a:pt x="274" y="185"/>
                    <a:pt x="274" y="185"/>
                    <a:pt x="274" y="185"/>
                  </a:cubicBezTo>
                  <a:cubicBezTo>
                    <a:pt x="274" y="202"/>
                    <a:pt x="274" y="203"/>
                    <a:pt x="264" y="212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09" y="262"/>
                    <a:pt x="204" y="263"/>
                    <a:pt x="201" y="263"/>
                  </a:cubicBezTo>
                  <a:cubicBezTo>
                    <a:pt x="198" y="263"/>
                    <a:pt x="196" y="261"/>
                    <a:pt x="196" y="258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44"/>
                    <a:pt x="195" y="240"/>
                    <a:pt x="183" y="240"/>
                  </a:cubicBezTo>
                  <a:cubicBezTo>
                    <a:pt x="170" y="240"/>
                    <a:pt x="170" y="245"/>
                    <a:pt x="170" y="258"/>
                  </a:cubicBezTo>
                  <a:cubicBezTo>
                    <a:pt x="170" y="283"/>
                    <a:pt x="170" y="283"/>
                    <a:pt x="170" y="283"/>
                  </a:cubicBezTo>
                  <a:cubicBezTo>
                    <a:pt x="170" y="294"/>
                    <a:pt x="169" y="298"/>
                    <a:pt x="161" y="30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0" y="349"/>
                    <a:pt x="106" y="351"/>
                    <a:pt x="104" y="351"/>
                  </a:cubicBezTo>
                  <a:cubicBezTo>
                    <a:pt x="102" y="351"/>
                    <a:pt x="99" y="348"/>
                    <a:pt x="99" y="34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24"/>
                    <a:pt x="96" y="322"/>
                    <a:pt x="86" y="322"/>
                  </a:cubicBezTo>
                  <a:cubicBezTo>
                    <a:pt x="75" y="322"/>
                    <a:pt x="73" y="327"/>
                    <a:pt x="73" y="340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3" y="382"/>
                    <a:pt x="72" y="384"/>
                    <a:pt x="63" y="392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0" y="448"/>
                    <a:pt x="0" y="449"/>
                    <a:pt x="0" y="457"/>
                  </a:cubicBezTo>
                  <a:cubicBezTo>
                    <a:pt x="3" y="485"/>
                    <a:pt x="3" y="485"/>
                    <a:pt x="3" y="485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62" y="392"/>
                    <a:pt x="163" y="392"/>
                    <a:pt x="181" y="387"/>
                  </a:cubicBezTo>
                  <a:cubicBezTo>
                    <a:pt x="248" y="366"/>
                    <a:pt x="248" y="366"/>
                    <a:pt x="248" y="366"/>
                  </a:cubicBezTo>
                  <a:cubicBezTo>
                    <a:pt x="259" y="362"/>
                    <a:pt x="265" y="361"/>
                    <a:pt x="267" y="361"/>
                  </a:cubicBezTo>
                  <a:cubicBezTo>
                    <a:pt x="275" y="361"/>
                    <a:pt x="275" y="367"/>
                    <a:pt x="275" y="387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587"/>
                    <a:pt x="281" y="574"/>
                    <a:pt x="281" y="593"/>
                  </a:cubicBezTo>
                  <a:cubicBezTo>
                    <a:pt x="281" y="599"/>
                    <a:pt x="279" y="605"/>
                    <a:pt x="272" y="612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195" y="683"/>
                    <a:pt x="193" y="686"/>
                    <a:pt x="193" y="693"/>
                  </a:cubicBezTo>
                  <a:cubicBezTo>
                    <a:pt x="193" y="705"/>
                    <a:pt x="195" y="706"/>
                    <a:pt x="199" y="706"/>
                  </a:cubicBezTo>
                  <a:cubicBezTo>
                    <a:pt x="293" y="684"/>
                    <a:pt x="293" y="684"/>
                    <a:pt x="293" y="684"/>
                  </a:cubicBezTo>
                  <a:cubicBezTo>
                    <a:pt x="296" y="684"/>
                    <a:pt x="299" y="686"/>
                    <a:pt x="300" y="688"/>
                  </a:cubicBezTo>
                  <a:cubicBezTo>
                    <a:pt x="308" y="706"/>
                    <a:pt x="308" y="706"/>
                    <a:pt x="308" y="706"/>
                  </a:cubicBezTo>
                  <a:lnTo>
                    <a:pt x="317" y="69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 bwMode="gray">
          <a:xfrm>
            <a:off x="5733443" y="2638425"/>
            <a:ext cx="371475" cy="371475"/>
            <a:chOff x="2635865" y="895350"/>
            <a:chExt cx="304800" cy="304800"/>
          </a:xfrm>
        </p:grpSpPr>
        <p:sp>
          <p:nvSpPr>
            <p:cNvPr id="114" name="Oval 113"/>
            <p:cNvSpPr/>
            <p:nvPr userDrawn="1"/>
          </p:nvSpPr>
          <p:spPr bwMode="gray">
            <a:xfrm>
              <a:off x="26358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gray">
            <a:xfrm>
              <a:off x="2673930" y="966665"/>
              <a:ext cx="241574" cy="148402"/>
            </a:xfrm>
            <a:custGeom>
              <a:avLst/>
              <a:gdLst>
                <a:gd name="T0" fmla="*/ 6 w 277"/>
                <a:gd name="T1" fmla="*/ 144 h 169"/>
                <a:gd name="T2" fmla="*/ 0 w 277"/>
                <a:gd name="T3" fmla="*/ 136 h 169"/>
                <a:gd name="T4" fmla="*/ 8 w 277"/>
                <a:gd name="T5" fmla="*/ 101 h 169"/>
                <a:gd name="T6" fmla="*/ 51 w 277"/>
                <a:gd name="T7" fmla="*/ 106 h 169"/>
                <a:gd name="T8" fmla="*/ 4 w 277"/>
                <a:gd name="T9" fmla="*/ 78 h 169"/>
                <a:gd name="T10" fmla="*/ 6 w 277"/>
                <a:gd name="T11" fmla="*/ 58 h 169"/>
                <a:gd name="T12" fmla="*/ 15 w 277"/>
                <a:gd name="T13" fmla="*/ 40 h 169"/>
                <a:gd name="T14" fmla="*/ 64 w 277"/>
                <a:gd name="T15" fmla="*/ 7 h 169"/>
                <a:gd name="T16" fmla="*/ 206 w 277"/>
                <a:gd name="T17" fmla="*/ 4 h 169"/>
                <a:gd name="T18" fmla="*/ 240 w 277"/>
                <a:gd name="T19" fmla="*/ 39 h 169"/>
                <a:gd name="T20" fmla="*/ 270 w 277"/>
                <a:gd name="T21" fmla="*/ 43 h 169"/>
                <a:gd name="T22" fmla="*/ 257 w 277"/>
                <a:gd name="T23" fmla="*/ 60 h 169"/>
                <a:gd name="T24" fmla="*/ 235 w 277"/>
                <a:gd name="T25" fmla="*/ 89 h 169"/>
                <a:gd name="T26" fmla="*/ 226 w 277"/>
                <a:gd name="T27" fmla="*/ 107 h 169"/>
                <a:gd name="T28" fmla="*/ 277 w 277"/>
                <a:gd name="T29" fmla="*/ 95 h 169"/>
                <a:gd name="T30" fmla="*/ 276 w 277"/>
                <a:gd name="T31" fmla="*/ 140 h 169"/>
                <a:gd name="T32" fmla="*/ 203 w 277"/>
                <a:gd name="T33" fmla="*/ 149 h 169"/>
                <a:gd name="T34" fmla="*/ 73 w 277"/>
                <a:gd name="T35" fmla="*/ 149 h 169"/>
                <a:gd name="T36" fmla="*/ 68 w 277"/>
                <a:gd name="T37" fmla="*/ 17 h 169"/>
                <a:gd name="T38" fmla="*/ 46 w 277"/>
                <a:gd name="T39" fmla="*/ 52 h 169"/>
                <a:gd name="T40" fmla="*/ 232 w 277"/>
                <a:gd name="T41" fmla="*/ 48 h 169"/>
                <a:gd name="T42" fmla="*/ 200 w 277"/>
                <a:gd name="T43" fmla="*/ 14 h 169"/>
                <a:gd name="T44" fmla="*/ 95 w 277"/>
                <a:gd name="T45" fmla="*/ 77 h 169"/>
                <a:gd name="T46" fmla="*/ 88 w 277"/>
                <a:gd name="T47" fmla="*/ 132 h 169"/>
                <a:gd name="T48" fmla="*/ 180 w 277"/>
                <a:gd name="T49" fmla="*/ 140 h 169"/>
                <a:gd name="T50" fmla="*/ 190 w 277"/>
                <a:gd name="T51" fmla="*/ 86 h 169"/>
                <a:gd name="T52" fmla="*/ 95 w 277"/>
                <a:gd name="T53" fmla="*/ 77 h 169"/>
                <a:gd name="T54" fmla="*/ 225 w 277"/>
                <a:gd name="T55" fmla="*/ 164 h 169"/>
                <a:gd name="T56" fmla="*/ 272 w 277"/>
                <a:gd name="T57" fmla="*/ 169 h 169"/>
                <a:gd name="T58" fmla="*/ 277 w 277"/>
                <a:gd name="T59" fmla="*/ 149 h 169"/>
                <a:gd name="T60" fmla="*/ 271 w 277"/>
                <a:gd name="T61" fmla="*/ 150 h 169"/>
                <a:gd name="T62" fmla="*/ 218 w 277"/>
                <a:gd name="T63" fmla="*/ 117 h 169"/>
                <a:gd name="T64" fmla="*/ 218 w 277"/>
                <a:gd name="T65" fmla="*/ 136 h 169"/>
                <a:gd name="T66" fmla="*/ 218 w 277"/>
                <a:gd name="T67" fmla="*/ 117 h 169"/>
                <a:gd name="T68" fmla="*/ 51 w 277"/>
                <a:gd name="T69" fmla="*/ 164 h 169"/>
                <a:gd name="T70" fmla="*/ 5 w 277"/>
                <a:gd name="T71" fmla="*/ 169 h 169"/>
                <a:gd name="T72" fmla="*/ 0 w 277"/>
                <a:gd name="T73" fmla="*/ 149 h 169"/>
                <a:gd name="T74" fmla="*/ 6 w 277"/>
                <a:gd name="T75" fmla="*/ 150 h 169"/>
                <a:gd name="T76" fmla="*/ 58 w 277"/>
                <a:gd name="T77" fmla="*/ 117 h 169"/>
                <a:gd name="T78" fmla="*/ 58 w 277"/>
                <a:gd name="T79" fmla="*/ 136 h 169"/>
                <a:gd name="T80" fmla="*/ 58 w 277"/>
                <a:gd name="T8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169">
                  <a:moveTo>
                    <a:pt x="73" y="149"/>
                  </a:moveTo>
                  <a:cubicBezTo>
                    <a:pt x="51" y="148"/>
                    <a:pt x="29" y="146"/>
                    <a:pt x="6" y="144"/>
                  </a:cubicBezTo>
                  <a:cubicBezTo>
                    <a:pt x="4" y="143"/>
                    <a:pt x="2" y="143"/>
                    <a:pt x="1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23"/>
                    <a:pt x="0" y="109"/>
                    <a:pt x="0" y="95"/>
                  </a:cubicBezTo>
                  <a:cubicBezTo>
                    <a:pt x="1" y="98"/>
                    <a:pt x="4" y="101"/>
                    <a:pt x="8" y="101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1" y="107"/>
                    <a:pt x="51" y="107"/>
                    <a:pt x="51" y="106"/>
                  </a:cubicBezTo>
                  <a:cubicBezTo>
                    <a:pt x="51" y="98"/>
                    <a:pt x="51" y="91"/>
                    <a:pt x="41" y="8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2" y="57"/>
                    <a:pt x="1" y="49"/>
                    <a:pt x="6" y="43"/>
                  </a:cubicBezTo>
                  <a:cubicBezTo>
                    <a:pt x="9" y="40"/>
                    <a:pt x="12" y="40"/>
                    <a:pt x="1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6" y="5"/>
                    <a:pt x="68" y="4"/>
                    <a:pt x="70" y="4"/>
                  </a:cubicBezTo>
                  <a:cubicBezTo>
                    <a:pt x="116" y="0"/>
                    <a:pt x="161" y="0"/>
                    <a:pt x="206" y="4"/>
                  </a:cubicBezTo>
                  <a:cubicBezTo>
                    <a:pt x="209" y="4"/>
                    <a:pt x="211" y="5"/>
                    <a:pt x="212" y="7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4" y="40"/>
                    <a:pt x="268" y="40"/>
                    <a:pt x="270" y="43"/>
                  </a:cubicBezTo>
                  <a:cubicBezTo>
                    <a:pt x="276" y="49"/>
                    <a:pt x="275" y="57"/>
                    <a:pt x="270" y="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25" y="91"/>
                    <a:pt x="225" y="98"/>
                    <a:pt x="225" y="106"/>
                  </a:cubicBezTo>
                  <a:cubicBezTo>
                    <a:pt x="225" y="107"/>
                    <a:pt x="226" y="107"/>
                    <a:pt x="226" y="107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72" y="101"/>
                    <a:pt x="275" y="98"/>
                    <a:pt x="277" y="95"/>
                  </a:cubicBezTo>
                  <a:cubicBezTo>
                    <a:pt x="277" y="109"/>
                    <a:pt x="277" y="123"/>
                    <a:pt x="277" y="136"/>
                  </a:cubicBezTo>
                  <a:cubicBezTo>
                    <a:pt x="277" y="138"/>
                    <a:pt x="276" y="139"/>
                    <a:pt x="276" y="140"/>
                  </a:cubicBezTo>
                  <a:cubicBezTo>
                    <a:pt x="274" y="143"/>
                    <a:pt x="272" y="143"/>
                    <a:pt x="270" y="144"/>
                  </a:cubicBezTo>
                  <a:cubicBezTo>
                    <a:pt x="248" y="146"/>
                    <a:pt x="225" y="148"/>
                    <a:pt x="203" y="149"/>
                  </a:cubicBezTo>
                  <a:cubicBezTo>
                    <a:pt x="181" y="151"/>
                    <a:pt x="160" y="151"/>
                    <a:pt x="138" y="151"/>
                  </a:cubicBezTo>
                  <a:cubicBezTo>
                    <a:pt x="116" y="151"/>
                    <a:pt x="95" y="151"/>
                    <a:pt x="73" y="149"/>
                  </a:cubicBezTo>
                  <a:close/>
                  <a:moveTo>
                    <a:pt x="76" y="14"/>
                  </a:moveTo>
                  <a:cubicBezTo>
                    <a:pt x="73" y="14"/>
                    <a:pt x="70" y="14"/>
                    <a:pt x="68" y="1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50"/>
                    <a:pt x="43" y="52"/>
                    <a:pt x="46" y="52"/>
                  </a:cubicBezTo>
                  <a:cubicBezTo>
                    <a:pt x="107" y="58"/>
                    <a:pt x="169" y="58"/>
                    <a:pt x="230" y="52"/>
                  </a:cubicBezTo>
                  <a:cubicBezTo>
                    <a:pt x="233" y="52"/>
                    <a:pt x="234" y="50"/>
                    <a:pt x="232" y="48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6" y="14"/>
                    <a:pt x="203" y="14"/>
                    <a:pt x="200" y="14"/>
                  </a:cubicBezTo>
                  <a:cubicBezTo>
                    <a:pt x="159" y="10"/>
                    <a:pt x="117" y="10"/>
                    <a:pt x="76" y="14"/>
                  </a:cubicBezTo>
                  <a:close/>
                  <a:moveTo>
                    <a:pt x="95" y="77"/>
                  </a:moveTo>
                  <a:cubicBezTo>
                    <a:pt x="90" y="77"/>
                    <a:pt x="86" y="81"/>
                    <a:pt x="86" y="86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36"/>
                    <a:pt x="92" y="139"/>
                    <a:pt x="96" y="140"/>
                  </a:cubicBezTo>
                  <a:cubicBezTo>
                    <a:pt x="124" y="142"/>
                    <a:pt x="152" y="142"/>
                    <a:pt x="180" y="140"/>
                  </a:cubicBezTo>
                  <a:cubicBezTo>
                    <a:pt x="184" y="139"/>
                    <a:pt x="188" y="136"/>
                    <a:pt x="188" y="132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0" y="81"/>
                    <a:pt x="186" y="77"/>
                    <a:pt x="181" y="77"/>
                  </a:cubicBezTo>
                  <a:cubicBezTo>
                    <a:pt x="95" y="77"/>
                    <a:pt x="95" y="77"/>
                    <a:pt x="95" y="77"/>
                  </a:cubicBezTo>
                  <a:close/>
                  <a:moveTo>
                    <a:pt x="225" y="154"/>
                  </a:moveTo>
                  <a:cubicBezTo>
                    <a:pt x="225" y="164"/>
                    <a:pt x="225" y="164"/>
                    <a:pt x="225" y="164"/>
                  </a:cubicBezTo>
                  <a:cubicBezTo>
                    <a:pt x="225" y="167"/>
                    <a:pt x="227" y="169"/>
                    <a:pt x="23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9"/>
                    <a:pt x="277" y="167"/>
                    <a:pt x="277" y="16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5" y="149"/>
                    <a:pt x="273" y="149"/>
                    <a:pt x="271" y="150"/>
                  </a:cubicBezTo>
                  <a:cubicBezTo>
                    <a:pt x="255" y="151"/>
                    <a:pt x="240" y="153"/>
                    <a:pt x="225" y="154"/>
                  </a:cubicBezTo>
                  <a:close/>
                  <a:moveTo>
                    <a:pt x="218" y="117"/>
                  </a:moveTo>
                  <a:cubicBezTo>
                    <a:pt x="213" y="117"/>
                    <a:pt x="209" y="121"/>
                    <a:pt x="209" y="127"/>
                  </a:cubicBezTo>
                  <a:cubicBezTo>
                    <a:pt x="209" y="132"/>
                    <a:pt x="213" y="136"/>
                    <a:pt x="218" y="136"/>
                  </a:cubicBezTo>
                  <a:cubicBezTo>
                    <a:pt x="224" y="136"/>
                    <a:pt x="228" y="132"/>
                    <a:pt x="228" y="127"/>
                  </a:cubicBezTo>
                  <a:cubicBezTo>
                    <a:pt x="228" y="121"/>
                    <a:pt x="224" y="117"/>
                    <a:pt x="218" y="117"/>
                  </a:cubicBezTo>
                  <a:close/>
                  <a:moveTo>
                    <a:pt x="51" y="154"/>
                  </a:moveTo>
                  <a:cubicBezTo>
                    <a:pt x="51" y="164"/>
                    <a:pt x="51" y="164"/>
                    <a:pt x="51" y="164"/>
                  </a:cubicBezTo>
                  <a:cubicBezTo>
                    <a:pt x="51" y="167"/>
                    <a:pt x="49" y="169"/>
                    <a:pt x="46" y="169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2" y="169"/>
                    <a:pt x="0" y="167"/>
                    <a:pt x="0" y="16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3" y="149"/>
                    <a:pt x="6" y="150"/>
                  </a:cubicBezTo>
                  <a:cubicBezTo>
                    <a:pt x="21" y="151"/>
                    <a:pt x="36" y="153"/>
                    <a:pt x="51" y="154"/>
                  </a:cubicBezTo>
                  <a:close/>
                  <a:moveTo>
                    <a:pt x="58" y="117"/>
                  </a:moveTo>
                  <a:cubicBezTo>
                    <a:pt x="63" y="117"/>
                    <a:pt x="67" y="121"/>
                    <a:pt x="67" y="127"/>
                  </a:cubicBezTo>
                  <a:cubicBezTo>
                    <a:pt x="67" y="132"/>
                    <a:pt x="63" y="136"/>
                    <a:pt x="58" y="136"/>
                  </a:cubicBezTo>
                  <a:cubicBezTo>
                    <a:pt x="52" y="136"/>
                    <a:pt x="48" y="132"/>
                    <a:pt x="48" y="127"/>
                  </a:cubicBezTo>
                  <a:cubicBezTo>
                    <a:pt x="48" y="121"/>
                    <a:pt x="52" y="117"/>
                    <a:pt x="58" y="117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 bwMode="gray">
          <a:xfrm>
            <a:off x="5733443" y="4176205"/>
            <a:ext cx="371475" cy="371475"/>
            <a:chOff x="4075065" y="895350"/>
            <a:chExt cx="304800" cy="304800"/>
          </a:xfrm>
        </p:grpSpPr>
        <p:sp>
          <p:nvSpPr>
            <p:cNvPr id="117" name="Oval 116"/>
            <p:cNvSpPr/>
            <p:nvPr userDrawn="1"/>
          </p:nvSpPr>
          <p:spPr bwMode="gray">
            <a:xfrm>
              <a:off x="40750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4157370" y="927671"/>
              <a:ext cx="178597" cy="24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9"/>
            <p:cNvSpPr>
              <a:spLocks noEditPoints="1"/>
            </p:cNvSpPr>
            <p:nvPr userDrawn="1"/>
          </p:nvSpPr>
          <p:spPr bwMode="gray">
            <a:xfrm>
              <a:off x="4151764" y="924266"/>
              <a:ext cx="185704" cy="254796"/>
            </a:xfrm>
            <a:custGeom>
              <a:avLst/>
              <a:gdLst>
                <a:gd name="T0" fmla="*/ 211 w 536"/>
                <a:gd name="T1" fmla="*/ 341 h 737"/>
                <a:gd name="T2" fmla="*/ 210 w 536"/>
                <a:gd name="T3" fmla="*/ 340 h 737"/>
                <a:gd name="T4" fmla="*/ 205 w 536"/>
                <a:gd name="T5" fmla="*/ 341 h 737"/>
                <a:gd name="T6" fmla="*/ 204 w 536"/>
                <a:gd name="T7" fmla="*/ 343 h 737"/>
                <a:gd name="T8" fmla="*/ 203 w 536"/>
                <a:gd name="T9" fmla="*/ 344 h 737"/>
                <a:gd name="T10" fmla="*/ 182 w 536"/>
                <a:gd name="T11" fmla="*/ 374 h 737"/>
                <a:gd name="T12" fmla="*/ 161 w 536"/>
                <a:gd name="T13" fmla="*/ 721 h 737"/>
                <a:gd name="T14" fmla="*/ 204 w 536"/>
                <a:gd name="T15" fmla="*/ 737 h 737"/>
                <a:gd name="T16" fmla="*/ 204 w 536"/>
                <a:gd name="T17" fmla="*/ 737 h 737"/>
                <a:gd name="T18" fmla="*/ 247 w 536"/>
                <a:gd name="T19" fmla="*/ 721 h 737"/>
                <a:gd name="T20" fmla="*/ 221 w 536"/>
                <a:gd name="T21" fmla="*/ 353 h 737"/>
                <a:gd name="T22" fmla="*/ 211 w 536"/>
                <a:gd name="T23" fmla="*/ 341 h 737"/>
                <a:gd name="T24" fmla="*/ 166 w 536"/>
                <a:gd name="T25" fmla="*/ 316 h 737"/>
                <a:gd name="T26" fmla="*/ 139 w 536"/>
                <a:gd name="T27" fmla="*/ 321 h 737"/>
                <a:gd name="T28" fmla="*/ 98 w 536"/>
                <a:gd name="T29" fmla="*/ 353 h 737"/>
                <a:gd name="T30" fmla="*/ 3 w 536"/>
                <a:gd name="T31" fmla="*/ 567 h 737"/>
                <a:gd name="T32" fmla="*/ 5 w 536"/>
                <a:gd name="T33" fmla="*/ 584 h 737"/>
                <a:gd name="T34" fmla="*/ 21 w 536"/>
                <a:gd name="T35" fmla="*/ 579 h 737"/>
                <a:gd name="T36" fmla="*/ 189 w 536"/>
                <a:gd name="T37" fmla="*/ 340 h 737"/>
                <a:gd name="T38" fmla="*/ 166 w 536"/>
                <a:gd name="T39" fmla="*/ 316 h 737"/>
                <a:gd name="T40" fmla="*/ 524 w 536"/>
                <a:gd name="T41" fmla="*/ 329 h 737"/>
                <a:gd name="T42" fmla="*/ 233 w 536"/>
                <a:gd name="T43" fmla="*/ 302 h 737"/>
                <a:gd name="T44" fmla="*/ 233 w 536"/>
                <a:gd name="T45" fmla="*/ 313 h 737"/>
                <a:gd name="T46" fmla="*/ 222 w 536"/>
                <a:gd name="T47" fmla="*/ 333 h 737"/>
                <a:gd name="T48" fmla="*/ 242 w 536"/>
                <a:gd name="T49" fmla="*/ 356 h 737"/>
                <a:gd name="T50" fmla="*/ 289 w 536"/>
                <a:gd name="T51" fmla="*/ 375 h 737"/>
                <a:gd name="T52" fmla="*/ 522 w 536"/>
                <a:gd name="T53" fmla="*/ 350 h 737"/>
                <a:gd name="T54" fmla="*/ 536 w 536"/>
                <a:gd name="T55" fmla="*/ 340 h 737"/>
                <a:gd name="T56" fmla="*/ 524 w 536"/>
                <a:gd name="T57" fmla="*/ 329 h 737"/>
                <a:gd name="T58" fmla="*/ 177 w 536"/>
                <a:gd name="T59" fmla="*/ 282 h 737"/>
                <a:gd name="T60" fmla="*/ 205 w 536"/>
                <a:gd name="T61" fmla="*/ 274 h 737"/>
                <a:gd name="T62" fmla="*/ 211 w 536"/>
                <a:gd name="T63" fmla="*/ 276 h 737"/>
                <a:gd name="T64" fmla="*/ 220 w 536"/>
                <a:gd name="T65" fmla="*/ 249 h 737"/>
                <a:gd name="T66" fmla="*/ 213 w 536"/>
                <a:gd name="T67" fmla="*/ 199 h 737"/>
                <a:gd name="T68" fmla="*/ 75 w 536"/>
                <a:gd name="T69" fmla="*/ 9 h 737"/>
                <a:gd name="T70" fmla="*/ 59 w 536"/>
                <a:gd name="T71" fmla="*/ 2 h 737"/>
                <a:gd name="T72" fmla="*/ 56 w 536"/>
                <a:gd name="T73" fmla="*/ 18 h 737"/>
                <a:gd name="T74" fmla="*/ 177 w 536"/>
                <a:gd name="T75" fmla="*/ 282 h 737"/>
                <a:gd name="T76" fmla="*/ 190 w 536"/>
                <a:gd name="T77" fmla="*/ 339 h 737"/>
                <a:gd name="T78" fmla="*/ 189 w 536"/>
                <a:gd name="T79" fmla="*/ 340 h 737"/>
                <a:gd name="T80" fmla="*/ 190 w 536"/>
                <a:gd name="T81" fmla="*/ 340 h 737"/>
                <a:gd name="T82" fmla="*/ 190 w 536"/>
                <a:gd name="T83" fmla="*/ 339 h 737"/>
                <a:gd name="T84" fmla="*/ 203 w 536"/>
                <a:gd name="T85" fmla="*/ 285 h 737"/>
                <a:gd name="T86" fmla="*/ 177 w 536"/>
                <a:gd name="T87" fmla="*/ 304 h 737"/>
                <a:gd name="T88" fmla="*/ 196 w 536"/>
                <a:gd name="T89" fmla="*/ 330 h 737"/>
                <a:gd name="T90" fmla="*/ 222 w 536"/>
                <a:gd name="T91" fmla="*/ 311 h 737"/>
                <a:gd name="T92" fmla="*/ 203 w 536"/>
                <a:gd name="T93" fmla="*/ 285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6" h="737">
                  <a:moveTo>
                    <a:pt x="211" y="341"/>
                  </a:moveTo>
                  <a:cubicBezTo>
                    <a:pt x="211" y="341"/>
                    <a:pt x="210" y="341"/>
                    <a:pt x="210" y="340"/>
                  </a:cubicBezTo>
                  <a:cubicBezTo>
                    <a:pt x="208" y="341"/>
                    <a:pt x="207" y="341"/>
                    <a:pt x="205" y="341"/>
                  </a:cubicBezTo>
                  <a:cubicBezTo>
                    <a:pt x="205" y="342"/>
                    <a:pt x="204" y="343"/>
                    <a:pt x="204" y="343"/>
                  </a:cubicBezTo>
                  <a:cubicBezTo>
                    <a:pt x="204" y="344"/>
                    <a:pt x="203" y="344"/>
                    <a:pt x="203" y="344"/>
                  </a:cubicBezTo>
                  <a:cubicBezTo>
                    <a:pt x="182" y="374"/>
                    <a:pt x="182" y="374"/>
                    <a:pt x="182" y="374"/>
                  </a:cubicBezTo>
                  <a:cubicBezTo>
                    <a:pt x="170" y="447"/>
                    <a:pt x="161" y="582"/>
                    <a:pt x="161" y="721"/>
                  </a:cubicBezTo>
                  <a:cubicBezTo>
                    <a:pt x="161" y="731"/>
                    <a:pt x="180" y="737"/>
                    <a:pt x="204" y="737"/>
                  </a:cubicBezTo>
                  <a:cubicBezTo>
                    <a:pt x="204" y="737"/>
                    <a:pt x="204" y="737"/>
                    <a:pt x="204" y="737"/>
                  </a:cubicBezTo>
                  <a:cubicBezTo>
                    <a:pt x="227" y="737"/>
                    <a:pt x="247" y="732"/>
                    <a:pt x="247" y="721"/>
                  </a:cubicBezTo>
                  <a:cubicBezTo>
                    <a:pt x="247" y="568"/>
                    <a:pt x="236" y="420"/>
                    <a:pt x="221" y="353"/>
                  </a:cubicBezTo>
                  <a:lnTo>
                    <a:pt x="211" y="341"/>
                  </a:lnTo>
                  <a:close/>
                  <a:moveTo>
                    <a:pt x="166" y="316"/>
                  </a:moveTo>
                  <a:cubicBezTo>
                    <a:pt x="139" y="321"/>
                    <a:pt x="139" y="321"/>
                    <a:pt x="139" y="321"/>
                  </a:cubicBezTo>
                  <a:cubicBezTo>
                    <a:pt x="123" y="324"/>
                    <a:pt x="105" y="338"/>
                    <a:pt x="98" y="353"/>
                  </a:cubicBezTo>
                  <a:cubicBezTo>
                    <a:pt x="3" y="567"/>
                    <a:pt x="3" y="567"/>
                    <a:pt x="3" y="567"/>
                  </a:cubicBezTo>
                  <a:cubicBezTo>
                    <a:pt x="0" y="573"/>
                    <a:pt x="1" y="581"/>
                    <a:pt x="5" y="584"/>
                  </a:cubicBezTo>
                  <a:cubicBezTo>
                    <a:pt x="10" y="587"/>
                    <a:pt x="16" y="585"/>
                    <a:pt x="21" y="579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178" y="337"/>
                    <a:pt x="169" y="327"/>
                    <a:pt x="166" y="316"/>
                  </a:cubicBezTo>
                  <a:close/>
                  <a:moveTo>
                    <a:pt x="524" y="329"/>
                  </a:moveTo>
                  <a:cubicBezTo>
                    <a:pt x="233" y="302"/>
                    <a:pt x="233" y="302"/>
                    <a:pt x="233" y="302"/>
                  </a:cubicBezTo>
                  <a:cubicBezTo>
                    <a:pt x="233" y="306"/>
                    <a:pt x="234" y="310"/>
                    <a:pt x="233" y="313"/>
                  </a:cubicBezTo>
                  <a:cubicBezTo>
                    <a:pt x="232" y="321"/>
                    <a:pt x="228" y="328"/>
                    <a:pt x="222" y="333"/>
                  </a:cubicBezTo>
                  <a:cubicBezTo>
                    <a:pt x="242" y="356"/>
                    <a:pt x="242" y="356"/>
                    <a:pt x="242" y="356"/>
                  </a:cubicBezTo>
                  <a:cubicBezTo>
                    <a:pt x="252" y="368"/>
                    <a:pt x="273" y="376"/>
                    <a:pt x="289" y="375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9" y="350"/>
                    <a:pt x="535" y="345"/>
                    <a:pt x="536" y="340"/>
                  </a:cubicBezTo>
                  <a:cubicBezTo>
                    <a:pt x="536" y="335"/>
                    <a:pt x="531" y="330"/>
                    <a:pt x="524" y="329"/>
                  </a:cubicBezTo>
                  <a:close/>
                  <a:moveTo>
                    <a:pt x="177" y="282"/>
                  </a:moveTo>
                  <a:cubicBezTo>
                    <a:pt x="185" y="276"/>
                    <a:pt x="195" y="273"/>
                    <a:pt x="205" y="274"/>
                  </a:cubicBezTo>
                  <a:cubicBezTo>
                    <a:pt x="207" y="275"/>
                    <a:pt x="209" y="275"/>
                    <a:pt x="211" y="276"/>
                  </a:cubicBezTo>
                  <a:cubicBezTo>
                    <a:pt x="220" y="249"/>
                    <a:pt x="220" y="249"/>
                    <a:pt x="220" y="249"/>
                  </a:cubicBezTo>
                  <a:cubicBezTo>
                    <a:pt x="225" y="234"/>
                    <a:pt x="222" y="212"/>
                    <a:pt x="213" y="19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1" y="3"/>
                    <a:pt x="64" y="0"/>
                    <a:pt x="59" y="2"/>
                  </a:cubicBezTo>
                  <a:cubicBezTo>
                    <a:pt x="54" y="5"/>
                    <a:pt x="53" y="12"/>
                    <a:pt x="56" y="18"/>
                  </a:cubicBezTo>
                  <a:lnTo>
                    <a:pt x="177" y="282"/>
                  </a:lnTo>
                  <a:close/>
                  <a:moveTo>
                    <a:pt x="190" y="339"/>
                  </a:moveTo>
                  <a:cubicBezTo>
                    <a:pt x="189" y="340"/>
                    <a:pt x="189" y="340"/>
                    <a:pt x="189" y="340"/>
                  </a:cubicBezTo>
                  <a:cubicBezTo>
                    <a:pt x="189" y="340"/>
                    <a:pt x="189" y="340"/>
                    <a:pt x="190" y="340"/>
                  </a:cubicBezTo>
                  <a:cubicBezTo>
                    <a:pt x="190" y="340"/>
                    <a:pt x="190" y="340"/>
                    <a:pt x="190" y="339"/>
                  </a:cubicBezTo>
                  <a:close/>
                  <a:moveTo>
                    <a:pt x="203" y="285"/>
                  </a:moveTo>
                  <a:cubicBezTo>
                    <a:pt x="191" y="283"/>
                    <a:pt x="179" y="292"/>
                    <a:pt x="177" y="304"/>
                  </a:cubicBezTo>
                  <a:cubicBezTo>
                    <a:pt x="175" y="317"/>
                    <a:pt x="183" y="328"/>
                    <a:pt x="196" y="330"/>
                  </a:cubicBezTo>
                  <a:cubicBezTo>
                    <a:pt x="208" y="332"/>
                    <a:pt x="220" y="324"/>
                    <a:pt x="222" y="311"/>
                  </a:cubicBezTo>
                  <a:cubicBezTo>
                    <a:pt x="224" y="299"/>
                    <a:pt x="215" y="287"/>
                    <a:pt x="203" y="285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419099" y="2624978"/>
            <a:ext cx="4695825" cy="27699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876328"/>
            <a:ext cx="9144000" cy="267172"/>
            <a:chOff x="0" y="4876328"/>
            <a:chExt cx="9144000" cy="267172"/>
          </a:xfrm>
        </p:grpSpPr>
        <p:sp>
          <p:nvSpPr>
            <p:cNvPr id="132" name="TextBox 131"/>
            <p:cNvSpPr txBox="1"/>
            <p:nvPr userDrawn="1"/>
          </p:nvSpPr>
          <p:spPr bwMode="gray">
            <a:xfrm>
              <a:off x="7203008" y="4876328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0" y="5010150"/>
              <a:ext cx="9144000" cy="13335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 bwMode="gray">
          <a:xfrm>
            <a:off x="5733443" y="1465431"/>
            <a:ext cx="371475" cy="371475"/>
            <a:chOff x="5733443" y="1465431"/>
            <a:chExt cx="371475" cy="371475"/>
          </a:xfrm>
        </p:grpSpPr>
        <p:sp>
          <p:nvSpPr>
            <p:cNvPr id="113" name="Oval 112"/>
            <p:cNvSpPr/>
            <p:nvPr userDrawn="1"/>
          </p:nvSpPr>
          <p:spPr bwMode="gray">
            <a:xfrm>
              <a:off x="5733443" y="146543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42" name="Group 141"/>
            <p:cNvGrpSpPr/>
            <p:nvPr userDrawn="1"/>
          </p:nvGrpSpPr>
          <p:grpSpPr bwMode="gray">
            <a:xfrm>
              <a:off x="5795199" y="1532523"/>
              <a:ext cx="250247" cy="248651"/>
              <a:chOff x="1148865" y="84814"/>
              <a:chExt cx="368236" cy="365890"/>
            </a:xfrm>
          </p:grpSpPr>
          <p:sp>
            <p:nvSpPr>
              <p:cNvPr id="143" name="Freeform 5"/>
              <p:cNvSpPr>
                <a:spLocks/>
              </p:cNvSpPr>
              <p:nvPr userDrawn="1"/>
            </p:nvSpPr>
            <p:spPr bwMode="gray">
              <a:xfrm>
                <a:off x="1260081" y="197653"/>
                <a:ext cx="147735" cy="146111"/>
              </a:xfrm>
              <a:custGeom>
                <a:avLst/>
                <a:gdLst>
                  <a:gd name="T0" fmla="*/ 176 w 181"/>
                  <a:gd name="T1" fmla="*/ 79 h 180"/>
                  <a:gd name="T2" fmla="*/ 176 w 181"/>
                  <a:gd name="T3" fmla="*/ 79 h 180"/>
                  <a:gd name="T4" fmla="*/ 179 w 181"/>
                  <a:gd name="T5" fmla="*/ 75 h 180"/>
                  <a:gd name="T6" fmla="*/ 181 w 181"/>
                  <a:gd name="T7" fmla="*/ 70 h 180"/>
                  <a:gd name="T8" fmla="*/ 179 w 181"/>
                  <a:gd name="T9" fmla="*/ 64 h 180"/>
                  <a:gd name="T10" fmla="*/ 176 w 181"/>
                  <a:gd name="T11" fmla="*/ 59 h 180"/>
                  <a:gd name="T12" fmla="*/ 120 w 181"/>
                  <a:gd name="T13" fmla="*/ 5 h 180"/>
                  <a:gd name="T14" fmla="*/ 120 w 181"/>
                  <a:gd name="T15" fmla="*/ 5 h 180"/>
                  <a:gd name="T16" fmla="*/ 116 w 181"/>
                  <a:gd name="T17" fmla="*/ 2 h 180"/>
                  <a:gd name="T18" fmla="*/ 111 w 181"/>
                  <a:gd name="T19" fmla="*/ 0 h 180"/>
                  <a:gd name="T20" fmla="*/ 105 w 181"/>
                  <a:gd name="T21" fmla="*/ 2 h 180"/>
                  <a:gd name="T22" fmla="*/ 100 w 181"/>
                  <a:gd name="T23" fmla="*/ 5 h 180"/>
                  <a:gd name="T24" fmla="*/ 4 w 181"/>
                  <a:gd name="T25" fmla="*/ 101 h 180"/>
                  <a:gd name="T26" fmla="*/ 4 w 181"/>
                  <a:gd name="T27" fmla="*/ 101 h 180"/>
                  <a:gd name="T28" fmla="*/ 1 w 181"/>
                  <a:gd name="T29" fmla="*/ 105 h 180"/>
                  <a:gd name="T30" fmla="*/ 0 w 181"/>
                  <a:gd name="T31" fmla="*/ 112 h 180"/>
                  <a:gd name="T32" fmla="*/ 1 w 181"/>
                  <a:gd name="T33" fmla="*/ 116 h 180"/>
                  <a:gd name="T34" fmla="*/ 4 w 181"/>
                  <a:gd name="T35" fmla="*/ 121 h 180"/>
                  <a:gd name="T36" fmla="*/ 58 w 181"/>
                  <a:gd name="T37" fmla="*/ 177 h 180"/>
                  <a:gd name="T38" fmla="*/ 58 w 181"/>
                  <a:gd name="T39" fmla="*/ 177 h 180"/>
                  <a:gd name="T40" fmla="*/ 63 w 181"/>
                  <a:gd name="T41" fmla="*/ 180 h 180"/>
                  <a:gd name="T42" fmla="*/ 69 w 181"/>
                  <a:gd name="T43" fmla="*/ 180 h 180"/>
                  <a:gd name="T44" fmla="*/ 74 w 181"/>
                  <a:gd name="T45" fmla="*/ 180 h 180"/>
                  <a:gd name="T46" fmla="*/ 80 w 181"/>
                  <a:gd name="T47" fmla="*/ 177 h 180"/>
                  <a:gd name="T48" fmla="*/ 176 w 181"/>
                  <a:gd name="T49" fmla="*/ 79 h 180"/>
                  <a:gd name="T50" fmla="*/ 176 w 181"/>
                  <a:gd name="T51" fmla="*/ 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1" h="180">
                    <a:moveTo>
                      <a:pt x="176" y="79"/>
                    </a:moveTo>
                    <a:lnTo>
                      <a:pt x="176" y="79"/>
                    </a:lnTo>
                    <a:lnTo>
                      <a:pt x="179" y="75"/>
                    </a:lnTo>
                    <a:lnTo>
                      <a:pt x="181" y="70"/>
                    </a:lnTo>
                    <a:lnTo>
                      <a:pt x="179" y="64"/>
                    </a:lnTo>
                    <a:lnTo>
                      <a:pt x="176" y="59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1" y="0"/>
                    </a:lnTo>
                    <a:lnTo>
                      <a:pt x="105" y="2"/>
                    </a:lnTo>
                    <a:lnTo>
                      <a:pt x="100" y="5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1" y="105"/>
                    </a:lnTo>
                    <a:lnTo>
                      <a:pt x="0" y="112"/>
                    </a:lnTo>
                    <a:lnTo>
                      <a:pt x="1" y="116"/>
                    </a:lnTo>
                    <a:lnTo>
                      <a:pt x="4" y="121"/>
                    </a:lnTo>
                    <a:lnTo>
                      <a:pt x="58" y="177"/>
                    </a:lnTo>
                    <a:lnTo>
                      <a:pt x="58" y="177"/>
                    </a:lnTo>
                    <a:lnTo>
                      <a:pt x="63" y="180"/>
                    </a:lnTo>
                    <a:lnTo>
                      <a:pt x="69" y="180"/>
                    </a:lnTo>
                    <a:lnTo>
                      <a:pt x="74" y="180"/>
                    </a:lnTo>
                    <a:lnTo>
                      <a:pt x="80" y="177"/>
                    </a:lnTo>
                    <a:lnTo>
                      <a:pt x="176" y="79"/>
                    </a:lnTo>
                    <a:lnTo>
                      <a:pt x="176" y="7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gray">
              <a:xfrm>
                <a:off x="1379954" y="125235"/>
                <a:ext cx="95762" cy="95762"/>
              </a:xfrm>
              <a:custGeom>
                <a:avLst/>
                <a:gdLst>
                  <a:gd name="T0" fmla="*/ 113 w 133"/>
                  <a:gd name="T1" fmla="*/ 113 h 133"/>
                  <a:gd name="T2" fmla="*/ 113 w 133"/>
                  <a:gd name="T3" fmla="*/ 113 h 133"/>
                  <a:gd name="T4" fmla="*/ 122 w 133"/>
                  <a:gd name="T5" fmla="*/ 102 h 133"/>
                  <a:gd name="T6" fmla="*/ 129 w 133"/>
                  <a:gd name="T7" fmla="*/ 91 h 133"/>
                  <a:gd name="T8" fmla="*/ 132 w 133"/>
                  <a:gd name="T9" fmla="*/ 79 h 133"/>
                  <a:gd name="T10" fmla="*/ 133 w 133"/>
                  <a:gd name="T11" fmla="*/ 66 h 133"/>
                  <a:gd name="T12" fmla="*/ 132 w 133"/>
                  <a:gd name="T13" fmla="*/ 54 h 133"/>
                  <a:gd name="T14" fmla="*/ 129 w 133"/>
                  <a:gd name="T15" fmla="*/ 42 h 133"/>
                  <a:gd name="T16" fmla="*/ 122 w 133"/>
                  <a:gd name="T17" fmla="*/ 29 h 133"/>
                  <a:gd name="T18" fmla="*/ 113 w 133"/>
                  <a:gd name="T19" fmla="*/ 18 h 133"/>
                  <a:gd name="T20" fmla="*/ 113 w 133"/>
                  <a:gd name="T21" fmla="*/ 18 h 133"/>
                  <a:gd name="T22" fmla="*/ 102 w 133"/>
                  <a:gd name="T23" fmla="*/ 11 h 133"/>
                  <a:gd name="T24" fmla="*/ 91 w 133"/>
                  <a:gd name="T25" fmla="*/ 4 h 133"/>
                  <a:gd name="T26" fmla="*/ 79 w 133"/>
                  <a:gd name="T27" fmla="*/ 1 h 133"/>
                  <a:gd name="T28" fmla="*/ 67 w 133"/>
                  <a:gd name="T29" fmla="*/ 0 h 133"/>
                  <a:gd name="T30" fmla="*/ 54 w 133"/>
                  <a:gd name="T31" fmla="*/ 1 h 133"/>
                  <a:gd name="T32" fmla="*/ 42 w 133"/>
                  <a:gd name="T33" fmla="*/ 4 h 133"/>
                  <a:gd name="T34" fmla="*/ 29 w 133"/>
                  <a:gd name="T35" fmla="*/ 11 h 133"/>
                  <a:gd name="T36" fmla="*/ 19 w 133"/>
                  <a:gd name="T37" fmla="*/ 18 h 133"/>
                  <a:gd name="T38" fmla="*/ 19 w 133"/>
                  <a:gd name="T39" fmla="*/ 18 h 133"/>
                  <a:gd name="T40" fmla="*/ 11 w 133"/>
                  <a:gd name="T41" fmla="*/ 29 h 133"/>
                  <a:gd name="T42" fmla="*/ 5 w 133"/>
                  <a:gd name="T43" fmla="*/ 42 h 133"/>
                  <a:gd name="T44" fmla="*/ 2 w 133"/>
                  <a:gd name="T45" fmla="*/ 54 h 133"/>
                  <a:gd name="T46" fmla="*/ 0 w 133"/>
                  <a:gd name="T47" fmla="*/ 66 h 133"/>
                  <a:gd name="T48" fmla="*/ 2 w 133"/>
                  <a:gd name="T49" fmla="*/ 79 h 133"/>
                  <a:gd name="T50" fmla="*/ 5 w 133"/>
                  <a:gd name="T51" fmla="*/ 91 h 133"/>
                  <a:gd name="T52" fmla="*/ 11 w 133"/>
                  <a:gd name="T53" fmla="*/ 102 h 133"/>
                  <a:gd name="T54" fmla="*/ 19 w 133"/>
                  <a:gd name="T55" fmla="*/ 113 h 133"/>
                  <a:gd name="T56" fmla="*/ 19 w 133"/>
                  <a:gd name="T57" fmla="*/ 113 h 133"/>
                  <a:gd name="T58" fmla="*/ 29 w 133"/>
                  <a:gd name="T59" fmla="*/ 122 h 133"/>
                  <a:gd name="T60" fmla="*/ 42 w 133"/>
                  <a:gd name="T61" fmla="*/ 128 h 133"/>
                  <a:gd name="T62" fmla="*/ 54 w 133"/>
                  <a:gd name="T63" fmla="*/ 131 h 133"/>
                  <a:gd name="T64" fmla="*/ 67 w 133"/>
                  <a:gd name="T65" fmla="*/ 133 h 133"/>
                  <a:gd name="T66" fmla="*/ 79 w 133"/>
                  <a:gd name="T67" fmla="*/ 131 h 133"/>
                  <a:gd name="T68" fmla="*/ 91 w 133"/>
                  <a:gd name="T69" fmla="*/ 128 h 133"/>
                  <a:gd name="T70" fmla="*/ 102 w 133"/>
                  <a:gd name="T71" fmla="*/ 122 h 133"/>
                  <a:gd name="T72" fmla="*/ 113 w 133"/>
                  <a:gd name="T73" fmla="*/ 113 h 133"/>
                  <a:gd name="T74" fmla="*/ 113 w 133"/>
                  <a:gd name="T75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3">
                    <a:moveTo>
                      <a:pt x="113" y="113"/>
                    </a:moveTo>
                    <a:lnTo>
                      <a:pt x="113" y="113"/>
                    </a:lnTo>
                    <a:lnTo>
                      <a:pt x="122" y="102"/>
                    </a:lnTo>
                    <a:lnTo>
                      <a:pt x="129" y="91"/>
                    </a:lnTo>
                    <a:lnTo>
                      <a:pt x="132" y="79"/>
                    </a:lnTo>
                    <a:lnTo>
                      <a:pt x="133" y="66"/>
                    </a:lnTo>
                    <a:lnTo>
                      <a:pt x="132" y="54"/>
                    </a:lnTo>
                    <a:lnTo>
                      <a:pt x="129" y="42"/>
                    </a:lnTo>
                    <a:lnTo>
                      <a:pt x="122" y="29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2" y="11"/>
                    </a:lnTo>
                    <a:lnTo>
                      <a:pt x="91" y="4"/>
                    </a:lnTo>
                    <a:lnTo>
                      <a:pt x="79" y="1"/>
                    </a:lnTo>
                    <a:lnTo>
                      <a:pt x="67" y="0"/>
                    </a:lnTo>
                    <a:lnTo>
                      <a:pt x="54" y="1"/>
                    </a:lnTo>
                    <a:lnTo>
                      <a:pt x="42" y="4"/>
                    </a:lnTo>
                    <a:lnTo>
                      <a:pt x="29" y="1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9"/>
                    </a:lnTo>
                    <a:lnTo>
                      <a:pt x="5" y="42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2" y="79"/>
                    </a:lnTo>
                    <a:lnTo>
                      <a:pt x="5" y="91"/>
                    </a:lnTo>
                    <a:lnTo>
                      <a:pt x="11" y="102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29" y="122"/>
                    </a:lnTo>
                    <a:lnTo>
                      <a:pt x="42" y="128"/>
                    </a:lnTo>
                    <a:lnTo>
                      <a:pt x="54" y="131"/>
                    </a:lnTo>
                    <a:lnTo>
                      <a:pt x="67" y="133"/>
                    </a:lnTo>
                    <a:lnTo>
                      <a:pt x="79" y="131"/>
                    </a:lnTo>
                    <a:lnTo>
                      <a:pt x="91" y="128"/>
                    </a:lnTo>
                    <a:lnTo>
                      <a:pt x="102" y="122"/>
                    </a:lnTo>
                    <a:lnTo>
                      <a:pt x="113" y="113"/>
                    </a:lnTo>
                    <a:lnTo>
                      <a:pt x="113" y="11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"/>
              <p:cNvSpPr>
                <a:spLocks noEditPoints="1"/>
              </p:cNvSpPr>
              <p:nvPr userDrawn="1"/>
            </p:nvSpPr>
            <p:spPr bwMode="gray">
              <a:xfrm>
                <a:off x="1148865" y="84814"/>
                <a:ext cx="181828" cy="181827"/>
              </a:xfrm>
              <a:custGeom>
                <a:avLst/>
                <a:gdLst>
                  <a:gd name="T0" fmla="*/ 221 w 225"/>
                  <a:gd name="T1" fmla="*/ 73 h 225"/>
                  <a:gd name="T2" fmla="*/ 152 w 225"/>
                  <a:gd name="T3" fmla="*/ 3 h 225"/>
                  <a:gd name="T4" fmla="*/ 152 w 225"/>
                  <a:gd name="T5" fmla="*/ 3 h 225"/>
                  <a:gd name="T6" fmla="*/ 147 w 225"/>
                  <a:gd name="T7" fmla="*/ 0 h 225"/>
                  <a:gd name="T8" fmla="*/ 142 w 225"/>
                  <a:gd name="T9" fmla="*/ 0 h 225"/>
                  <a:gd name="T10" fmla="*/ 138 w 225"/>
                  <a:gd name="T11" fmla="*/ 0 h 225"/>
                  <a:gd name="T12" fmla="*/ 135 w 225"/>
                  <a:gd name="T13" fmla="*/ 3 h 225"/>
                  <a:gd name="T14" fmla="*/ 3 w 225"/>
                  <a:gd name="T15" fmla="*/ 135 h 225"/>
                  <a:gd name="T16" fmla="*/ 3 w 225"/>
                  <a:gd name="T17" fmla="*/ 135 h 225"/>
                  <a:gd name="T18" fmla="*/ 0 w 225"/>
                  <a:gd name="T19" fmla="*/ 138 h 225"/>
                  <a:gd name="T20" fmla="*/ 0 w 225"/>
                  <a:gd name="T21" fmla="*/ 142 h 225"/>
                  <a:gd name="T22" fmla="*/ 0 w 225"/>
                  <a:gd name="T23" fmla="*/ 149 h 225"/>
                  <a:gd name="T24" fmla="*/ 3 w 225"/>
                  <a:gd name="T25" fmla="*/ 152 h 225"/>
                  <a:gd name="T26" fmla="*/ 73 w 225"/>
                  <a:gd name="T27" fmla="*/ 221 h 225"/>
                  <a:gd name="T28" fmla="*/ 73 w 225"/>
                  <a:gd name="T29" fmla="*/ 221 h 225"/>
                  <a:gd name="T30" fmla="*/ 76 w 225"/>
                  <a:gd name="T31" fmla="*/ 225 h 225"/>
                  <a:gd name="T32" fmla="*/ 81 w 225"/>
                  <a:gd name="T33" fmla="*/ 225 h 225"/>
                  <a:gd name="T34" fmla="*/ 85 w 225"/>
                  <a:gd name="T35" fmla="*/ 225 h 225"/>
                  <a:gd name="T36" fmla="*/ 90 w 225"/>
                  <a:gd name="T37" fmla="*/ 221 h 225"/>
                  <a:gd name="T38" fmla="*/ 221 w 225"/>
                  <a:gd name="T39" fmla="*/ 90 h 225"/>
                  <a:gd name="T40" fmla="*/ 221 w 225"/>
                  <a:gd name="T41" fmla="*/ 90 h 225"/>
                  <a:gd name="T42" fmla="*/ 223 w 225"/>
                  <a:gd name="T43" fmla="*/ 87 h 225"/>
                  <a:gd name="T44" fmla="*/ 225 w 225"/>
                  <a:gd name="T45" fmla="*/ 82 h 225"/>
                  <a:gd name="T46" fmla="*/ 223 w 225"/>
                  <a:gd name="T47" fmla="*/ 76 h 225"/>
                  <a:gd name="T48" fmla="*/ 221 w 225"/>
                  <a:gd name="T49" fmla="*/ 73 h 225"/>
                  <a:gd name="T50" fmla="*/ 221 w 225"/>
                  <a:gd name="T51" fmla="*/ 73 h 225"/>
                  <a:gd name="T52" fmla="*/ 81 w 225"/>
                  <a:gd name="T53" fmla="*/ 215 h 225"/>
                  <a:gd name="T54" fmla="*/ 8 w 225"/>
                  <a:gd name="T55" fmla="*/ 142 h 225"/>
                  <a:gd name="T56" fmla="*/ 142 w 225"/>
                  <a:gd name="T57" fmla="*/ 9 h 225"/>
                  <a:gd name="T58" fmla="*/ 215 w 225"/>
                  <a:gd name="T59" fmla="*/ 82 h 225"/>
                  <a:gd name="T60" fmla="*/ 81 w 225"/>
                  <a:gd name="T61" fmla="*/ 215 h 225"/>
                  <a:gd name="T62" fmla="*/ 81 w 225"/>
                  <a:gd name="T63" fmla="*/ 21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" h="225">
                    <a:moveTo>
                      <a:pt x="221" y="73"/>
                    </a:moveTo>
                    <a:lnTo>
                      <a:pt x="152" y="3"/>
                    </a:lnTo>
                    <a:lnTo>
                      <a:pt x="152" y="3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3"/>
                    </a:lnTo>
                    <a:lnTo>
                      <a:pt x="3" y="135"/>
                    </a:lnTo>
                    <a:lnTo>
                      <a:pt x="3" y="135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9"/>
                    </a:lnTo>
                    <a:lnTo>
                      <a:pt x="3" y="152"/>
                    </a:lnTo>
                    <a:lnTo>
                      <a:pt x="73" y="221"/>
                    </a:lnTo>
                    <a:lnTo>
                      <a:pt x="73" y="221"/>
                    </a:lnTo>
                    <a:lnTo>
                      <a:pt x="76" y="225"/>
                    </a:lnTo>
                    <a:lnTo>
                      <a:pt x="81" y="225"/>
                    </a:lnTo>
                    <a:lnTo>
                      <a:pt x="85" y="225"/>
                    </a:lnTo>
                    <a:lnTo>
                      <a:pt x="90" y="221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3" y="87"/>
                    </a:lnTo>
                    <a:lnTo>
                      <a:pt x="225" y="82"/>
                    </a:lnTo>
                    <a:lnTo>
                      <a:pt x="223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1" y="215"/>
                    </a:moveTo>
                    <a:lnTo>
                      <a:pt x="8" y="142"/>
                    </a:lnTo>
                    <a:lnTo>
                      <a:pt x="142" y="9"/>
                    </a:lnTo>
                    <a:lnTo>
                      <a:pt x="215" y="82"/>
                    </a:lnTo>
                    <a:lnTo>
                      <a:pt x="81" y="215"/>
                    </a:lnTo>
                    <a:lnTo>
                      <a:pt x="81" y="215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"/>
              <p:cNvSpPr>
                <a:spLocks noEditPoints="1"/>
              </p:cNvSpPr>
              <p:nvPr userDrawn="1"/>
            </p:nvSpPr>
            <p:spPr bwMode="gray">
              <a:xfrm>
                <a:off x="1333650" y="268877"/>
                <a:ext cx="183451" cy="181827"/>
              </a:xfrm>
              <a:custGeom>
                <a:avLst/>
                <a:gdLst>
                  <a:gd name="T0" fmla="*/ 221 w 226"/>
                  <a:gd name="T1" fmla="*/ 73 h 225"/>
                  <a:gd name="T2" fmla="*/ 153 w 226"/>
                  <a:gd name="T3" fmla="*/ 4 h 225"/>
                  <a:gd name="T4" fmla="*/ 153 w 226"/>
                  <a:gd name="T5" fmla="*/ 4 h 225"/>
                  <a:gd name="T6" fmla="*/ 149 w 226"/>
                  <a:gd name="T7" fmla="*/ 0 h 225"/>
                  <a:gd name="T8" fmla="*/ 144 w 226"/>
                  <a:gd name="T9" fmla="*/ 0 h 225"/>
                  <a:gd name="T10" fmla="*/ 139 w 226"/>
                  <a:gd name="T11" fmla="*/ 0 h 225"/>
                  <a:gd name="T12" fmla="*/ 135 w 226"/>
                  <a:gd name="T13" fmla="*/ 4 h 225"/>
                  <a:gd name="T14" fmla="*/ 5 w 226"/>
                  <a:gd name="T15" fmla="*/ 135 h 225"/>
                  <a:gd name="T16" fmla="*/ 5 w 226"/>
                  <a:gd name="T17" fmla="*/ 135 h 225"/>
                  <a:gd name="T18" fmla="*/ 1 w 226"/>
                  <a:gd name="T19" fmla="*/ 138 h 225"/>
                  <a:gd name="T20" fmla="*/ 0 w 226"/>
                  <a:gd name="T21" fmla="*/ 143 h 225"/>
                  <a:gd name="T22" fmla="*/ 1 w 226"/>
                  <a:gd name="T23" fmla="*/ 148 h 225"/>
                  <a:gd name="T24" fmla="*/ 5 w 226"/>
                  <a:gd name="T25" fmla="*/ 152 h 225"/>
                  <a:gd name="T26" fmla="*/ 73 w 226"/>
                  <a:gd name="T27" fmla="*/ 222 h 225"/>
                  <a:gd name="T28" fmla="*/ 73 w 226"/>
                  <a:gd name="T29" fmla="*/ 222 h 225"/>
                  <a:gd name="T30" fmla="*/ 77 w 226"/>
                  <a:gd name="T31" fmla="*/ 223 h 225"/>
                  <a:gd name="T32" fmla="*/ 82 w 226"/>
                  <a:gd name="T33" fmla="*/ 225 h 225"/>
                  <a:gd name="T34" fmla="*/ 87 w 226"/>
                  <a:gd name="T35" fmla="*/ 223 h 225"/>
                  <a:gd name="T36" fmla="*/ 91 w 226"/>
                  <a:gd name="T37" fmla="*/ 222 h 225"/>
                  <a:gd name="T38" fmla="*/ 221 w 226"/>
                  <a:gd name="T39" fmla="*/ 90 h 225"/>
                  <a:gd name="T40" fmla="*/ 221 w 226"/>
                  <a:gd name="T41" fmla="*/ 90 h 225"/>
                  <a:gd name="T42" fmla="*/ 224 w 226"/>
                  <a:gd name="T43" fmla="*/ 86 h 225"/>
                  <a:gd name="T44" fmla="*/ 226 w 226"/>
                  <a:gd name="T45" fmla="*/ 81 h 225"/>
                  <a:gd name="T46" fmla="*/ 224 w 226"/>
                  <a:gd name="T47" fmla="*/ 76 h 225"/>
                  <a:gd name="T48" fmla="*/ 221 w 226"/>
                  <a:gd name="T49" fmla="*/ 73 h 225"/>
                  <a:gd name="T50" fmla="*/ 221 w 226"/>
                  <a:gd name="T51" fmla="*/ 73 h 225"/>
                  <a:gd name="T52" fmla="*/ 82 w 226"/>
                  <a:gd name="T53" fmla="*/ 216 h 225"/>
                  <a:gd name="T54" fmla="*/ 9 w 226"/>
                  <a:gd name="T55" fmla="*/ 143 h 225"/>
                  <a:gd name="T56" fmla="*/ 144 w 226"/>
                  <a:gd name="T57" fmla="*/ 8 h 225"/>
                  <a:gd name="T58" fmla="*/ 217 w 226"/>
                  <a:gd name="T59" fmla="*/ 81 h 225"/>
                  <a:gd name="T60" fmla="*/ 82 w 226"/>
                  <a:gd name="T61" fmla="*/ 2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6" h="225">
                    <a:moveTo>
                      <a:pt x="221" y="73"/>
                    </a:moveTo>
                    <a:lnTo>
                      <a:pt x="153" y="4"/>
                    </a:lnTo>
                    <a:lnTo>
                      <a:pt x="153" y="4"/>
                    </a:lnTo>
                    <a:lnTo>
                      <a:pt x="149" y="0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5" y="4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1" y="148"/>
                    </a:lnTo>
                    <a:lnTo>
                      <a:pt x="5" y="152"/>
                    </a:lnTo>
                    <a:lnTo>
                      <a:pt x="73" y="222"/>
                    </a:lnTo>
                    <a:lnTo>
                      <a:pt x="73" y="222"/>
                    </a:lnTo>
                    <a:lnTo>
                      <a:pt x="77" y="223"/>
                    </a:lnTo>
                    <a:lnTo>
                      <a:pt x="82" y="225"/>
                    </a:lnTo>
                    <a:lnTo>
                      <a:pt x="87" y="223"/>
                    </a:lnTo>
                    <a:lnTo>
                      <a:pt x="91" y="222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4" y="86"/>
                    </a:lnTo>
                    <a:lnTo>
                      <a:pt x="226" y="81"/>
                    </a:lnTo>
                    <a:lnTo>
                      <a:pt x="224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2" y="216"/>
                    </a:moveTo>
                    <a:lnTo>
                      <a:pt x="9" y="143"/>
                    </a:lnTo>
                    <a:lnTo>
                      <a:pt x="144" y="8"/>
                    </a:lnTo>
                    <a:lnTo>
                      <a:pt x="217" y="81"/>
                    </a:lnTo>
                    <a:lnTo>
                      <a:pt x="82" y="216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"/>
              <p:cNvSpPr>
                <a:spLocks/>
              </p:cNvSpPr>
              <p:nvPr userDrawn="1"/>
            </p:nvSpPr>
            <p:spPr bwMode="gray">
              <a:xfrm>
                <a:off x="1253588" y="295061"/>
                <a:ext cx="55197" cy="55197"/>
              </a:xfrm>
              <a:custGeom>
                <a:avLst/>
                <a:gdLst>
                  <a:gd name="T0" fmla="*/ 1 w 66"/>
                  <a:gd name="T1" fmla="*/ 6 h 67"/>
                  <a:gd name="T2" fmla="*/ 1 w 66"/>
                  <a:gd name="T3" fmla="*/ 6 h 67"/>
                  <a:gd name="T4" fmla="*/ 0 w 66"/>
                  <a:gd name="T5" fmla="*/ 9 h 67"/>
                  <a:gd name="T6" fmla="*/ 0 w 66"/>
                  <a:gd name="T7" fmla="*/ 12 h 67"/>
                  <a:gd name="T8" fmla="*/ 0 w 66"/>
                  <a:gd name="T9" fmla="*/ 15 h 67"/>
                  <a:gd name="T10" fmla="*/ 1 w 66"/>
                  <a:gd name="T11" fmla="*/ 19 h 67"/>
                  <a:gd name="T12" fmla="*/ 48 w 66"/>
                  <a:gd name="T13" fmla="*/ 65 h 67"/>
                  <a:gd name="T14" fmla="*/ 48 w 66"/>
                  <a:gd name="T15" fmla="*/ 65 h 67"/>
                  <a:gd name="T16" fmla="*/ 51 w 66"/>
                  <a:gd name="T17" fmla="*/ 67 h 67"/>
                  <a:gd name="T18" fmla="*/ 54 w 66"/>
                  <a:gd name="T19" fmla="*/ 67 h 67"/>
                  <a:gd name="T20" fmla="*/ 57 w 66"/>
                  <a:gd name="T21" fmla="*/ 67 h 67"/>
                  <a:gd name="T22" fmla="*/ 60 w 66"/>
                  <a:gd name="T23" fmla="*/ 65 h 67"/>
                  <a:gd name="T24" fmla="*/ 66 w 66"/>
                  <a:gd name="T25" fmla="*/ 59 h 67"/>
                  <a:gd name="T26" fmla="*/ 8 w 66"/>
                  <a:gd name="T27" fmla="*/ 0 h 67"/>
                  <a:gd name="T28" fmla="*/ 1 w 66"/>
                  <a:gd name="T2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7">
                    <a:moveTo>
                      <a:pt x="1" y="6"/>
                    </a:move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51" y="67"/>
                    </a:lnTo>
                    <a:lnTo>
                      <a:pt x="54" y="67"/>
                    </a:lnTo>
                    <a:lnTo>
                      <a:pt x="57" y="67"/>
                    </a:lnTo>
                    <a:lnTo>
                      <a:pt x="60" y="65"/>
                    </a:lnTo>
                    <a:lnTo>
                      <a:pt x="66" y="59"/>
                    </a:lnTo>
                    <a:lnTo>
                      <a:pt x="8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"/>
              <p:cNvSpPr>
                <a:spLocks/>
              </p:cNvSpPr>
              <p:nvPr userDrawn="1"/>
            </p:nvSpPr>
            <p:spPr bwMode="gray">
              <a:xfrm>
                <a:off x="1247093" y="314543"/>
                <a:ext cx="42209" cy="42209"/>
              </a:xfrm>
              <a:custGeom>
                <a:avLst/>
                <a:gdLst>
                  <a:gd name="T0" fmla="*/ 0 w 52"/>
                  <a:gd name="T1" fmla="*/ 23 h 53"/>
                  <a:gd name="T2" fmla="*/ 29 w 52"/>
                  <a:gd name="T3" fmla="*/ 53 h 53"/>
                  <a:gd name="T4" fmla="*/ 29 w 52"/>
                  <a:gd name="T5" fmla="*/ 53 h 53"/>
                  <a:gd name="T6" fmla="*/ 34 w 52"/>
                  <a:gd name="T7" fmla="*/ 50 h 53"/>
                  <a:gd name="T8" fmla="*/ 40 w 52"/>
                  <a:gd name="T9" fmla="*/ 47 h 53"/>
                  <a:gd name="T10" fmla="*/ 46 w 52"/>
                  <a:gd name="T11" fmla="*/ 44 h 53"/>
                  <a:gd name="T12" fmla="*/ 52 w 52"/>
                  <a:gd name="T13" fmla="*/ 44 h 53"/>
                  <a:gd name="T14" fmla="*/ 52 w 52"/>
                  <a:gd name="T15" fmla="*/ 44 h 53"/>
                  <a:gd name="T16" fmla="*/ 9 w 52"/>
                  <a:gd name="T17" fmla="*/ 0 h 53"/>
                  <a:gd name="T18" fmla="*/ 9 w 52"/>
                  <a:gd name="T19" fmla="*/ 0 h 53"/>
                  <a:gd name="T20" fmla="*/ 9 w 52"/>
                  <a:gd name="T21" fmla="*/ 6 h 53"/>
                  <a:gd name="T22" fmla="*/ 6 w 52"/>
                  <a:gd name="T23" fmla="*/ 13 h 53"/>
                  <a:gd name="T24" fmla="*/ 3 w 52"/>
                  <a:gd name="T25" fmla="*/ 19 h 53"/>
                  <a:gd name="T26" fmla="*/ 0 w 52"/>
                  <a:gd name="T27" fmla="*/ 23 h 53"/>
                  <a:gd name="T28" fmla="*/ 0 w 52"/>
                  <a:gd name="T29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53">
                    <a:moveTo>
                      <a:pt x="0" y="23"/>
                    </a:moveTo>
                    <a:lnTo>
                      <a:pt x="29" y="53"/>
                    </a:lnTo>
                    <a:lnTo>
                      <a:pt x="29" y="53"/>
                    </a:lnTo>
                    <a:lnTo>
                      <a:pt x="34" y="50"/>
                    </a:lnTo>
                    <a:lnTo>
                      <a:pt x="40" y="47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6" y="13"/>
                    </a:lnTo>
                    <a:lnTo>
                      <a:pt x="3" y="19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"/>
              <p:cNvSpPr>
                <a:spLocks/>
              </p:cNvSpPr>
              <p:nvPr userDrawn="1"/>
            </p:nvSpPr>
            <p:spPr bwMode="gray">
              <a:xfrm>
                <a:off x="1243847" y="340517"/>
                <a:ext cx="21105" cy="21105"/>
              </a:xfrm>
              <a:custGeom>
                <a:avLst/>
                <a:gdLst>
                  <a:gd name="T0" fmla="*/ 5 w 27"/>
                  <a:gd name="T1" fmla="*/ 22 h 27"/>
                  <a:gd name="T2" fmla="*/ 5 w 27"/>
                  <a:gd name="T3" fmla="*/ 22 h 27"/>
                  <a:gd name="T4" fmla="*/ 10 w 27"/>
                  <a:gd name="T5" fmla="*/ 25 h 27"/>
                  <a:gd name="T6" fmla="*/ 16 w 27"/>
                  <a:gd name="T7" fmla="*/ 27 h 27"/>
                  <a:gd name="T8" fmla="*/ 21 w 27"/>
                  <a:gd name="T9" fmla="*/ 25 h 27"/>
                  <a:gd name="T10" fmla="*/ 27 w 27"/>
                  <a:gd name="T11" fmla="*/ 22 h 27"/>
                  <a:gd name="T12" fmla="*/ 5 w 27"/>
                  <a:gd name="T13" fmla="*/ 0 h 27"/>
                  <a:gd name="T14" fmla="*/ 5 w 27"/>
                  <a:gd name="T15" fmla="*/ 0 h 27"/>
                  <a:gd name="T16" fmla="*/ 2 w 27"/>
                  <a:gd name="T17" fmla="*/ 5 h 27"/>
                  <a:gd name="T18" fmla="*/ 0 w 27"/>
                  <a:gd name="T19" fmla="*/ 11 h 27"/>
                  <a:gd name="T20" fmla="*/ 2 w 27"/>
                  <a:gd name="T21" fmla="*/ 17 h 27"/>
                  <a:gd name="T22" fmla="*/ 5 w 27"/>
                  <a:gd name="T23" fmla="*/ 22 h 27"/>
                  <a:gd name="T24" fmla="*/ 5 w 27"/>
                  <a:gd name="T25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7">
                    <a:moveTo>
                      <a:pt x="5" y="22"/>
                    </a:moveTo>
                    <a:lnTo>
                      <a:pt x="5" y="22"/>
                    </a:lnTo>
                    <a:lnTo>
                      <a:pt x="10" y="25"/>
                    </a:lnTo>
                    <a:lnTo>
                      <a:pt x="16" y="27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6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7081"/>
              </a:xfrm>
              <a:custGeom>
                <a:avLst/>
                <a:gdLst>
                  <a:gd name="T0" fmla="*/ 58 w 58"/>
                  <a:gd name="T1" fmla="*/ 48 h 59"/>
                  <a:gd name="T2" fmla="*/ 58 w 58"/>
                  <a:gd name="T3" fmla="*/ 48 h 59"/>
                  <a:gd name="T4" fmla="*/ 51 w 58"/>
                  <a:gd name="T5" fmla="*/ 45 h 59"/>
                  <a:gd name="T6" fmla="*/ 43 w 58"/>
                  <a:gd name="T7" fmla="*/ 42 h 59"/>
                  <a:gd name="T8" fmla="*/ 35 w 58"/>
                  <a:gd name="T9" fmla="*/ 36 h 59"/>
                  <a:gd name="T10" fmla="*/ 29 w 58"/>
                  <a:gd name="T11" fmla="*/ 31 h 59"/>
                  <a:gd name="T12" fmla="*/ 29 w 58"/>
                  <a:gd name="T13" fmla="*/ 31 h 59"/>
                  <a:gd name="T14" fmla="*/ 23 w 58"/>
                  <a:gd name="T15" fmla="*/ 23 h 59"/>
                  <a:gd name="T16" fmla="*/ 18 w 58"/>
                  <a:gd name="T17" fmla="*/ 15 h 59"/>
                  <a:gd name="T18" fmla="*/ 14 w 58"/>
                  <a:gd name="T19" fmla="*/ 8 h 59"/>
                  <a:gd name="T20" fmla="*/ 12 w 58"/>
                  <a:gd name="T21" fmla="*/ 0 h 59"/>
                  <a:gd name="T22" fmla="*/ 0 w 58"/>
                  <a:gd name="T23" fmla="*/ 12 h 59"/>
                  <a:gd name="T24" fmla="*/ 48 w 58"/>
                  <a:gd name="T25" fmla="*/ 59 h 59"/>
                  <a:gd name="T26" fmla="*/ 58 w 58"/>
                  <a:gd name="T27" fmla="*/ 48 h 59"/>
                  <a:gd name="T28" fmla="*/ 58 w 58"/>
                  <a:gd name="T29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9">
                    <a:moveTo>
                      <a:pt x="58" y="48"/>
                    </a:move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59"/>
                    </a:lnTo>
                    <a:lnTo>
                      <a:pt x="58" y="48"/>
                    </a:lnTo>
                    <a:lnTo>
                      <a:pt x="58" y="4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7"/>
              <p:cNvSpPr>
                <a:spLocks/>
              </p:cNvSpPr>
              <p:nvPr userDrawn="1"/>
            </p:nvSpPr>
            <p:spPr bwMode="gray">
              <a:xfrm>
                <a:off x="1336384" y="197653"/>
                <a:ext cx="47081" cy="29223"/>
              </a:xfrm>
              <a:custGeom>
                <a:avLst/>
                <a:gdLst>
                  <a:gd name="T0" fmla="*/ 18 w 58"/>
                  <a:gd name="T1" fmla="*/ 0 h 36"/>
                  <a:gd name="T2" fmla="*/ 18 w 58"/>
                  <a:gd name="T3" fmla="*/ 0 h 36"/>
                  <a:gd name="T4" fmla="*/ 12 w 58"/>
                  <a:gd name="T5" fmla="*/ 2 h 36"/>
                  <a:gd name="T6" fmla="*/ 7 w 58"/>
                  <a:gd name="T7" fmla="*/ 5 h 36"/>
                  <a:gd name="T8" fmla="*/ 0 w 58"/>
                  <a:gd name="T9" fmla="*/ 13 h 36"/>
                  <a:gd name="T10" fmla="*/ 0 w 58"/>
                  <a:gd name="T11" fmla="*/ 13 h 36"/>
                  <a:gd name="T12" fmla="*/ 58 w 58"/>
                  <a:gd name="T13" fmla="*/ 36 h 36"/>
                  <a:gd name="T14" fmla="*/ 27 w 58"/>
                  <a:gd name="T15" fmla="*/ 5 h 36"/>
                  <a:gd name="T16" fmla="*/ 27 w 58"/>
                  <a:gd name="T17" fmla="*/ 5 h 36"/>
                  <a:gd name="T18" fmla="*/ 23 w 58"/>
                  <a:gd name="T19" fmla="*/ 2 h 36"/>
                  <a:gd name="T20" fmla="*/ 18 w 58"/>
                  <a:gd name="T21" fmla="*/ 0 h 36"/>
                  <a:gd name="T22" fmla="*/ 18 w 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58" y="3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1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2209"/>
              </a:xfrm>
              <a:custGeom>
                <a:avLst/>
                <a:gdLst>
                  <a:gd name="T0" fmla="*/ 12 w 58"/>
                  <a:gd name="T1" fmla="*/ 0 h 53"/>
                  <a:gd name="T2" fmla="*/ 0 w 58"/>
                  <a:gd name="T3" fmla="*/ 12 h 53"/>
                  <a:gd name="T4" fmla="*/ 32 w 58"/>
                  <a:gd name="T5" fmla="*/ 43 h 53"/>
                  <a:gd name="T6" fmla="*/ 32 w 58"/>
                  <a:gd name="T7" fmla="*/ 43 h 53"/>
                  <a:gd name="T8" fmla="*/ 55 w 58"/>
                  <a:gd name="T9" fmla="*/ 53 h 53"/>
                  <a:gd name="T10" fmla="*/ 58 w 58"/>
                  <a:gd name="T11" fmla="*/ 48 h 53"/>
                  <a:gd name="T12" fmla="*/ 58 w 58"/>
                  <a:gd name="T13" fmla="*/ 48 h 53"/>
                  <a:gd name="T14" fmla="*/ 51 w 58"/>
                  <a:gd name="T15" fmla="*/ 45 h 53"/>
                  <a:gd name="T16" fmla="*/ 43 w 58"/>
                  <a:gd name="T17" fmla="*/ 42 h 53"/>
                  <a:gd name="T18" fmla="*/ 35 w 58"/>
                  <a:gd name="T19" fmla="*/ 36 h 53"/>
                  <a:gd name="T20" fmla="*/ 29 w 58"/>
                  <a:gd name="T21" fmla="*/ 31 h 53"/>
                  <a:gd name="T22" fmla="*/ 29 w 58"/>
                  <a:gd name="T23" fmla="*/ 31 h 53"/>
                  <a:gd name="T24" fmla="*/ 23 w 58"/>
                  <a:gd name="T25" fmla="*/ 23 h 53"/>
                  <a:gd name="T26" fmla="*/ 18 w 58"/>
                  <a:gd name="T27" fmla="*/ 15 h 53"/>
                  <a:gd name="T28" fmla="*/ 14 w 58"/>
                  <a:gd name="T29" fmla="*/ 8 h 53"/>
                  <a:gd name="T30" fmla="*/ 12 w 58"/>
                  <a:gd name="T31" fmla="*/ 0 h 53"/>
                  <a:gd name="T32" fmla="*/ 12 w 5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3">
                    <a:moveTo>
                      <a:pt x="12" y="0"/>
                    </a:moveTo>
                    <a:lnTo>
                      <a:pt x="0" y="12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55" y="53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5733443" y="956553"/>
            <a:ext cx="371475" cy="371475"/>
            <a:chOff x="5733443" y="956553"/>
            <a:chExt cx="371475" cy="371475"/>
          </a:xfrm>
        </p:grpSpPr>
        <p:sp>
          <p:nvSpPr>
            <p:cNvPr id="70" name="Oval 69"/>
            <p:cNvSpPr/>
            <p:nvPr userDrawn="1"/>
          </p:nvSpPr>
          <p:spPr bwMode="gray">
            <a:xfrm>
              <a:off x="5733443" y="956553"/>
              <a:ext cx="371475" cy="37147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1" name="Group 70"/>
            <p:cNvGrpSpPr/>
            <p:nvPr userDrawn="1"/>
          </p:nvGrpSpPr>
          <p:grpSpPr>
            <a:xfrm>
              <a:off x="5779303" y="1029883"/>
              <a:ext cx="279755" cy="256765"/>
              <a:chOff x="5783088" y="1038848"/>
              <a:chExt cx="279755" cy="256765"/>
            </a:xfrm>
            <a:solidFill>
              <a:schemeClr val="bg1"/>
            </a:solidFill>
          </p:grpSpPr>
          <p:sp>
            <p:nvSpPr>
              <p:cNvPr id="72" name="Freeform 36"/>
              <p:cNvSpPr>
                <a:spLocks/>
              </p:cNvSpPr>
              <p:nvPr userDrawn="1"/>
            </p:nvSpPr>
            <p:spPr bwMode="gray">
              <a:xfrm flipH="1">
                <a:off x="5885003" y="1111137"/>
                <a:ext cx="76318" cy="184476"/>
              </a:xfrm>
              <a:custGeom>
                <a:avLst/>
                <a:gdLst>
                  <a:gd name="T0" fmla="*/ 264 w 415"/>
                  <a:gd name="T1" fmla="*/ 224 h 1003"/>
                  <a:gd name="T2" fmla="*/ 265 w 415"/>
                  <a:gd name="T3" fmla="*/ 219 h 1003"/>
                  <a:gd name="T4" fmla="*/ 287 w 415"/>
                  <a:gd name="T5" fmla="*/ 202 h 1003"/>
                  <a:gd name="T6" fmla="*/ 287 w 415"/>
                  <a:gd name="T7" fmla="*/ 43 h 1003"/>
                  <a:gd name="T8" fmla="*/ 129 w 415"/>
                  <a:gd name="T9" fmla="*/ 43 h 1003"/>
                  <a:gd name="T10" fmla="*/ 129 w 415"/>
                  <a:gd name="T11" fmla="*/ 202 h 1003"/>
                  <a:gd name="T12" fmla="*/ 151 w 415"/>
                  <a:gd name="T13" fmla="*/ 218 h 1003"/>
                  <a:gd name="T14" fmla="*/ 152 w 415"/>
                  <a:gd name="T15" fmla="*/ 224 h 1003"/>
                  <a:gd name="T16" fmla="*/ 3 w 415"/>
                  <a:gd name="T17" fmla="*/ 976 h 1003"/>
                  <a:gd name="T18" fmla="*/ 26 w 415"/>
                  <a:gd name="T19" fmla="*/ 1003 h 1003"/>
                  <a:gd name="T20" fmla="*/ 82 w 415"/>
                  <a:gd name="T21" fmla="*/ 1003 h 1003"/>
                  <a:gd name="T22" fmla="*/ 115 w 415"/>
                  <a:gd name="T23" fmla="*/ 976 h 1003"/>
                  <a:gd name="T24" fmla="*/ 208 w 415"/>
                  <a:gd name="T25" fmla="*/ 508 h 1003"/>
                  <a:gd name="T26" fmla="*/ 300 w 415"/>
                  <a:gd name="T27" fmla="*/ 976 h 1003"/>
                  <a:gd name="T28" fmla="*/ 334 w 415"/>
                  <a:gd name="T29" fmla="*/ 1003 h 1003"/>
                  <a:gd name="T30" fmla="*/ 390 w 415"/>
                  <a:gd name="T31" fmla="*/ 1003 h 1003"/>
                  <a:gd name="T32" fmla="*/ 412 w 415"/>
                  <a:gd name="T33" fmla="*/ 976 h 1003"/>
                  <a:gd name="T34" fmla="*/ 264 w 415"/>
                  <a:gd name="T35" fmla="*/ 224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5" h="1003">
                    <a:moveTo>
                      <a:pt x="264" y="224"/>
                    </a:moveTo>
                    <a:cubicBezTo>
                      <a:pt x="265" y="219"/>
                      <a:pt x="265" y="219"/>
                      <a:pt x="265" y="219"/>
                    </a:cubicBezTo>
                    <a:cubicBezTo>
                      <a:pt x="273" y="214"/>
                      <a:pt x="280" y="209"/>
                      <a:pt x="287" y="202"/>
                    </a:cubicBezTo>
                    <a:cubicBezTo>
                      <a:pt x="331" y="158"/>
                      <a:pt x="331" y="87"/>
                      <a:pt x="287" y="43"/>
                    </a:cubicBezTo>
                    <a:cubicBezTo>
                      <a:pt x="244" y="0"/>
                      <a:pt x="173" y="0"/>
                      <a:pt x="129" y="43"/>
                    </a:cubicBezTo>
                    <a:cubicBezTo>
                      <a:pt x="85" y="87"/>
                      <a:pt x="85" y="158"/>
                      <a:pt x="129" y="202"/>
                    </a:cubicBezTo>
                    <a:cubicBezTo>
                      <a:pt x="136" y="208"/>
                      <a:pt x="143" y="214"/>
                      <a:pt x="151" y="218"/>
                    </a:cubicBezTo>
                    <a:cubicBezTo>
                      <a:pt x="152" y="224"/>
                      <a:pt x="152" y="224"/>
                      <a:pt x="152" y="224"/>
                    </a:cubicBezTo>
                    <a:cubicBezTo>
                      <a:pt x="3" y="976"/>
                      <a:pt x="3" y="976"/>
                      <a:pt x="3" y="976"/>
                    </a:cubicBezTo>
                    <a:cubicBezTo>
                      <a:pt x="0" y="991"/>
                      <a:pt x="10" y="1003"/>
                      <a:pt x="26" y="1003"/>
                    </a:cubicBezTo>
                    <a:cubicBezTo>
                      <a:pt x="82" y="1003"/>
                      <a:pt x="82" y="1003"/>
                      <a:pt x="82" y="1003"/>
                    </a:cubicBezTo>
                    <a:cubicBezTo>
                      <a:pt x="97" y="1003"/>
                      <a:pt x="112" y="991"/>
                      <a:pt x="115" y="976"/>
                    </a:cubicBezTo>
                    <a:cubicBezTo>
                      <a:pt x="208" y="508"/>
                      <a:pt x="208" y="508"/>
                      <a:pt x="208" y="508"/>
                    </a:cubicBezTo>
                    <a:cubicBezTo>
                      <a:pt x="300" y="976"/>
                      <a:pt x="300" y="976"/>
                      <a:pt x="300" y="976"/>
                    </a:cubicBezTo>
                    <a:cubicBezTo>
                      <a:pt x="303" y="991"/>
                      <a:pt x="318" y="1003"/>
                      <a:pt x="334" y="1003"/>
                    </a:cubicBezTo>
                    <a:cubicBezTo>
                      <a:pt x="390" y="1003"/>
                      <a:pt x="390" y="1003"/>
                      <a:pt x="390" y="1003"/>
                    </a:cubicBezTo>
                    <a:cubicBezTo>
                      <a:pt x="405" y="1003"/>
                      <a:pt x="415" y="991"/>
                      <a:pt x="412" y="976"/>
                    </a:cubicBezTo>
                    <a:lnTo>
                      <a:pt x="264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 userDrawn="1"/>
            </p:nvSpPr>
            <p:spPr bwMode="gray">
              <a:xfrm flipH="1">
                <a:off x="5991265" y="1038848"/>
                <a:ext cx="71578" cy="188505"/>
              </a:xfrm>
              <a:custGeom>
                <a:avLst/>
                <a:gdLst>
                  <a:gd name="T0" fmla="*/ 363 w 389"/>
                  <a:gd name="T1" fmla="*/ 118 h 1025"/>
                  <a:gd name="T2" fmla="*/ 363 w 389"/>
                  <a:gd name="T3" fmla="*/ 25 h 1025"/>
                  <a:gd name="T4" fmla="*/ 270 w 389"/>
                  <a:gd name="T5" fmla="*/ 25 h 1025"/>
                  <a:gd name="T6" fmla="*/ 270 w 389"/>
                  <a:gd name="T7" fmla="*/ 1006 h 1025"/>
                  <a:gd name="T8" fmla="*/ 316 w 389"/>
                  <a:gd name="T9" fmla="*/ 1025 h 1025"/>
                  <a:gd name="T10" fmla="*/ 363 w 389"/>
                  <a:gd name="T11" fmla="*/ 1006 h 1025"/>
                  <a:gd name="T12" fmla="*/ 363 w 389"/>
                  <a:gd name="T13" fmla="*/ 913 h 1025"/>
                  <a:gd name="T14" fmla="*/ 363 w 389"/>
                  <a:gd name="T15" fmla="*/ 11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363" y="118"/>
                    </a:moveTo>
                    <a:cubicBezTo>
                      <a:pt x="389" y="93"/>
                      <a:pt x="389" y="51"/>
                      <a:pt x="363" y="25"/>
                    </a:cubicBezTo>
                    <a:cubicBezTo>
                      <a:pt x="337" y="0"/>
                      <a:pt x="296" y="0"/>
                      <a:pt x="270" y="25"/>
                    </a:cubicBezTo>
                    <a:cubicBezTo>
                      <a:pt x="0" y="296"/>
                      <a:pt x="0" y="735"/>
                      <a:pt x="270" y="1006"/>
                    </a:cubicBezTo>
                    <a:cubicBezTo>
                      <a:pt x="283" y="1019"/>
                      <a:pt x="300" y="1025"/>
                      <a:pt x="316" y="1025"/>
                    </a:cubicBezTo>
                    <a:cubicBezTo>
                      <a:pt x="333" y="1025"/>
                      <a:pt x="350" y="1019"/>
                      <a:pt x="363" y="1006"/>
                    </a:cubicBezTo>
                    <a:cubicBezTo>
                      <a:pt x="389" y="980"/>
                      <a:pt x="389" y="938"/>
                      <a:pt x="363" y="913"/>
                    </a:cubicBezTo>
                    <a:cubicBezTo>
                      <a:pt x="144" y="694"/>
                      <a:pt x="144" y="337"/>
                      <a:pt x="363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 userDrawn="1"/>
            </p:nvSpPr>
            <p:spPr bwMode="gray">
              <a:xfrm flipH="1">
                <a:off x="5783088" y="1038848"/>
                <a:ext cx="71578" cy="188505"/>
              </a:xfrm>
              <a:custGeom>
                <a:avLst/>
                <a:gdLst>
                  <a:gd name="T0" fmla="*/ 118 w 389"/>
                  <a:gd name="T1" fmla="*/ 25 h 1025"/>
                  <a:gd name="T2" fmla="*/ 25 w 389"/>
                  <a:gd name="T3" fmla="*/ 25 h 1025"/>
                  <a:gd name="T4" fmla="*/ 25 w 389"/>
                  <a:gd name="T5" fmla="*/ 118 h 1025"/>
                  <a:gd name="T6" fmla="*/ 25 w 389"/>
                  <a:gd name="T7" fmla="*/ 913 h 1025"/>
                  <a:gd name="T8" fmla="*/ 25 w 389"/>
                  <a:gd name="T9" fmla="*/ 1006 h 1025"/>
                  <a:gd name="T10" fmla="*/ 72 w 389"/>
                  <a:gd name="T11" fmla="*/ 1025 h 1025"/>
                  <a:gd name="T12" fmla="*/ 118 w 389"/>
                  <a:gd name="T13" fmla="*/ 1006 h 1025"/>
                  <a:gd name="T14" fmla="*/ 118 w 389"/>
                  <a:gd name="T15" fmla="*/ 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244" y="337"/>
                      <a:pt x="244" y="694"/>
                      <a:pt x="25" y="913"/>
                    </a:cubicBezTo>
                    <a:cubicBezTo>
                      <a:pt x="0" y="938"/>
                      <a:pt x="0" y="980"/>
                      <a:pt x="25" y="1006"/>
                    </a:cubicBezTo>
                    <a:cubicBezTo>
                      <a:pt x="38" y="1019"/>
                      <a:pt x="55" y="1025"/>
                      <a:pt x="72" y="1025"/>
                    </a:cubicBezTo>
                    <a:cubicBezTo>
                      <a:pt x="89" y="1025"/>
                      <a:pt x="106" y="1019"/>
                      <a:pt x="118" y="1006"/>
                    </a:cubicBezTo>
                    <a:cubicBezTo>
                      <a:pt x="389" y="735"/>
                      <a:pt x="389" y="296"/>
                      <a:pt x="11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 userDrawn="1"/>
            </p:nvSpPr>
            <p:spPr bwMode="gray">
              <a:xfrm flipH="1">
                <a:off x="5952632" y="1077481"/>
                <a:ext cx="50247" cy="111239"/>
              </a:xfrm>
              <a:custGeom>
                <a:avLst/>
                <a:gdLst>
                  <a:gd name="T0" fmla="*/ 247 w 273"/>
                  <a:gd name="T1" fmla="*/ 493 h 605"/>
                  <a:gd name="T2" fmla="*/ 247 w 273"/>
                  <a:gd name="T3" fmla="*/ 118 h 605"/>
                  <a:gd name="T4" fmla="*/ 247 w 273"/>
                  <a:gd name="T5" fmla="*/ 25 h 605"/>
                  <a:gd name="T6" fmla="*/ 154 w 273"/>
                  <a:gd name="T7" fmla="*/ 25 h 605"/>
                  <a:gd name="T8" fmla="*/ 154 w 273"/>
                  <a:gd name="T9" fmla="*/ 586 h 605"/>
                  <a:gd name="T10" fmla="*/ 201 w 273"/>
                  <a:gd name="T11" fmla="*/ 605 h 605"/>
                  <a:gd name="T12" fmla="*/ 247 w 273"/>
                  <a:gd name="T13" fmla="*/ 586 h 605"/>
                  <a:gd name="T14" fmla="*/ 247 w 273"/>
                  <a:gd name="T15" fmla="*/ 493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" h="605">
                    <a:moveTo>
                      <a:pt x="247" y="493"/>
                    </a:moveTo>
                    <a:cubicBezTo>
                      <a:pt x="144" y="389"/>
                      <a:pt x="144" y="222"/>
                      <a:pt x="247" y="118"/>
                    </a:cubicBezTo>
                    <a:cubicBezTo>
                      <a:pt x="273" y="93"/>
                      <a:pt x="273" y="51"/>
                      <a:pt x="247" y="25"/>
                    </a:cubicBezTo>
                    <a:cubicBezTo>
                      <a:pt x="221" y="0"/>
                      <a:pt x="180" y="0"/>
                      <a:pt x="154" y="25"/>
                    </a:cubicBezTo>
                    <a:cubicBezTo>
                      <a:pt x="0" y="180"/>
                      <a:pt x="0" y="431"/>
                      <a:pt x="154" y="586"/>
                    </a:cubicBezTo>
                    <a:cubicBezTo>
                      <a:pt x="167" y="598"/>
                      <a:pt x="184" y="605"/>
                      <a:pt x="201" y="605"/>
                    </a:cubicBezTo>
                    <a:cubicBezTo>
                      <a:pt x="217" y="605"/>
                      <a:pt x="234" y="598"/>
                      <a:pt x="247" y="586"/>
                    </a:cubicBezTo>
                    <a:cubicBezTo>
                      <a:pt x="273" y="560"/>
                      <a:pt x="273" y="518"/>
                      <a:pt x="247" y="4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 userDrawn="1"/>
            </p:nvSpPr>
            <p:spPr bwMode="gray">
              <a:xfrm flipH="1">
                <a:off x="5850242" y="1077481"/>
                <a:ext cx="43057" cy="111239"/>
              </a:xfrm>
              <a:custGeom>
                <a:avLst/>
                <a:gdLst>
                  <a:gd name="T0" fmla="*/ 118 w 234"/>
                  <a:gd name="T1" fmla="*/ 25 h 605"/>
                  <a:gd name="T2" fmla="*/ 25 w 234"/>
                  <a:gd name="T3" fmla="*/ 25 h 605"/>
                  <a:gd name="T4" fmla="*/ 25 w 234"/>
                  <a:gd name="T5" fmla="*/ 118 h 605"/>
                  <a:gd name="T6" fmla="*/ 103 w 234"/>
                  <a:gd name="T7" fmla="*/ 305 h 605"/>
                  <a:gd name="T8" fmla="*/ 25 w 234"/>
                  <a:gd name="T9" fmla="*/ 493 h 605"/>
                  <a:gd name="T10" fmla="*/ 25 w 234"/>
                  <a:gd name="T11" fmla="*/ 586 h 605"/>
                  <a:gd name="T12" fmla="*/ 72 w 234"/>
                  <a:gd name="T13" fmla="*/ 605 h 605"/>
                  <a:gd name="T14" fmla="*/ 118 w 234"/>
                  <a:gd name="T15" fmla="*/ 586 h 605"/>
                  <a:gd name="T16" fmla="*/ 234 w 234"/>
                  <a:gd name="T17" fmla="*/ 305 h 605"/>
                  <a:gd name="T18" fmla="*/ 118 w 234"/>
                  <a:gd name="T19" fmla="*/ 2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60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75" y="168"/>
                      <a:pt x="103" y="235"/>
                      <a:pt x="103" y="305"/>
                    </a:cubicBezTo>
                    <a:cubicBezTo>
                      <a:pt x="103" y="376"/>
                      <a:pt x="75" y="443"/>
                      <a:pt x="25" y="493"/>
                    </a:cubicBezTo>
                    <a:cubicBezTo>
                      <a:pt x="0" y="518"/>
                      <a:pt x="0" y="560"/>
                      <a:pt x="25" y="586"/>
                    </a:cubicBezTo>
                    <a:cubicBezTo>
                      <a:pt x="38" y="598"/>
                      <a:pt x="55" y="605"/>
                      <a:pt x="72" y="605"/>
                    </a:cubicBezTo>
                    <a:cubicBezTo>
                      <a:pt x="89" y="605"/>
                      <a:pt x="105" y="598"/>
                      <a:pt x="118" y="586"/>
                    </a:cubicBezTo>
                    <a:cubicBezTo>
                      <a:pt x="193" y="511"/>
                      <a:pt x="234" y="411"/>
                      <a:pt x="234" y="305"/>
                    </a:cubicBezTo>
                    <a:cubicBezTo>
                      <a:pt x="234" y="200"/>
                      <a:pt x="193" y="100"/>
                      <a:pt x="11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84765"/>
            <a:ext cx="2667000" cy="157691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612"/>
            <a:ext cx="7019925" cy="1065745"/>
          </a:xfrm>
          <a:prstGeom prst="rect">
            <a:avLst/>
          </a:prstGeom>
        </p:spPr>
      </p:pic>
      <p:grpSp>
        <p:nvGrpSpPr>
          <p:cNvPr id="121" name="Group 120"/>
          <p:cNvGrpSpPr/>
          <p:nvPr userDrawn="1"/>
        </p:nvGrpSpPr>
        <p:grpSpPr>
          <a:xfrm>
            <a:off x="5731062" y="1974310"/>
            <a:ext cx="371475" cy="371475"/>
            <a:chOff x="5731062" y="1974310"/>
            <a:chExt cx="371475" cy="371475"/>
          </a:xfrm>
        </p:grpSpPr>
        <p:sp>
          <p:nvSpPr>
            <p:cNvPr id="122" name="Oval 121"/>
            <p:cNvSpPr/>
            <p:nvPr userDrawn="1"/>
          </p:nvSpPr>
          <p:spPr bwMode="gray">
            <a:xfrm>
              <a:off x="5731062" y="1974310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3" name="Group 122"/>
            <p:cNvGrpSpPr/>
            <p:nvPr userDrawn="1"/>
          </p:nvGrpSpPr>
          <p:grpSpPr>
            <a:xfrm>
              <a:off x="5816592" y="1990725"/>
              <a:ext cx="217750" cy="305326"/>
              <a:chOff x="5813163" y="1990725"/>
              <a:chExt cx="217750" cy="305326"/>
            </a:xfrm>
          </p:grpSpPr>
          <p:sp>
            <p:nvSpPr>
              <p:cNvPr id="124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821363" y="1990725"/>
                <a:ext cx="209550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"/>
              <p:cNvSpPr>
                <a:spLocks/>
              </p:cNvSpPr>
              <p:nvPr userDrawn="1"/>
            </p:nvSpPr>
            <p:spPr bwMode="auto">
              <a:xfrm>
                <a:off x="5837238" y="1990725"/>
                <a:ext cx="171450" cy="222250"/>
              </a:xfrm>
              <a:custGeom>
                <a:avLst/>
                <a:gdLst>
                  <a:gd name="T0" fmla="*/ 495 w 650"/>
                  <a:gd name="T1" fmla="*/ 840 h 840"/>
                  <a:gd name="T2" fmla="*/ 508 w 650"/>
                  <a:gd name="T3" fmla="*/ 838 h 840"/>
                  <a:gd name="T4" fmla="*/ 517 w 650"/>
                  <a:gd name="T5" fmla="*/ 828 h 840"/>
                  <a:gd name="T6" fmla="*/ 520 w 650"/>
                  <a:gd name="T7" fmla="*/ 820 h 840"/>
                  <a:gd name="T8" fmla="*/ 556 w 650"/>
                  <a:gd name="T9" fmla="*/ 813 h 840"/>
                  <a:gd name="T10" fmla="*/ 589 w 650"/>
                  <a:gd name="T11" fmla="*/ 796 h 840"/>
                  <a:gd name="T12" fmla="*/ 609 w 650"/>
                  <a:gd name="T13" fmla="*/ 781 h 840"/>
                  <a:gd name="T14" fmla="*/ 634 w 650"/>
                  <a:gd name="T15" fmla="*/ 747 h 840"/>
                  <a:gd name="T16" fmla="*/ 647 w 650"/>
                  <a:gd name="T17" fmla="*/ 709 h 840"/>
                  <a:gd name="T18" fmla="*/ 650 w 650"/>
                  <a:gd name="T19" fmla="*/ 141 h 840"/>
                  <a:gd name="T20" fmla="*/ 646 w 650"/>
                  <a:gd name="T21" fmla="*/ 119 h 840"/>
                  <a:gd name="T22" fmla="*/ 637 w 650"/>
                  <a:gd name="T23" fmla="*/ 99 h 840"/>
                  <a:gd name="T24" fmla="*/ 627 w 650"/>
                  <a:gd name="T25" fmla="*/ 86 h 840"/>
                  <a:gd name="T26" fmla="*/ 608 w 650"/>
                  <a:gd name="T27" fmla="*/ 73 h 840"/>
                  <a:gd name="T28" fmla="*/ 588 w 650"/>
                  <a:gd name="T29" fmla="*/ 66 h 840"/>
                  <a:gd name="T30" fmla="*/ 467 w 650"/>
                  <a:gd name="T31" fmla="*/ 42 h 840"/>
                  <a:gd name="T32" fmla="*/ 464 w 650"/>
                  <a:gd name="T33" fmla="*/ 25 h 840"/>
                  <a:gd name="T34" fmla="*/ 449 w 650"/>
                  <a:gd name="T35" fmla="*/ 7 h 840"/>
                  <a:gd name="T36" fmla="*/ 425 w 650"/>
                  <a:gd name="T37" fmla="*/ 0 h 840"/>
                  <a:gd name="T38" fmla="*/ 410 w 650"/>
                  <a:gd name="T39" fmla="*/ 4 h 840"/>
                  <a:gd name="T40" fmla="*/ 391 w 650"/>
                  <a:gd name="T41" fmla="*/ 18 h 840"/>
                  <a:gd name="T42" fmla="*/ 383 w 650"/>
                  <a:gd name="T43" fmla="*/ 42 h 840"/>
                  <a:gd name="T44" fmla="*/ 266 w 650"/>
                  <a:gd name="T45" fmla="*/ 42 h 840"/>
                  <a:gd name="T46" fmla="*/ 263 w 650"/>
                  <a:gd name="T47" fmla="*/ 25 h 840"/>
                  <a:gd name="T48" fmla="*/ 248 w 650"/>
                  <a:gd name="T49" fmla="*/ 7 h 840"/>
                  <a:gd name="T50" fmla="*/ 224 w 650"/>
                  <a:gd name="T51" fmla="*/ 0 h 840"/>
                  <a:gd name="T52" fmla="*/ 209 w 650"/>
                  <a:gd name="T53" fmla="*/ 4 h 840"/>
                  <a:gd name="T54" fmla="*/ 191 w 650"/>
                  <a:gd name="T55" fmla="*/ 18 h 840"/>
                  <a:gd name="T56" fmla="*/ 184 w 650"/>
                  <a:gd name="T57" fmla="*/ 42 h 840"/>
                  <a:gd name="T58" fmla="*/ 77 w 650"/>
                  <a:gd name="T59" fmla="*/ 64 h 840"/>
                  <a:gd name="T60" fmla="*/ 48 w 650"/>
                  <a:gd name="T61" fmla="*/ 69 h 840"/>
                  <a:gd name="T62" fmla="*/ 29 w 650"/>
                  <a:gd name="T63" fmla="*/ 81 h 840"/>
                  <a:gd name="T64" fmla="*/ 17 w 650"/>
                  <a:gd name="T65" fmla="*/ 92 h 840"/>
                  <a:gd name="T66" fmla="*/ 6 w 650"/>
                  <a:gd name="T67" fmla="*/ 112 h 840"/>
                  <a:gd name="T68" fmla="*/ 0 w 650"/>
                  <a:gd name="T69" fmla="*/ 141 h 840"/>
                  <a:gd name="T70" fmla="*/ 0 w 650"/>
                  <a:gd name="T71" fmla="*/ 696 h 840"/>
                  <a:gd name="T72" fmla="*/ 10 w 650"/>
                  <a:gd name="T73" fmla="*/ 734 h 840"/>
                  <a:gd name="T74" fmla="*/ 31 w 650"/>
                  <a:gd name="T75" fmla="*/ 770 h 840"/>
                  <a:gd name="T76" fmla="*/ 50 w 650"/>
                  <a:gd name="T77" fmla="*/ 789 h 840"/>
                  <a:gd name="T78" fmla="*/ 83 w 650"/>
                  <a:gd name="T79" fmla="*/ 809 h 840"/>
                  <a:gd name="T80" fmla="*/ 118 w 650"/>
                  <a:gd name="T81" fmla="*/ 819 h 840"/>
                  <a:gd name="T82" fmla="*/ 131 w 650"/>
                  <a:gd name="T83" fmla="*/ 825 h 840"/>
                  <a:gd name="T84" fmla="*/ 138 w 650"/>
                  <a:gd name="T85" fmla="*/ 835 h 840"/>
                  <a:gd name="T86" fmla="*/ 150 w 650"/>
                  <a:gd name="T87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840">
                    <a:moveTo>
                      <a:pt x="487" y="840"/>
                    </a:moveTo>
                    <a:lnTo>
                      <a:pt x="495" y="840"/>
                    </a:lnTo>
                    <a:lnTo>
                      <a:pt x="495" y="840"/>
                    </a:lnTo>
                    <a:lnTo>
                      <a:pt x="500" y="840"/>
                    </a:lnTo>
                    <a:lnTo>
                      <a:pt x="505" y="839"/>
                    </a:lnTo>
                    <a:lnTo>
                      <a:pt x="508" y="838"/>
                    </a:lnTo>
                    <a:lnTo>
                      <a:pt x="512" y="835"/>
                    </a:lnTo>
                    <a:lnTo>
                      <a:pt x="514" y="832"/>
                    </a:lnTo>
                    <a:lnTo>
                      <a:pt x="517" y="828"/>
                    </a:lnTo>
                    <a:lnTo>
                      <a:pt x="519" y="825"/>
                    </a:lnTo>
                    <a:lnTo>
                      <a:pt x="520" y="820"/>
                    </a:lnTo>
                    <a:lnTo>
                      <a:pt x="520" y="820"/>
                    </a:lnTo>
                    <a:lnTo>
                      <a:pt x="532" y="819"/>
                    </a:lnTo>
                    <a:lnTo>
                      <a:pt x="544" y="816"/>
                    </a:lnTo>
                    <a:lnTo>
                      <a:pt x="556" y="813"/>
                    </a:lnTo>
                    <a:lnTo>
                      <a:pt x="568" y="809"/>
                    </a:lnTo>
                    <a:lnTo>
                      <a:pt x="578" y="803"/>
                    </a:lnTo>
                    <a:lnTo>
                      <a:pt x="589" y="796"/>
                    </a:lnTo>
                    <a:lnTo>
                      <a:pt x="600" y="789"/>
                    </a:lnTo>
                    <a:lnTo>
                      <a:pt x="609" y="781"/>
                    </a:lnTo>
                    <a:lnTo>
                      <a:pt x="609" y="781"/>
                    </a:lnTo>
                    <a:lnTo>
                      <a:pt x="619" y="770"/>
                    </a:lnTo>
                    <a:lnTo>
                      <a:pt x="627" y="758"/>
                    </a:lnTo>
                    <a:lnTo>
                      <a:pt x="634" y="747"/>
                    </a:lnTo>
                    <a:lnTo>
                      <a:pt x="639" y="734"/>
                    </a:lnTo>
                    <a:lnTo>
                      <a:pt x="644" y="722"/>
                    </a:lnTo>
                    <a:lnTo>
                      <a:pt x="647" y="709"/>
                    </a:lnTo>
                    <a:lnTo>
                      <a:pt x="649" y="696"/>
                    </a:lnTo>
                    <a:lnTo>
                      <a:pt x="650" y="683"/>
                    </a:lnTo>
                    <a:lnTo>
                      <a:pt x="650" y="141"/>
                    </a:lnTo>
                    <a:lnTo>
                      <a:pt x="650" y="141"/>
                    </a:lnTo>
                    <a:lnTo>
                      <a:pt x="649" y="127"/>
                    </a:lnTo>
                    <a:lnTo>
                      <a:pt x="646" y="119"/>
                    </a:lnTo>
                    <a:lnTo>
                      <a:pt x="644" y="112"/>
                    </a:lnTo>
                    <a:lnTo>
                      <a:pt x="641" y="105"/>
                    </a:lnTo>
                    <a:lnTo>
                      <a:pt x="637" y="99"/>
                    </a:lnTo>
                    <a:lnTo>
                      <a:pt x="632" y="92"/>
                    </a:lnTo>
                    <a:lnTo>
                      <a:pt x="627" y="86"/>
                    </a:lnTo>
                    <a:lnTo>
                      <a:pt x="627" y="86"/>
                    </a:lnTo>
                    <a:lnTo>
                      <a:pt x="621" y="81"/>
                    </a:lnTo>
                    <a:lnTo>
                      <a:pt x="615" y="76"/>
                    </a:lnTo>
                    <a:lnTo>
                      <a:pt x="608" y="73"/>
                    </a:lnTo>
                    <a:lnTo>
                      <a:pt x="602" y="69"/>
                    </a:lnTo>
                    <a:lnTo>
                      <a:pt x="595" y="67"/>
                    </a:lnTo>
                    <a:lnTo>
                      <a:pt x="588" y="66"/>
                    </a:lnTo>
                    <a:lnTo>
                      <a:pt x="572" y="64"/>
                    </a:lnTo>
                    <a:lnTo>
                      <a:pt x="467" y="64"/>
                    </a:lnTo>
                    <a:lnTo>
                      <a:pt x="467" y="42"/>
                    </a:lnTo>
                    <a:lnTo>
                      <a:pt x="467" y="42"/>
                    </a:lnTo>
                    <a:lnTo>
                      <a:pt x="467" y="33"/>
                    </a:lnTo>
                    <a:lnTo>
                      <a:pt x="464" y="25"/>
                    </a:lnTo>
                    <a:lnTo>
                      <a:pt x="459" y="18"/>
                    </a:lnTo>
                    <a:lnTo>
                      <a:pt x="455" y="12"/>
                    </a:lnTo>
                    <a:lnTo>
                      <a:pt x="449" y="7"/>
                    </a:lnTo>
                    <a:lnTo>
                      <a:pt x="442" y="4"/>
                    </a:lnTo>
                    <a:lnTo>
                      <a:pt x="433" y="1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17" y="1"/>
                    </a:lnTo>
                    <a:lnTo>
                      <a:pt x="410" y="4"/>
                    </a:lnTo>
                    <a:lnTo>
                      <a:pt x="402" y="7"/>
                    </a:lnTo>
                    <a:lnTo>
                      <a:pt x="396" y="12"/>
                    </a:lnTo>
                    <a:lnTo>
                      <a:pt x="391" y="18"/>
                    </a:lnTo>
                    <a:lnTo>
                      <a:pt x="387" y="25"/>
                    </a:lnTo>
                    <a:lnTo>
                      <a:pt x="385" y="33"/>
                    </a:lnTo>
                    <a:lnTo>
                      <a:pt x="383" y="42"/>
                    </a:lnTo>
                    <a:lnTo>
                      <a:pt x="383" y="64"/>
                    </a:lnTo>
                    <a:lnTo>
                      <a:pt x="266" y="64"/>
                    </a:lnTo>
                    <a:lnTo>
                      <a:pt x="266" y="42"/>
                    </a:lnTo>
                    <a:lnTo>
                      <a:pt x="266" y="42"/>
                    </a:lnTo>
                    <a:lnTo>
                      <a:pt x="266" y="33"/>
                    </a:lnTo>
                    <a:lnTo>
                      <a:pt x="263" y="25"/>
                    </a:lnTo>
                    <a:lnTo>
                      <a:pt x="259" y="18"/>
                    </a:lnTo>
                    <a:lnTo>
                      <a:pt x="254" y="12"/>
                    </a:lnTo>
                    <a:lnTo>
                      <a:pt x="248" y="7"/>
                    </a:lnTo>
                    <a:lnTo>
                      <a:pt x="241" y="4"/>
                    </a:lnTo>
                    <a:lnTo>
                      <a:pt x="234" y="1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16" y="1"/>
                    </a:lnTo>
                    <a:lnTo>
                      <a:pt x="209" y="4"/>
                    </a:lnTo>
                    <a:lnTo>
                      <a:pt x="201" y="7"/>
                    </a:lnTo>
                    <a:lnTo>
                      <a:pt x="195" y="12"/>
                    </a:lnTo>
                    <a:lnTo>
                      <a:pt x="191" y="18"/>
                    </a:lnTo>
                    <a:lnTo>
                      <a:pt x="186" y="25"/>
                    </a:lnTo>
                    <a:lnTo>
                      <a:pt x="184" y="33"/>
                    </a:lnTo>
                    <a:lnTo>
                      <a:pt x="184" y="42"/>
                    </a:lnTo>
                    <a:lnTo>
                      <a:pt x="184" y="64"/>
                    </a:lnTo>
                    <a:lnTo>
                      <a:pt x="77" y="64"/>
                    </a:lnTo>
                    <a:lnTo>
                      <a:pt x="77" y="64"/>
                    </a:lnTo>
                    <a:lnTo>
                      <a:pt x="62" y="66"/>
                    </a:lnTo>
                    <a:lnTo>
                      <a:pt x="55" y="67"/>
                    </a:lnTo>
                    <a:lnTo>
                      <a:pt x="48" y="69"/>
                    </a:lnTo>
                    <a:lnTo>
                      <a:pt x="41" y="73"/>
                    </a:lnTo>
                    <a:lnTo>
                      <a:pt x="35" y="76"/>
                    </a:lnTo>
                    <a:lnTo>
                      <a:pt x="29" y="81"/>
                    </a:lnTo>
                    <a:lnTo>
                      <a:pt x="23" y="86"/>
                    </a:lnTo>
                    <a:lnTo>
                      <a:pt x="23" y="86"/>
                    </a:lnTo>
                    <a:lnTo>
                      <a:pt x="17" y="92"/>
                    </a:lnTo>
                    <a:lnTo>
                      <a:pt x="14" y="99"/>
                    </a:lnTo>
                    <a:lnTo>
                      <a:pt x="9" y="105"/>
                    </a:lnTo>
                    <a:lnTo>
                      <a:pt x="6" y="112"/>
                    </a:lnTo>
                    <a:lnTo>
                      <a:pt x="4" y="119"/>
                    </a:lnTo>
                    <a:lnTo>
                      <a:pt x="2" y="127"/>
                    </a:lnTo>
                    <a:lnTo>
                      <a:pt x="0" y="141"/>
                    </a:lnTo>
                    <a:lnTo>
                      <a:pt x="0" y="683"/>
                    </a:lnTo>
                    <a:lnTo>
                      <a:pt x="0" y="683"/>
                    </a:lnTo>
                    <a:lnTo>
                      <a:pt x="0" y="696"/>
                    </a:lnTo>
                    <a:lnTo>
                      <a:pt x="3" y="709"/>
                    </a:lnTo>
                    <a:lnTo>
                      <a:pt x="6" y="722"/>
                    </a:lnTo>
                    <a:lnTo>
                      <a:pt x="10" y="734"/>
                    </a:lnTo>
                    <a:lnTo>
                      <a:pt x="16" y="747"/>
                    </a:lnTo>
                    <a:lnTo>
                      <a:pt x="23" y="758"/>
                    </a:lnTo>
                    <a:lnTo>
                      <a:pt x="31" y="770"/>
                    </a:lnTo>
                    <a:lnTo>
                      <a:pt x="41" y="781"/>
                    </a:lnTo>
                    <a:lnTo>
                      <a:pt x="41" y="781"/>
                    </a:lnTo>
                    <a:lnTo>
                      <a:pt x="50" y="789"/>
                    </a:lnTo>
                    <a:lnTo>
                      <a:pt x="61" y="796"/>
                    </a:lnTo>
                    <a:lnTo>
                      <a:pt x="72" y="803"/>
                    </a:lnTo>
                    <a:lnTo>
                      <a:pt x="83" y="809"/>
                    </a:lnTo>
                    <a:lnTo>
                      <a:pt x="94" y="813"/>
                    </a:lnTo>
                    <a:lnTo>
                      <a:pt x="106" y="816"/>
                    </a:lnTo>
                    <a:lnTo>
                      <a:pt x="118" y="819"/>
                    </a:lnTo>
                    <a:lnTo>
                      <a:pt x="130" y="820"/>
                    </a:lnTo>
                    <a:lnTo>
                      <a:pt x="130" y="820"/>
                    </a:lnTo>
                    <a:lnTo>
                      <a:pt x="131" y="825"/>
                    </a:lnTo>
                    <a:lnTo>
                      <a:pt x="132" y="828"/>
                    </a:lnTo>
                    <a:lnTo>
                      <a:pt x="136" y="832"/>
                    </a:lnTo>
                    <a:lnTo>
                      <a:pt x="138" y="835"/>
                    </a:lnTo>
                    <a:lnTo>
                      <a:pt x="142" y="838"/>
                    </a:lnTo>
                    <a:lnTo>
                      <a:pt x="146" y="839"/>
                    </a:lnTo>
                    <a:lnTo>
                      <a:pt x="150" y="840"/>
                    </a:lnTo>
                    <a:lnTo>
                      <a:pt x="155" y="840"/>
                    </a:lnTo>
                    <a:lnTo>
                      <a:pt x="163" y="8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7"/>
              <p:cNvSpPr>
                <a:spLocks/>
              </p:cNvSpPr>
              <p:nvPr userDrawn="1"/>
            </p:nvSpPr>
            <p:spPr bwMode="auto">
              <a:xfrm>
                <a:off x="5954713" y="2152650"/>
                <a:ext cx="36513" cy="38100"/>
              </a:xfrm>
              <a:custGeom>
                <a:avLst/>
                <a:gdLst>
                  <a:gd name="T0" fmla="*/ 71 w 143"/>
                  <a:gd name="T1" fmla="*/ 144 h 144"/>
                  <a:gd name="T2" fmla="*/ 71 w 143"/>
                  <a:gd name="T3" fmla="*/ 144 h 144"/>
                  <a:gd name="T4" fmla="*/ 64 w 143"/>
                  <a:gd name="T5" fmla="*/ 143 h 144"/>
                  <a:gd name="T6" fmla="*/ 57 w 143"/>
                  <a:gd name="T7" fmla="*/ 143 h 144"/>
                  <a:gd name="T8" fmla="*/ 44 w 143"/>
                  <a:gd name="T9" fmla="*/ 138 h 144"/>
                  <a:gd name="T10" fmla="*/ 31 w 143"/>
                  <a:gd name="T11" fmla="*/ 131 h 144"/>
                  <a:gd name="T12" fmla="*/ 20 w 143"/>
                  <a:gd name="T13" fmla="*/ 123 h 144"/>
                  <a:gd name="T14" fmla="*/ 12 w 143"/>
                  <a:gd name="T15" fmla="*/ 112 h 144"/>
                  <a:gd name="T16" fmla="*/ 6 w 143"/>
                  <a:gd name="T17" fmla="*/ 100 h 144"/>
                  <a:gd name="T18" fmla="*/ 1 w 143"/>
                  <a:gd name="T19" fmla="*/ 87 h 144"/>
                  <a:gd name="T20" fmla="*/ 0 w 143"/>
                  <a:gd name="T21" fmla="*/ 80 h 144"/>
                  <a:gd name="T22" fmla="*/ 0 w 143"/>
                  <a:gd name="T23" fmla="*/ 73 h 144"/>
                  <a:gd name="T24" fmla="*/ 0 w 143"/>
                  <a:gd name="T25" fmla="*/ 73 h 144"/>
                  <a:gd name="T26" fmla="*/ 0 w 143"/>
                  <a:gd name="T27" fmla="*/ 64 h 144"/>
                  <a:gd name="T28" fmla="*/ 1 w 143"/>
                  <a:gd name="T29" fmla="*/ 57 h 144"/>
                  <a:gd name="T30" fmla="*/ 6 w 143"/>
                  <a:gd name="T31" fmla="*/ 44 h 144"/>
                  <a:gd name="T32" fmla="*/ 12 w 143"/>
                  <a:gd name="T33" fmla="*/ 32 h 144"/>
                  <a:gd name="T34" fmla="*/ 20 w 143"/>
                  <a:gd name="T35" fmla="*/ 21 h 144"/>
                  <a:gd name="T36" fmla="*/ 31 w 143"/>
                  <a:gd name="T37" fmla="*/ 13 h 144"/>
                  <a:gd name="T38" fmla="*/ 44 w 143"/>
                  <a:gd name="T39" fmla="*/ 6 h 144"/>
                  <a:gd name="T40" fmla="*/ 57 w 143"/>
                  <a:gd name="T41" fmla="*/ 2 h 144"/>
                  <a:gd name="T42" fmla="*/ 64 w 143"/>
                  <a:gd name="T43" fmla="*/ 1 h 144"/>
                  <a:gd name="T44" fmla="*/ 71 w 143"/>
                  <a:gd name="T45" fmla="*/ 0 h 144"/>
                  <a:gd name="T46" fmla="*/ 71 w 143"/>
                  <a:gd name="T47" fmla="*/ 0 h 144"/>
                  <a:gd name="T48" fmla="*/ 78 w 143"/>
                  <a:gd name="T49" fmla="*/ 1 h 144"/>
                  <a:gd name="T50" fmla="*/ 85 w 143"/>
                  <a:gd name="T51" fmla="*/ 2 h 144"/>
                  <a:gd name="T52" fmla="*/ 99 w 143"/>
                  <a:gd name="T53" fmla="*/ 6 h 144"/>
                  <a:gd name="T54" fmla="*/ 112 w 143"/>
                  <a:gd name="T55" fmla="*/ 13 h 144"/>
                  <a:gd name="T56" fmla="*/ 122 w 143"/>
                  <a:gd name="T57" fmla="*/ 21 h 144"/>
                  <a:gd name="T58" fmla="*/ 131 w 143"/>
                  <a:gd name="T59" fmla="*/ 32 h 144"/>
                  <a:gd name="T60" fmla="*/ 137 w 143"/>
                  <a:gd name="T61" fmla="*/ 44 h 144"/>
                  <a:gd name="T62" fmla="*/ 141 w 143"/>
                  <a:gd name="T63" fmla="*/ 57 h 144"/>
                  <a:gd name="T64" fmla="*/ 143 w 143"/>
                  <a:gd name="T65" fmla="*/ 64 h 144"/>
                  <a:gd name="T66" fmla="*/ 143 w 143"/>
                  <a:gd name="T67" fmla="*/ 73 h 144"/>
                  <a:gd name="T68" fmla="*/ 143 w 143"/>
                  <a:gd name="T69" fmla="*/ 73 h 144"/>
                  <a:gd name="T70" fmla="*/ 143 w 143"/>
                  <a:gd name="T71" fmla="*/ 80 h 144"/>
                  <a:gd name="T72" fmla="*/ 141 w 143"/>
                  <a:gd name="T73" fmla="*/ 87 h 144"/>
                  <a:gd name="T74" fmla="*/ 137 w 143"/>
                  <a:gd name="T75" fmla="*/ 100 h 144"/>
                  <a:gd name="T76" fmla="*/ 131 w 143"/>
                  <a:gd name="T77" fmla="*/ 112 h 144"/>
                  <a:gd name="T78" fmla="*/ 122 w 143"/>
                  <a:gd name="T79" fmla="*/ 123 h 144"/>
                  <a:gd name="T80" fmla="*/ 112 w 143"/>
                  <a:gd name="T81" fmla="*/ 131 h 144"/>
                  <a:gd name="T82" fmla="*/ 99 w 143"/>
                  <a:gd name="T83" fmla="*/ 138 h 144"/>
                  <a:gd name="T84" fmla="*/ 85 w 143"/>
                  <a:gd name="T85" fmla="*/ 143 h 144"/>
                  <a:gd name="T86" fmla="*/ 78 w 143"/>
                  <a:gd name="T87" fmla="*/ 143 h 144"/>
                  <a:gd name="T88" fmla="*/ 71 w 143"/>
                  <a:gd name="T89" fmla="*/ 144 h 144"/>
                  <a:gd name="T90" fmla="*/ 71 w 143"/>
                  <a:gd name="T9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3" h="144">
                    <a:moveTo>
                      <a:pt x="71" y="144"/>
                    </a:moveTo>
                    <a:lnTo>
                      <a:pt x="71" y="144"/>
                    </a:lnTo>
                    <a:lnTo>
                      <a:pt x="64" y="143"/>
                    </a:lnTo>
                    <a:lnTo>
                      <a:pt x="57" y="143"/>
                    </a:lnTo>
                    <a:lnTo>
                      <a:pt x="44" y="138"/>
                    </a:lnTo>
                    <a:lnTo>
                      <a:pt x="31" y="131"/>
                    </a:lnTo>
                    <a:lnTo>
                      <a:pt x="20" y="123"/>
                    </a:lnTo>
                    <a:lnTo>
                      <a:pt x="12" y="112"/>
                    </a:lnTo>
                    <a:lnTo>
                      <a:pt x="6" y="100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64"/>
                    </a:lnTo>
                    <a:lnTo>
                      <a:pt x="1" y="57"/>
                    </a:lnTo>
                    <a:lnTo>
                      <a:pt x="6" y="44"/>
                    </a:lnTo>
                    <a:lnTo>
                      <a:pt x="12" y="32"/>
                    </a:lnTo>
                    <a:lnTo>
                      <a:pt x="20" y="21"/>
                    </a:lnTo>
                    <a:lnTo>
                      <a:pt x="31" y="13"/>
                    </a:lnTo>
                    <a:lnTo>
                      <a:pt x="44" y="6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5" y="2"/>
                    </a:lnTo>
                    <a:lnTo>
                      <a:pt x="99" y="6"/>
                    </a:lnTo>
                    <a:lnTo>
                      <a:pt x="112" y="13"/>
                    </a:lnTo>
                    <a:lnTo>
                      <a:pt x="122" y="21"/>
                    </a:lnTo>
                    <a:lnTo>
                      <a:pt x="131" y="32"/>
                    </a:lnTo>
                    <a:lnTo>
                      <a:pt x="137" y="44"/>
                    </a:lnTo>
                    <a:lnTo>
                      <a:pt x="141" y="57"/>
                    </a:lnTo>
                    <a:lnTo>
                      <a:pt x="143" y="64"/>
                    </a:lnTo>
                    <a:lnTo>
                      <a:pt x="143" y="73"/>
                    </a:lnTo>
                    <a:lnTo>
                      <a:pt x="143" y="73"/>
                    </a:lnTo>
                    <a:lnTo>
                      <a:pt x="143" y="80"/>
                    </a:lnTo>
                    <a:lnTo>
                      <a:pt x="141" y="87"/>
                    </a:lnTo>
                    <a:lnTo>
                      <a:pt x="137" y="100"/>
                    </a:lnTo>
                    <a:lnTo>
                      <a:pt x="131" y="112"/>
                    </a:lnTo>
                    <a:lnTo>
                      <a:pt x="122" y="123"/>
                    </a:lnTo>
                    <a:lnTo>
                      <a:pt x="112" y="131"/>
                    </a:lnTo>
                    <a:lnTo>
                      <a:pt x="99" y="138"/>
                    </a:lnTo>
                    <a:lnTo>
                      <a:pt x="85" y="143"/>
                    </a:lnTo>
                    <a:lnTo>
                      <a:pt x="78" y="143"/>
                    </a:lnTo>
                    <a:lnTo>
                      <a:pt x="71" y="144"/>
                    </a:lnTo>
                    <a:lnTo>
                      <a:pt x="71" y="1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"/>
              <p:cNvSpPr>
                <a:spLocks/>
              </p:cNvSpPr>
              <p:nvPr userDrawn="1"/>
            </p:nvSpPr>
            <p:spPr bwMode="auto">
              <a:xfrm>
                <a:off x="5880101" y="2016125"/>
                <a:ext cx="85725" cy="14288"/>
              </a:xfrm>
              <a:custGeom>
                <a:avLst/>
                <a:gdLst>
                  <a:gd name="T0" fmla="*/ 20 w 318"/>
                  <a:gd name="T1" fmla="*/ 0 h 55"/>
                  <a:gd name="T2" fmla="*/ 298 w 318"/>
                  <a:gd name="T3" fmla="*/ 0 h 55"/>
                  <a:gd name="T4" fmla="*/ 298 w 318"/>
                  <a:gd name="T5" fmla="*/ 0 h 55"/>
                  <a:gd name="T6" fmla="*/ 303 w 318"/>
                  <a:gd name="T7" fmla="*/ 1 h 55"/>
                  <a:gd name="T8" fmla="*/ 307 w 318"/>
                  <a:gd name="T9" fmla="*/ 2 h 55"/>
                  <a:gd name="T10" fmla="*/ 310 w 318"/>
                  <a:gd name="T11" fmla="*/ 4 h 55"/>
                  <a:gd name="T12" fmla="*/ 313 w 318"/>
                  <a:gd name="T13" fmla="*/ 8 h 55"/>
                  <a:gd name="T14" fmla="*/ 315 w 318"/>
                  <a:gd name="T15" fmla="*/ 12 h 55"/>
                  <a:gd name="T16" fmla="*/ 317 w 318"/>
                  <a:gd name="T17" fmla="*/ 16 h 55"/>
                  <a:gd name="T18" fmla="*/ 318 w 318"/>
                  <a:gd name="T19" fmla="*/ 22 h 55"/>
                  <a:gd name="T20" fmla="*/ 318 w 318"/>
                  <a:gd name="T21" fmla="*/ 27 h 55"/>
                  <a:gd name="T22" fmla="*/ 318 w 318"/>
                  <a:gd name="T23" fmla="*/ 27 h 55"/>
                  <a:gd name="T24" fmla="*/ 318 w 318"/>
                  <a:gd name="T25" fmla="*/ 33 h 55"/>
                  <a:gd name="T26" fmla="*/ 317 w 318"/>
                  <a:gd name="T27" fmla="*/ 38 h 55"/>
                  <a:gd name="T28" fmla="*/ 315 w 318"/>
                  <a:gd name="T29" fmla="*/ 43 h 55"/>
                  <a:gd name="T30" fmla="*/ 313 w 318"/>
                  <a:gd name="T31" fmla="*/ 46 h 55"/>
                  <a:gd name="T32" fmla="*/ 310 w 318"/>
                  <a:gd name="T33" fmla="*/ 50 h 55"/>
                  <a:gd name="T34" fmla="*/ 307 w 318"/>
                  <a:gd name="T35" fmla="*/ 52 h 55"/>
                  <a:gd name="T36" fmla="*/ 303 w 318"/>
                  <a:gd name="T37" fmla="*/ 53 h 55"/>
                  <a:gd name="T38" fmla="*/ 298 w 318"/>
                  <a:gd name="T39" fmla="*/ 55 h 55"/>
                  <a:gd name="T40" fmla="*/ 20 w 318"/>
                  <a:gd name="T41" fmla="*/ 55 h 55"/>
                  <a:gd name="T42" fmla="*/ 20 w 318"/>
                  <a:gd name="T43" fmla="*/ 55 h 55"/>
                  <a:gd name="T44" fmla="*/ 15 w 318"/>
                  <a:gd name="T45" fmla="*/ 53 h 55"/>
                  <a:gd name="T46" fmla="*/ 12 w 318"/>
                  <a:gd name="T47" fmla="*/ 52 h 55"/>
                  <a:gd name="T48" fmla="*/ 8 w 318"/>
                  <a:gd name="T49" fmla="*/ 50 h 55"/>
                  <a:gd name="T50" fmla="*/ 6 w 318"/>
                  <a:gd name="T51" fmla="*/ 46 h 55"/>
                  <a:gd name="T52" fmla="*/ 3 w 318"/>
                  <a:gd name="T53" fmla="*/ 43 h 55"/>
                  <a:gd name="T54" fmla="*/ 1 w 318"/>
                  <a:gd name="T55" fmla="*/ 38 h 55"/>
                  <a:gd name="T56" fmla="*/ 0 w 318"/>
                  <a:gd name="T57" fmla="*/ 33 h 55"/>
                  <a:gd name="T58" fmla="*/ 0 w 318"/>
                  <a:gd name="T59" fmla="*/ 27 h 55"/>
                  <a:gd name="T60" fmla="*/ 0 w 318"/>
                  <a:gd name="T61" fmla="*/ 27 h 55"/>
                  <a:gd name="T62" fmla="*/ 0 w 318"/>
                  <a:gd name="T63" fmla="*/ 22 h 55"/>
                  <a:gd name="T64" fmla="*/ 1 w 318"/>
                  <a:gd name="T65" fmla="*/ 16 h 55"/>
                  <a:gd name="T66" fmla="*/ 3 w 318"/>
                  <a:gd name="T67" fmla="*/ 12 h 55"/>
                  <a:gd name="T68" fmla="*/ 6 w 318"/>
                  <a:gd name="T69" fmla="*/ 8 h 55"/>
                  <a:gd name="T70" fmla="*/ 8 w 318"/>
                  <a:gd name="T71" fmla="*/ 4 h 55"/>
                  <a:gd name="T72" fmla="*/ 12 w 318"/>
                  <a:gd name="T73" fmla="*/ 2 h 55"/>
                  <a:gd name="T74" fmla="*/ 15 w 318"/>
                  <a:gd name="T75" fmla="*/ 1 h 55"/>
                  <a:gd name="T76" fmla="*/ 20 w 318"/>
                  <a:gd name="T77" fmla="*/ 0 h 55"/>
                  <a:gd name="T78" fmla="*/ 20 w 318"/>
                  <a:gd name="T7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8" h="55">
                    <a:moveTo>
                      <a:pt x="20" y="0"/>
                    </a:moveTo>
                    <a:lnTo>
                      <a:pt x="298" y="0"/>
                    </a:lnTo>
                    <a:lnTo>
                      <a:pt x="298" y="0"/>
                    </a:lnTo>
                    <a:lnTo>
                      <a:pt x="303" y="1"/>
                    </a:lnTo>
                    <a:lnTo>
                      <a:pt x="307" y="2"/>
                    </a:lnTo>
                    <a:lnTo>
                      <a:pt x="310" y="4"/>
                    </a:lnTo>
                    <a:lnTo>
                      <a:pt x="313" y="8"/>
                    </a:lnTo>
                    <a:lnTo>
                      <a:pt x="315" y="12"/>
                    </a:lnTo>
                    <a:lnTo>
                      <a:pt x="317" y="16"/>
                    </a:lnTo>
                    <a:lnTo>
                      <a:pt x="318" y="22"/>
                    </a:lnTo>
                    <a:lnTo>
                      <a:pt x="318" y="27"/>
                    </a:lnTo>
                    <a:lnTo>
                      <a:pt x="318" y="27"/>
                    </a:lnTo>
                    <a:lnTo>
                      <a:pt x="318" y="33"/>
                    </a:lnTo>
                    <a:lnTo>
                      <a:pt x="317" y="38"/>
                    </a:lnTo>
                    <a:lnTo>
                      <a:pt x="315" y="43"/>
                    </a:lnTo>
                    <a:lnTo>
                      <a:pt x="313" y="46"/>
                    </a:lnTo>
                    <a:lnTo>
                      <a:pt x="310" y="50"/>
                    </a:lnTo>
                    <a:lnTo>
                      <a:pt x="307" y="52"/>
                    </a:lnTo>
                    <a:lnTo>
                      <a:pt x="303" y="53"/>
                    </a:lnTo>
                    <a:lnTo>
                      <a:pt x="298" y="55"/>
                    </a:lnTo>
                    <a:lnTo>
                      <a:pt x="20" y="55"/>
                    </a:lnTo>
                    <a:lnTo>
                      <a:pt x="20" y="55"/>
                    </a:lnTo>
                    <a:lnTo>
                      <a:pt x="15" y="53"/>
                    </a:lnTo>
                    <a:lnTo>
                      <a:pt x="12" y="52"/>
                    </a:lnTo>
                    <a:lnTo>
                      <a:pt x="8" y="50"/>
                    </a:lnTo>
                    <a:lnTo>
                      <a:pt x="6" y="46"/>
                    </a:lnTo>
                    <a:lnTo>
                      <a:pt x="3" y="43"/>
                    </a:lnTo>
                    <a:lnTo>
                      <a:pt x="1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"/>
              <p:cNvSpPr>
                <a:spLocks/>
              </p:cNvSpPr>
              <p:nvPr userDrawn="1"/>
            </p:nvSpPr>
            <p:spPr bwMode="auto">
              <a:xfrm>
                <a:off x="5851526" y="2041525"/>
                <a:ext cx="142875" cy="69850"/>
              </a:xfrm>
              <a:custGeom>
                <a:avLst/>
                <a:gdLst>
                  <a:gd name="T0" fmla="*/ 0 w 535"/>
                  <a:gd name="T1" fmla="*/ 94 h 265"/>
                  <a:gd name="T2" fmla="*/ 0 w 535"/>
                  <a:gd name="T3" fmla="*/ 94 h 265"/>
                  <a:gd name="T4" fmla="*/ 0 w 535"/>
                  <a:gd name="T5" fmla="*/ 86 h 265"/>
                  <a:gd name="T6" fmla="*/ 2 w 535"/>
                  <a:gd name="T7" fmla="*/ 76 h 265"/>
                  <a:gd name="T8" fmla="*/ 4 w 535"/>
                  <a:gd name="T9" fmla="*/ 68 h 265"/>
                  <a:gd name="T10" fmla="*/ 8 w 535"/>
                  <a:gd name="T11" fmla="*/ 58 h 265"/>
                  <a:gd name="T12" fmla="*/ 13 w 535"/>
                  <a:gd name="T13" fmla="*/ 50 h 265"/>
                  <a:gd name="T14" fmla="*/ 19 w 535"/>
                  <a:gd name="T15" fmla="*/ 43 h 265"/>
                  <a:gd name="T16" fmla="*/ 25 w 535"/>
                  <a:gd name="T17" fmla="*/ 34 h 265"/>
                  <a:gd name="T18" fmla="*/ 33 w 535"/>
                  <a:gd name="T19" fmla="*/ 27 h 265"/>
                  <a:gd name="T20" fmla="*/ 33 w 535"/>
                  <a:gd name="T21" fmla="*/ 27 h 265"/>
                  <a:gd name="T22" fmla="*/ 41 w 535"/>
                  <a:gd name="T23" fmla="*/ 21 h 265"/>
                  <a:gd name="T24" fmla="*/ 51 w 535"/>
                  <a:gd name="T25" fmla="*/ 15 h 265"/>
                  <a:gd name="T26" fmla="*/ 60 w 535"/>
                  <a:gd name="T27" fmla="*/ 10 h 265"/>
                  <a:gd name="T28" fmla="*/ 71 w 535"/>
                  <a:gd name="T29" fmla="*/ 7 h 265"/>
                  <a:gd name="T30" fmla="*/ 80 w 535"/>
                  <a:gd name="T31" fmla="*/ 3 h 265"/>
                  <a:gd name="T32" fmla="*/ 91 w 535"/>
                  <a:gd name="T33" fmla="*/ 1 h 265"/>
                  <a:gd name="T34" fmla="*/ 103 w 535"/>
                  <a:gd name="T35" fmla="*/ 0 h 265"/>
                  <a:gd name="T36" fmla="*/ 114 w 535"/>
                  <a:gd name="T37" fmla="*/ 0 h 265"/>
                  <a:gd name="T38" fmla="*/ 421 w 535"/>
                  <a:gd name="T39" fmla="*/ 0 h 265"/>
                  <a:gd name="T40" fmla="*/ 421 w 535"/>
                  <a:gd name="T41" fmla="*/ 0 h 265"/>
                  <a:gd name="T42" fmla="*/ 431 w 535"/>
                  <a:gd name="T43" fmla="*/ 0 h 265"/>
                  <a:gd name="T44" fmla="*/ 442 w 535"/>
                  <a:gd name="T45" fmla="*/ 1 h 265"/>
                  <a:gd name="T46" fmla="*/ 453 w 535"/>
                  <a:gd name="T47" fmla="*/ 3 h 265"/>
                  <a:gd name="T48" fmla="*/ 463 w 535"/>
                  <a:gd name="T49" fmla="*/ 7 h 265"/>
                  <a:gd name="T50" fmla="*/ 474 w 535"/>
                  <a:gd name="T51" fmla="*/ 10 h 265"/>
                  <a:gd name="T52" fmla="*/ 484 w 535"/>
                  <a:gd name="T53" fmla="*/ 15 h 265"/>
                  <a:gd name="T54" fmla="*/ 493 w 535"/>
                  <a:gd name="T55" fmla="*/ 21 h 265"/>
                  <a:gd name="T56" fmla="*/ 501 w 535"/>
                  <a:gd name="T57" fmla="*/ 27 h 265"/>
                  <a:gd name="T58" fmla="*/ 501 w 535"/>
                  <a:gd name="T59" fmla="*/ 27 h 265"/>
                  <a:gd name="T60" fmla="*/ 509 w 535"/>
                  <a:gd name="T61" fmla="*/ 34 h 265"/>
                  <a:gd name="T62" fmla="*/ 516 w 535"/>
                  <a:gd name="T63" fmla="*/ 43 h 265"/>
                  <a:gd name="T64" fmla="*/ 522 w 535"/>
                  <a:gd name="T65" fmla="*/ 50 h 265"/>
                  <a:gd name="T66" fmla="*/ 526 w 535"/>
                  <a:gd name="T67" fmla="*/ 58 h 265"/>
                  <a:gd name="T68" fmla="*/ 530 w 535"/>
                  <a:gd name="T69" fmla="*/ 68 h 265"/>
                  <a:gd name="T70" fmla="*/ 532 w 535"/>
                  <a:gd name="T71" fmla="*/ 76 h 265"/>
                  <a:gd name="T72" fmla="*/ 533 w 535"/>
                  <a:gd name="T73" fmla="*/ 86 h 265"/>
                  <a:gd name="T74" fmla="*/ 535 w 535"/>
                  <a:gd name="T75" fmla="*/ 94 h 265"/>
                  <a:gd name="T76" fmla="*/ 535 w 535"/>
                  <a:gd name="T77" fmla="*/ 212 h 265"/>
                  <a:gd name="T78" fmla="*/ 535 w 535"/>
                  <a:gd name="T79" fmla="*/ 212 h 265"/>
                  <a:gd name="T80" fmla="*/ 533 w 535"/>
                  <a:gd name="T81" fmla="*/ 223 h 265"/>
                  <a:gd name="T82" fmla="*/ 530 w 535"/>
                  <a:gd name="T83" fmla="*/ 232 h 265"/>
                  <a:gd name="T84" fmla="*/ 524 w 535"/>
                  <a:gd name="T85" fmla="*/ 241 h 265"/>
                  <a:gd name="T86" fmla="*/ 516 w 535"/>
                  <a:gd name="T87" fmla="*/ 249 h 265"/>
                  <a:gd name="T88" fmla="*/ 516 w 535"/>
                  <a:gd name="T89" fmla="*/ 249 h 265"/>
                  <a:gd name="T90" fmla="*/ 506 w 535"/>
                  <a:gd name="T91" fmla="*/ 256 h 265"/>
                  <a:gd name="T92" fmla="*/ 495 w 535"/>
                  <a:gd name="T93" fmla="*/ 261 h 265"/>
                  <a:gd name="T94" fmla="*/ 484 w 535"/>
                  <a:gd name="T95" fmla="*/ 264 h 265"/>
                  <a:gd name="T96" fmla="*/ 472 w 535"/>
                  <a:gd name="T97" fmla="*/ 265 h 265"/>
                  <a:gd name="T98" fmla="*/ 63 w 535"/>
                  <a:gd name="T99" fmla="*/ 265 h 265"/>
                  <a:gd name="T100" fmla="*/ 63 w 535"/>
                  <a:gd name="T101" fmla="*/ 265 h 265"/>
                  <a:gd name="T102" fmla="*/ 51 w 535"/>
                  <a:gd name="T103" fmla="*/ 264 h 265"/>
                  <a:gd name="T104" fmla="*/ 39 w 535"/>
                  <a:gd name="T105" fmla="*/ 261 h 265"/>
                  <a:gd name="T106" fmla="*/ 28 w 535"/>
                  <a:gd name="T107" fmla="*/ 256 h 265"/>
                  <a:gd name="T108" fmla="*/ 19 w 535"/>
                  <a:gd name="T109" fmla="*/ 249 h 265"/>
                  <a:gd name="T110" fmla="*/ 19 w 535"/>
                  <a:gd name="T111" fmla="*/ 249 h 265"/>
                  <a:gd name="T112" fmla="*/ 10 w 535"/>
                  <a:gd name="T113" fmla="*/ 241 h 265"/>
                  <a:gd name="T114" fmla="*/ 4 w 535"/>
                  <a:gd name="T115" fmla="*/ 232 h 265"/>
                  <a:gd name="T116" fmla="*/ 1 w 535"/>
                  <a:gd name="T117" fmla="*/ 223 h 265"/>
                  <a:gd name="T118" fmla="*/ 0 w 535"/>
                  <a:gd name="T119" fmla="*/ 212 h 265"/>
                  <a:gd name="T120" fmla="*/ 0 w 535"/>
                  <a:gd name="T121" fmla="*/ 9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35" h="265">
                    <a:moveTo>
                      <a:pt x="0" y="94"/>
                    </a:moveTo>
                    <a:lnTo>
                      <a:pt x="0" y="94"/>
                    </a:lnTo>
                    <a:lnTo>
                      <a:pt x="0" y="86"/>
                    </a:lnTo>
                    <a:lnTo>
                      <a:pt x="2" y="76"/>
                    </a:lnTo>
                    <a:lnTo>
                      <a:pt x="4" y="68"/>
                    </a:lnTo>
                    <a:lnTo>
                      <a:pt x="8" y="58"/>
                    </a:lnTo>
                    <a:lnTo>
                      <a:pt x="13" y="50"/>
                    </a:lnTo>
                    <a:lnTo>
                      <a:pt x="19" y="43"/>
                    </a:lnTo>
                    <a:lnTo>
                      <a:pt x="25" y="34"/>
                    </a:lnTo>
                    <a:lnTo>
                      <a:pt x="33" y="27"/>
                    </a:lnTo>
                    <a:lnTo>
                      <a:pt x="33" y="27"/>
                    </a:lnTo>
                    <a:lnTo>
                      <a:pt x="41" y="21"/>
                    </a:lnTo>
                    <a:lnTo>
                      <a:pt x="51" y="15"/>
                    </a:lnTo>
                    <a:lnTo>
                      <a:pt x="60" y="10"/>
                    </a:lnTo>
                    <a:lnTo>
                      <a:pt x="71" y="7"/>
                    </a:lnTo>
                    <a:lnTo>
                      <a:pt x="80" y="3"/>
                    </a:lnTo>
                    <a:lnTo>
                      <a:pt x="91" y="1"/>
                    </a:lnTo>
                    <a:lnTo>
                      <a:pt x="103" y="0"/>
                    </a:lnTo>
                    <a:lnTo>
                      <a:pt x="114" y="0"/>
                    </a:lnTo>
                    <a:lnTo>
                      <a:pt x="421" y="0"/>
                    </a:lnTo>
                    <a:lnTo>
                      <a:pt x="421" y="0"/>
                    </a:lnTo>
                    <a:lnTo>
                      <a:pt x="431" y="0"/>
                    </a:lnTo>
                    <a:lnTo>
                      <a:pt x="442" y="1"/>
                    </a:lnTo>
                    <a:lnTo>
                      <a:pt x="453" y="3"/>
                    </a:lnTo>
                    <a:lnTo>
                      <a:pt x="463" y="7"/>
                    </a:lnTo>
                    <a:lnTo>
                      <a:pt x="474" y="10"/>
                    </a:lnTo>
                    <a:lnTo>
                      <a:pt x="484" y="15"/>
                    </a:lnTo>
                    <a:lnTo>
                      <a:pt x="493" y="21"/>
                    </a:lnTo>
                    <a:lnTo>
                      <a:pt x="501" y="27"/>
                    </a:lnTo>
                    <a:lnTo>
                      <a:pt x="501" y="27"/>
                    </a:lnTo>
                    <a:lnTo>
                      <a:pt x="509" y="34"/>
                    </a:lnTo>
                    <a:lnTo>
                      <a:pt x="516" y="43"/>
                    </a:lnTo>
                    <a:lnTo>
                      <a:pt x="522" y="50"/>
                    </a:lnTo>
                    <a:lnTo>
                      <a:pt x="526" y="58"/>
                    </a:lnTo>
                    <a:lnTo>
                      <a:pt x="530" y="68"/>
                    </a:lnTo>
                    <a:lnTo>
                      <a:pt x="532" y="76"/>
                    </a:lnTo>
                    <a:lnTo>
                      <a:pt x="533" y="86"/>
                    </a:lnTo>
                    <a:lnTo>
                      <a:pt x="535" y="94"/>
                    </a:lnTo>
                    <a:lnTo>
                      <a:pt x="535" y="212"/>
                    </a:lnTo>
                    <a:lnTo>
                      <a:pt x="535" y="212"/>
                    </a:lnTo>
                    <a:lnTo>
                      <a:pt x="533" y="223"/>
                    </a:lnTo>
                    <a:lnTo>
                      <a:pt x="530" y="232"/>
                    </a:lnTo>
                    <a:lnTo>
                      <a:pt x="524" y="241"/>
                    </a:lnTo>
                    <a:lnTo>
                      <a:pt x="516" y="249"/>
                    </a:lnTo>
                    <a:lnTo>
                      <a:pt x="516" y="249"/>
                    </a:lnTo>
                    <a:lnTo>
                      <a:pt x="506" y="256"/>
                    </a:lnTo>
                    <a:lnTo>
                      <a:pt x="495" y="261"/>
                    </a:lnTo>
                    <a:lnTo>
                      <a:pt x="484" y="264"/>
                    </a:lnTo>
                    <a:lnTo>
                      <a:pt x="472" y="265"/>
                    </a:lnTo>
                    <a:lnTo>
                      <a:pt x="63" y="265"/>
                    </a:lnTo>
                    <a:lnTo>
                      <a:pt x="63" y="265"/>
                    </a:lnTo>
                    <a:lnTo>
                      <a:pt x="51" y="264"/>
                    </a:lnTo>
                    <a:lnTo>
                      <a:pt x="39" y="261"/>
                    </a:lnTo>
                    <a:lnTo>
                      <a:pt x="28" y="256"/>
                    </a:lnTo>
                    <a:lnTo>
                      <a:pt x="19" y="249"/>
                    </a:lnTo>
                    <a:lnTo>
                      <a:pt x="19" y="249"/>
                    </a:lnTo>
                    <a:lnTo>
                      <a:pt x="10" y="241"/>
                    </a:lnTo>
                    <a:lnTo>
                      <a:pt x="4" y="232"/>
                    </a:lnTo>
                    <a:lnTo>
                      <a:pt x="1" y="223"/>
                    </a:lnTo>
                    <a:lnTo>
                      <a:pt x="0" y="212"/>
                    </a:lnTo>
                    <a:lnTo>
                      <a:pt x="0" y="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0"/>
              <p:cNvSpPr>
                <a:spLocks/>
              </p:cNvSpPr>
              <p:nvPr userDrawn="1"/>
            </p:nvSpPr>
            <p:spPr bwMode="auto">
              <a:xfrm>
                <a:off x="5854701" y="2152650"/>
                <a:ext cx="36513" cy="38100"/>
              </a:xfrm>
              <a:custGeom>
                <a:avLst/>
                <a:gdLst>
                  <a:gd name="T0" fmla="*/ 71 w 142"/>
                  <a:gd name="T1" fmla="*/ 144 h 144"/>
                  <a:gd name="T2" fmla="*/ 71 w 142"/>
                  <a:gd name="T3" fmla="*/ 144 h 144"/>
                  <a:gd name="T4" fmla="*/ 64 w 142"/>
                  <a:gd name="T5" fmla="*/ 143 h 144"/>
                  <a:gd name="T6" fmla="*/ 57 w 142"/>
                  <a:gd name="T7" fmla="*/ 143 h 144"/>
                  <a:gd name="T8" fmla="*/ 42 w 142"/>
                  <a:gd name="T9" fmla="*/ 138 h 144"/>
                  <a:gd name="T10" fmla="*/ 31 w 142"/>
                  <a:gd name="T11" fmla="*/ 131 h 144"/>
                  <a:gd name="T12" fmla="*/ 20 w 142"/>
                  <a:gd name="T13" fmla="*/ 123 h 144"/>
                  <a:gd name="T14" fmla="*/ 12 w 142"/>
                  <a:gd name="T15" fmla="*/ 112 h 144"/>
                  <a:gd name="T16" fmla="*/ 4 w 142"/>
                  <a:gd name="T17" fmla="*/ 100 h 144"/>
                  <a:gd name="T18" fmla="*/ 1 w 142"/>
                  <a:gd name="T19" fmla="*/ 87 h 144"/>
                  <a:gd name="T20" fmla="*/ 0 w 142"/>
                  <a:gd name="T21" fmla="*/ 80 h 144"/>
                  <a:gd name="T22" fmla="*/ 0 w 142"/>
                  <a:gd name="T23" fmla="*/ 73 h 144"/>
                  <a:gd name="T24" fmla="*/ 0 w 142"/>
                  <a:gd name="T25" fmla="*/ 73 h 144"/>
                  <a:gd name="T26" fmla="*/ 0 w 142"/>
                  <a:gd name="T27" fmla="*/ 64 h 144"/>
                  <a:gd name="T28" fmla="*/ 1 w 142"/>
                  <a:gd name="T29" fmla="*/ 57 h 144"/>
                  <a:gd name="T30" fmla="*/ 4 w 142"/>
                  <a:gd name="T31" fmla="*/ 44 h 144"/>
                  <a:gd name="T32" fmla="*/ 12 w 142"/>
                  <a:gd name="T33" fmla="*/ 32 h 144"/>
                  <a:gd name="T34" fmla="*/ 20 w 142"/>
                  <a:gd name="T35" fmla="*/ 21 h 144"/>
                  <a:gd name="T36" fmla="*/ 31 w 142"/>
                  <a:gd name="T37" fmla="*/ 13 h 144"/>
                  <a:gd name="T38" fmla="*/ 42 w 142"/>
                  <a:gd name="T39" fmla="*/ 6 h 144"/>
                  <a:gd name="T40" fmla="*/ 57 w 142"/>
                  <a:gd name="T41" fmla="*/ 2 h 144"/>
                  <a:gd name="T42" fmla="*/ 64 w 142"/>
                  <a:gd name="T43" fmla="*/ 1 h 144"/>
                  <a:gd name="T44" fmla="*/ 71 w 142"/>
                  <a:gd name="T45" fmla="*/ 0 h 144"/>
                  <a:gd name="T46" fmla="*/ 71 w 142"/>
                  <a:gd name="T47" fmla="*/ 0 h 144"/>
                  <a:gd name="T48" fmla="*/ 78 w 142"/>
                  <a:gd name="T49" fmla="*/ 1 h 144"/>
                  <a:gd name="T50" fmla="*/ 85 w 142"/>
                  <a:gd name="T51" fmla="*/ 2 h 144"/>
                  <a:gd name="T52" fmla="*/ 98 w 142"/>
                  <a:gd name="T53" fmla="*/ 6 h 144"/>
                  <a:gd name="T54" fmla="*/ 111 w 142"/>
                  <a:gd name="T55" fmla="*/ 13 h 144"/>
                  <a:gd name="T56" fmla="*/ 121 w 142"/>
                  <a:gd name="T57" fmla="*/ 21 h 144"/>
                  <a:gd name="T58" fmla="*/ 130 w 142"/>
                  <a:gd name="T59" fmla="*/ 32 h 144"/>
                  <a:gd name="T60" fmla="*/ 136 w 142"/>
                  <a:gd name="T61" fmla="*/ 44 h 144"/>
                  <a:gd name="T62" fmla="*/ 141 w 142"/>
                  <a:gd name="T63" fmla="*/ 57 h 144"/>
                  <a:gd name="T64" fmla="*/ 142 w 142"/>
                  <a:gd name="T65" fmla="*/ 64 h 144"/>
                  <a:gd name="T66" fmla="*/ 142 w 142"/>
                  <a:gd name="T67" fmla="*/ 73 h 144"/>
                  <a:gd name="T68" fmla="*/ 142 w 142"/>
                  <a:gd name="T69" fmla="*/ 73 h 144"/>
                  <a:gd name="T70" fmla="*/ 142 w 142"/>
                  <a:gd name="T71" fmla="*/ 80 h 144"/>
                  <a:gd name="T72" fmla="*/ 141 w 142"/>
                  <a:gd name="T73" fmla="*/ 87 h 144"/>
                  <a:gd name="T74" fmla="*/ 136 w 142"/>
                  <a:gd name="T75" fmla="*/ 100 h 144"/>
                  <a:gd name="T76" fmla="*/ 130 w 142"/>
                  <a:gd name="T77" fmla="*/ 112 h 144"/>
                  <a:gd name="T78" fmla="*/ 121 w 142"/>
                  <a:gd name="T79" fmla="*/ 123 h 144"/>
                  <a:gd name="T80" fmla="*/ 111 w 142"/>
                  <a:gd name="T81" fmla="*/ 131 h 144"/>
                  <a:gd name="T82" fmla="*/ 98 w 142"/>
                  <a:gd name="T83" fmla="*/ 138 h 144"/>
                  <a:gd name="T84" fmla="*/ 85 w 142"/>
                  <a:gd name="T85" fmla="*/ 143 h 144"/>
                  <a:gd name="T86" fmla="*/ 78 w 142"/>
                  <a:gd name="T87" fmla="*/ 143 h 144"/>
                  <a:gd name="T88" fmla="*/ 71 w 142"/>
                  <a:gd name="T89" fmla="*/ 144 h 144"/>
                  <a:gd name="T90" fmla="*/ 71 w 142"/>
                  <a:gd name="T9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44">
                    <a:moveTo>
                      <a:pt x="71" y="144"/>
                    </a:moveTo>
                    <a:lnTo>
                      <a:pt x="71" y="144"/>
                    </a:lnTo>
                    <a:lnTo>
                      <a:pt x="64" y="143"/>
                    </a:lnTo>
                    <a:lnTo>
                      <a:pt x="57" y="143"/>
                    </a:lnTo>
                    <a:lnTo>
                      <a:pt x="42" y="138"/>
                    </a:lnTo>
                    <a:lnTo>
                      <a:pt x="31" y="131"/>
                    </a:lnTo>
                    <a:lnTo>
                      <a:pt x="20" y="123"/>
                    </a:lnTo>
                    <a:lnTo>
                      <a:pt x="12" y="112"/>
                    </a:lnTo>
                    <a:lnTo>
                      <a:pt x="4" y="100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64"/>
                    </a:lnTo>
                    <a:lnTo>
                      <a:pt x="1" y="57"/>
                    </a:lnTo>
                    <a:lnTo>
                      <a:pt x="4" y="44"/>
                    </a:lnTo>
                    <a:lnTo>
                      <a:pt x="12" y="32"/>
                    </a:lnTo>
                    <a:lnTo>
                      <a:pt x="20" y="21"/>
                    </a:lnTo>
                    <a:lnTo>
                      <a:pt x="31" y="13"/>
                    </a:lnTo>
                    <a:lnTo>
                      <a:pt x="42" y="6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5" y="2"/>
                    </a:lnTo>
                    <a:lnTo>
                      <a:pt x="98" y="6"/>
                    </a:lnTo>
                    <a:lnTo>
                      <a:pt x="111" y="13"/>
                    </a:lnTo>
                    <a:lnTo>
                      <a:pt x="121" y="21"/>
                    </a:lnTo>
                    <a:lnTo>
                      <a:pt x="130" y="32"/>
                    </a:lnTo>
                    <a:lnTo>
                      <a:pt x="136" y="44"/>
                    </a:lnTo>
                    <a:lnTo>
                      <a:pt x="141" y="57"/>
                    </a:lnTo>
                    <a:lnTo>
                      <a:pt x="142" y="64"/>
                    </a:lnTo>
                    <a:lnTo>
                      <a:pt x="142" y="73"/>
                    </a:lnTo>
                    <a:lnTo>
                      <a:pt x="142" y="73"/>
                    </a:lnTo>
                    <a:lnTo>
                      <a:pt x="142" y="80"/>
                    </a:lnTo>
                    <a:lnTo>
                      <a:pt x="141" y="87"/>
                    </a:lnTo>
                    <a:lnTo>
                      <a:pt x="136" y="100"/>
                    </a:lnTo>
                    <a:lnTo>
                      <a:pt x="130" y="112"/>
                    </a:lnTo>
                    <a:lnTo>
                      <a:pt x="121" y="123"/>
                    </a:lnTo>
                    <a:lnTo>
                      <a:pt x="111" y="131"/>
                    </a:lnTo>
                    <a:lnTo>
                      <a:pt x="98" y="138"/>
                    </a:lnTo>
                    <a:lnTo>
                      <a:pt x="85" y="143"/>
                    </a:lnTo>
                    <a:lnTo>
                      <a:pt x="78" y="143"/>
                    </a:lnTo>
                    <a:lnTo>
                      <a:pt x="71" y="144"/>
                    </a:lnTo>
                    <a:lnTo>
                      <a:pt x="71" y="1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0" name="Group 129"/>
              <p:cNvGrpSpPr/>
              <p:nvPr userDrawn="1"/>
            </p:nvGrpSpPr>
            <p:grpSpPr>
              <a:xfrm>
                <a:off x="5813163" y="2007125"/>
                <a:ext cx="209550" cy="288926"/>
                <a:chOff x="5821363" y="1990725"/>
                <a:chExt cx="209550" cy="288926"/>
              </a:xfrm>
            </p:grpSpPr>
            <p:sp>
              <p:nvSpPr>
                <p:cNvPr id="131" name="Freeform 5"/>
                <p:cNvSpPr>
                  <a:spLocks noEditPoints="1"/>
                </p:cNvSpPr>
                <p:nvPr userDrawn="1"/>
              </p:nvSpPr>
              <p:spPr bwMode="auto">
                <a:xfrm>
                  <a:off x="5837238" y="1990725"/>
                  <a:ext cx="171450" cy="222250"/>
                </a:xfrm>
                <a:custGeom>
                  <a:avLst/>
                  <a:gdLst>
                    <a:gd name="T0" fmla="*/ 508 w 650"/>
                    <a:gd name="T1" fmla="*/ 838 h 840"/>
                    <a:gd name="T2" fmla="*/ 520 w 650"/>
                    <a:gd name="T3" fmla="*/ 820 h 840"/>
                    <a:gd name="T4" fmla="*/ 589 w 650"/>
                    <a:gd name="T5" fmla="*/ 796 h 840"/>
                    <a:gd name="T6" fmla="*/ 634 w 650"/>
                    <a:gd name="T7" fmla="*/ 747 h 840"/>
                    <a:gd name="T8" fmla="*/ 650 w 650"/>
                    <a:gd name="T9" fmla="*/ 141 h 840"/>
                    <a:gd name="T10" fmla="*/ 637 w 650"/>
                    <a:gd name="T11" fmla="*/ 99 h 840"/>
                    <a:gd name="T12" fmla="*/ 608 w 650"/>
                    <a:gd name="T13" fmla="*/ 73 h 840"/>
                    <a:gd name="T14" fmla="*/ 467 w 650"/>
                    <a:gd name="T15" fmla="*/ 42 h 840"/>
                    <a:gd name="T16" fmla="*/ 449 w 650"/>
                    <a:gd name="T17" fmla="*/ 7 h 840"/>
                    <a:gd name="T18" fmla="*/ 410 w 650"/>
                    <a:gd name="T19" fmla="*/ 4 h 840"/>
                    <a:gd name="T20" fmla="*/ 383 w 650"/>
                    <a:gd name="T21" fmla="*/ 42 h 840"/>
                    <a:gd name="T22" fmla="*/ 263 w 650"/>
                    <a:gd name="T23" fmla="*/ 25 h 840"/>
                    <a:gd name="T24" fmla="*/ 224 w 650"/>
                    <a:gd name="T25" fmla="*/ 0 h 840"/>
                    <a:gd name="T26" fmla="*/ 191 w 650"/>
                    <a:gd name="T27" fmla="*/ 18 h 840"/>
                    <a:gd name="T28" fmla="*/ 77 w 650"/>
                    <a:gd name="T29" fmla="*/ 64 h 840"/>
                    <a:gd name="T30" fmla="*/ 29 w 650"/>
                    <a:gd name="T31" fmla="*/ 81 h 840"/>
                    <a:gd name="T32" fmla="*/ 6 w 650"/>
                    <a:gd name="T33" fmla="*/ 112 h 840"/>
                    <a:gd name="T34" fmla="*/ 0 w 650"/>
                    <a:gd name="T35" fmla="*/ 696 h 840"/>
                    <a:gd name="T36" fmla="*/ 31 w 650"/>
                    <a:gd name="T37" fmla="*/ 770 h 840"/>
                    <a:gd name="T38" fmla="*/ 83 w 650"/>
                    <a:gd name="T39" fmla="*/ 809 h 840"/>
                    <a:gd name="T40" fmla="*/ 131 w 650"/>
                    <a:gd name="T41" fmla="*/ 825 h 840"/>
                    <a:gd name="T42" fmla="*/ 150 w 650"/>
                    <a:gd name="T43" fmla="*/ 840 h 840"/>
                    <a:gd name="T44" fmla="*/ 507 w 650"/>
                    <a:gd name="T45" fmla="*/ 753 h 840"/>
                    <a:gd name="T46" fmla="*/ 449 w 650"/>
                    <a:gd name="T47" fmla="*/ 710 h 840"/>
                    <a:gd name="T48" fmla="*/ 444 w 650"/>
                    <a:gd name="T49" fmla="*/ 667 h 840"/>
                    <a:gd name="T50" fmla="*/ 500 w 650"/>
                    <a:gd name="T51" fmla="*/ 612 h 840"/>
                    <a:gd name="T52" fmla="*/ 542 w 650"/>
                    <a:gd name="T53" fmla="*/ 616 h 840"/>
                    <a:gd name="T54" fmla="*/ 586 w 650"/>
                    <a:gd name="T55" fmla="*/ 674 h 840"/>
                    <a:gd name="T56" fmla="*/ 574 w 650"/>
                    <a:gd name="T57" fmla="*/ 722 h 840"/>
                    <a:gd name="T58" fmla="*/ 514 w 650"/>
                    <a:gd name="T59" fmla="*/ 754 h 840"/>
                    <a:gd name="T60" fmla="*/ 473 w 650"/>
                    <a:gd name="T61" fmla="*/ 99 h 840"/>
                    <a:gd name="T62" fmla="*/ 484 w 650"/>
                    <a:gd name="T63" fmla="*/ 124 h 840"/>
                    <a:gd name="T64" fmla="*/ 476 w 650"/>
                    <a:gd name="T65" fmla="*/ 147 h 840"/>
                    <a:gd name="T66" fmla="*/ 181 w 650"/>
                    <a:gd name="T67" fmla="*/ 150 h 840"/>
                    <a:gd name="T68" fmla="*/ 166 w 650"/>
                    <a:gd name="T69" fmla="*/ 130 h 840"/>
                    <a:gd name="T70" fmla="*/ 172 w 650"/>
                    <a:gd name="T71" fmla="*/ 105 h 840"/>
                    <a:gd name="T72" fmla="*/ 58 w 650"/>
                    <a:gd name="T73" fmla="*/ 284 h 840"/>
                    <a:gd name="T74" fmla="*/ 71 w 650"/>
                    <a:gd name="T75" fmla="*/ 240 h 840"/>
                    <a:gd name="T76" fmla="*/ 109 w 650"/>
                    <a:gd name="T77" fmla="*/ 205 h 840"/>
                    <a:gd name="T78" fmla="*/ 172 w 650"/>
                    <a:gd name="T79" fmla="*/ 190 h 840"/>
                    <a:gd name="T80" fmla="*/ 521 w 650"/>
                    <a:gd name="T81" fmla="*/ 197 h 840"/>
                    <a:gd name="T82" fmla="*/ 567 w 650"/>
                    <a:gd name="T83" fmla="*/ 224 h 840"/>
                    <a:gd name="T84" fmla="*/ 591 w 650"/>
                    <a:gd name="T85" fmla="*/ 276 h 840"/>
                    <a:gd name="T86" fmla="*/ 582 w 650"/>
                    <a:gd name="T87" fmla="*/ 431 h 840"/>
                    <a:gd name="T88" fmla="*/ 530 w 650"/>
                    <a:gd name="T89" fmla="*/ 455 h 840"/>
                    <a:gd name="T90" fmla="*/ 77 w 650"/>
                    <a:gd name="T91" fmla="*/ 439 h 840"/>
                    <a:gd name="T92" fmla="*/ 58 w 650"/>
                    <a:gd name="T93" fmla="*/ 284 h 840"/>
                    <a:gd name="T94" fmla="*/ 96 w 650"/>
                    <a:gd name="T95" fmla="*/ 741 h 840"/>
                    <a:gd name="T96" fmla="*/ 65 w 650"/>
                    <a:gd name="T97" fmla="*/ 683 h 840"/>
                    <a:gd name="T98" fmla="*/ 85 w 650"/>
                    <a:gd name="T99" fmla="*/ 631 h 840"/>
                    <a:gd name="T100" fmla="*/ 136 w 650"/>
                    <a:gd name="T101" fmla="*/ 610 h 840"/>
                    <a:gd name="T102" fmla="*/ 195 w 650"/>
                    <a:gd name="T103" fmla="*/ 642 h 840"/>
                    <a:gd name="T104" fmla="*/ 207 w 650"/>
                    <a:gd name="T105" fmla="*/ 690 h 840"/>
                    <a:gd name="T106" fmla="*/ 163 w 650"/>
                    <a:gd name="T107" fmla="*/ 748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50" h="840">
                      <a:moveTo>
                        <a:pt x="487" y="840"/>
                      </a:moveTo>
                      <a:lnTo>
                        <a:pt x="495" y="840"/>
                      </a:lnTo>
                      <a:lnTo>
                        <a:pt x="495" y="840"/>
                      </a:lnTo>
                      <a:lnTo>
                        <a:pt x="500" y="840"/>
                      </a:lnTo>
                      <a:lnTo>
                        <a:pt x="505" y="839"/>
                      </a:lnTo>
                      <a:lnTo>
                        <a:pt x="508" y="838"/>
                      </a:lnTo>
                      <a:lnTo>
                        <a:pt x="512" y="835"/>
                      </a:lnTo>
                      <a:lnTo>
                        <a:pt x="514" y="832"/>
                      </a:lnTo>
                      <a:lnTo>
                        <a:pt x="517" y="828"/>
                      </a:lnTo>
                      <a:lnTo>
                        <a:pt x="519" y="825"/>
                      </a:lnTo>
                      <a:lnTo>
                        <a:pt x="520" y="820"/>
                      </a:lnTo>
                      <a:lnTo>
                        <a:pt x="520" y="820"/>
                      </a:lnTo>
                      <a:lnTo>
                        <a:pt x="532" y="819"/>
                      </a:lnTo>
                      <a:lnTo>
                        <a:pt x="544" y="816"/>
                      </a:lnTo>
                      <a:lnTo>
                        <a:pt x="556" y="813"/>
                      </a:lnTo>
                      <a:lnTo>
                        <a:pt x="568" y="809"/>
                      </a:lnTo>
                      <a:lnTo>
                        <a:pt x="578" y="803"/>
                      </a:lnTo>
                      <a:lnTo>
                        <a:pt x="589" y="796"/>
                      </a:lnTo>
                      <a:lnTo>
                        <a:pt x="600" y="789"/>
                      </a:lnTo>
                      <a:lnTo>
                        <a:pt x="609" y="781"/>
                      </a:lnTo>
                      <a:lnTo>
                        <a:pt x="609" y="781"/>
                      </a:lnTo>
                      <a:lnTo>
                        <a:pt x="619" y="770"/>
                      </a:lnTo>
                      <a:lnTo>
                        <a:pt x="627" y="758"/>
                      </a:lnTo>
                      <a:lnTo>
                        <a:pt x="634" y="747"/>
                      </a:lnTo>
                      <a:lnTo>
                        <a:pt x="639" y="734"/>
                      </a:lnTo>
                      <a:lnTo>
                        <a:pt x="644" y="722"/>
                      </a:lnTo>
                      <a:lnTo>
                        <a:pt x="647" y="709"/>
                      </a:lnTo>
                      <a:lnTo>
                        <a:pt x="649" y="696"/>
                      </a:lnTo>
                      <a:lnTo>
                        <a:pt x="650" y="683"/>
                      </a:lnTo>
                      <a:lnTo>
                        <a:pt x="650" y="141"/>
                      </a:lnTo>
                      <a:lnTo>
                        <a:pt x="650" y="141"/>
                      </a:lnTo>
                      <a:lnTo>
                        <a:pt x="649" y="127"/>
                      </a:lnTo>
                      <a:lnTo>
                        <a:pt x="646" y="119"/>
                      </a:lnTo>
                      <a:lnTo>
                        <a:pt x="644" y="112"/>
                      </a:lnTo>
                      <a:lnTo>
                        <a:pt x="641" y="105"/>
                      </a:lnTo>
                      <a:lnTo>
                        <a:pt x="637" y="99"/>
                      </a:lnTo>
                      <a:lnTo>
                        <a:pt x="632" y="92"/>
                      </a:lnTo>
                      <a:lnTo>
                        <a:pt x="627" y="86"/>
                      </a:lnTo>
                      <a:lnTo>
                        <a:pt x="627" y="86"/>
                      </a:lnTo>
                      <a:lnTo>
                        <a:pt x="621" y="81"/>
                      </a:lnTo>
                      <a:lnTo>
                        <a:pt x="615" y="76"/>
                      </a:lnTo>
                      <a:lnTo>
                        <a:pt x="608" y="73"/>
                      </a:lnTo>
                      <a:lnTo>
                        <a:pt x="602" y="69"/>
                      </a:lnTo>
                      <a:lnTo>
                        <a:pt x="595" y="67"/>
                      </a:lnTo>
                      <a:lnTo>
                        <a:pt x="588" y="66"/>
                      </a:lnTo>
                      <a:lnTo>
                        <a:pt x="572" y="64"/>
                      </a:lnTo>
                      <a:lnTo>
                        <a:pt x="467" y="64"/>
                      </a:lnTo>
                      <a:lnTo>
                        <a:pt x="467" y="42"/>
                      </a:lnTo>
                      <a:lnTo>
                        <a:pt x="467" y="42"/>
                      </a:lnTo>
                      <a:lnTo>
                        <a:pt x="467" y="33"/>
                      </a:lnTo>
                      <a:lnTo>
                        <a:pt x="464" y="25"/>
                      </a:lnTo>
                      <a:lnTo>
                        <a:pt x="459" y="18"/>
                      </a:lnTo>
                      <a:lnTo>
                        <a:pt x="455" y="12"/>
                      </a:lnTo>
                      <a:lnTo>
                        <a:pt x="449" y="7"/>
                      </a:lnTo>
                      <a:lnTo>
                        <a:pt x="442" y="4"/>
                      </a:lnTo>
                      <a:lnTo>
                        <a:pt x="433" y="1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17" y="1"/>
                      </a:lnTo>
                      <a:lnTo>
                        <a:pt x="410" y="4"/>
                      </a:lnTo>
                      <a:lnTo>
                        <a:pt x="402" y="7"/>
                      </a:lnTo>
                      <a:lnTo>
                        <a:pt x="396" y="12"/>
                      </a:lnTo>
                      <a:lnTo>
                        <a:pt x="391" y="18"/>
                      </a:lnTo>
                      <a:lnTo>
                        <a:pt x="387" y="25"/>
                      </a:lnTo>
                      <a:lnTo>
                        <a:pt x="385" y="33"/>
                      </a:lnTo>
                      <a:lnTo>
                        <a:pt x="383" y="42"/>
                      </a:lnTo>
                      <a:lnTo>
                        <a:pt x="383" y="64"/>
                      </a:lnTo>
                      <a:lnTo>
                        <a:pt x="266" y="64"/>
                      </a:lnTo>
                      <a:lnTo>
                        <a:pt x="266" y="42"/>
                      </a:lnTo>
                      <a:lnTo>
                        <a:pt x="266" y="42"/>
                      </a:lnTo>
                      <a:lnTo>
                        <a:pt x="266" y="33"/>
                      </a:lnTo>
                      <a:lnTo>
                        <a:pt x="263" y="25"/>
                      </a:lnTo>
                      <a:lnTo>
                        <a:pt x="259" y="18"/>
                      </a:lnTo>
                      <a:lnTo>
                        <a:pt x="254" y="12"/>
                      </a:lnTo>
                      <a:lnTo>
                        <a:pt x="248" y="7"/>
                      </a:lnTo>
                      <a:lnTo>
                        <a:pt x="241" y="4"/>
                      </a:lnTo>
                      <a:lnTo>
                        <a:pt x="234" y="1"/>
                      </a:ln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16" y="1"/>
                      </a:lnTo>
                      <a:lnTo>
                        <a:pt x="209" y="4"/>
                      </a:lnTo>
                      <a:lnTo>
                        <a:pt x="201" y="7"/>
                      </a:lnTo>
                      <a:lnTo>
                        <a:pt x="195" y="12"/>
                      </a:lnTo>
                      <a:lnTo>
                        <a:pt x="191" y="18"/>
                      </a:lnTo>
                      <a:lnTo>
                        <a:pt x="186" y="25"/>
                      </a:lnTo>
                      <a:lnTo>
                        <a:pt x="184" y="33"/>
                      </a:lnTo>
                      <a:lnTo>
                        <a:pt x="184" y="42"/>
                      </a:lnTo>
                      <a:lnTo>
                        <a:pt x="184" y="64"/>
                      </a:lnTo>
                      <a:lnTo>
                        <a:pt x="77" y="64"/>
                      </a:lnTo>
                      <a:lnTo>
                        <a:pt x="77" y="64"/>
                      </a:lnTo>
                      <a:lnTo>
                        <a:pt x="62" y="66"/>
                      </a:lnTo>
                      <a:lnTo>
                        <a:pt x="55" y="67"/>
                      </a:lnTo>
                      <a:lnTo>
                        <a:pt x="48" y="69"/>
                      </a:lnTo>
                      <a:lnTo>
                        <a:pt x="41" y="73"/>
                      </a:lnTo>
                      <a:lnTo>
                        <a:pt x="35" y="76"/>
                      </a:lnTo>
                      <a:lnTo>
                        <a:pt x="29" y="81"/>
                      </a:lnTo>
                      <a:lnTo>
                        <a:pt x="23" y="86"/>
                      </a:lnTo>
                      <a:lnTo>
                        <a:pt x="23" y="86"/>
                      </a:lnTo>
                      <a:lnTo>
                        <a:pt x="17" y="92"/>
                      </a:lnTo>
                      <a:lnTo>
                        <a:pt x="14" y="99"/>
                      </a:lnTo>
                      <a:lnTo>
                        <a:pt x="9" y="105"/>
                      </a:lnTo>
                      <a:lnTo>
                        <a:pt x="6" y="112"/>
                      </a:lnTo>
                      <a:lnTo>
                        <a:pt x="4" y="119"/>
                      </a:lnTo>
                      <a:lnTo>
                        <a:pt x="2" y="127"/>
                      </a:lnTo>
                      <a:lnTo>
                        <a:pt x="0" y="141"/>
                      </a:lnTo>
                      <a:lnTo>
                        <a:pt x="0" y="683"/>
                      </a:lnTo>
                      <a:lnTo>
                        <a:pt x="0" y="683"/>
                      </a:lnTo>
                      <a:lnTo>
                        <a:pt x="0" y="696"/>
                      </a:lnTo>
                      <a:lnTo>
                        <a:pt x="3" y="709"/>
                      </a:lnTo>
                      <a:lnTo>
                        <a:pt x="6" y="722"/>
                      </a:lnTo>
                      <a:lnTo>
                        <a:pt x="10" y="734"/>
                      </a:lnTo>
                      <a:lnTo>
                        <a:pt x="16" y="747"/>
                      </a:lnTo>
                      <a:lnTo>
                        <a:pt x="23" y="758"/>
                      </a:lnTo>
                      <a:lnTo>
                        <a:pt x="31" y="770"/>
                      </a:lnTo>
                      <a:lnTo>
                        <a:pt x="41" y="781"/>
                      </a:lnTo>
                      <a:lnTo>
                        <a:pt x="41" y="781"/>
                      </a:lnTo>
                      <a:lnTo>
                        <a:pt x="50" y="789"/>
                      </a:lnTo>
                      <a:lnTo>
                        <a:pt x="61" y="796"/>
                      </a:lnTo>
                      <a:lnTo>
                        <a:pt x="72" y="803"/>
                      </a:lnTo>
                      <a:lnTo>
                        <a:pt x="83" y="809"/>
                      </a:lnTo>
                      <a:lnTo>
                        <a:pt x="94" y="813"/>
                      </a:lnTo>
                      <a:lnTo>
                        <a:pt x="106" y="816"/>
                      </a:lnTo>
                      <a:lnTo>
                        <a:pt x="118" y="819"/>
                      </a:lnTo>
                      <a:lnTo>
                        <a:pt x="130" y="820"/>
                      </a:lnTo>
                      <a:lnTo>
                        <a:pt x="130" y="820"/>
                      </a:lnTo>
                      <a:lnTo>
                        <a:pt x="131" y="825"/>
                      </a:lnTo>
                      <a:lnTo>
                        <a:pt x="132" y="828"/>
                      </a:lnTo>
                      <a:lnTo>
                        <a:pt x="136" y="832"/>
                      </a:lnTo>
                      <a:lnTo>
                        <a:pt x="138" y="835"/>
                      </a:lnTo>
                      <a:lnTo>
                        <a:pt x="142" y="838"/>
                      </a:lnTo>
                      <a:lnTo>
                        <a:pt x="146" y="839"/>
                      </a:lnTo>
                      <a:lnTo>
                        <a:pt x="150" y="840"/>
                      </a:lnTo>
                      <a:lnTo>
                        <a:pt x="155" y="840"/>
                      </a:lnTo>
                      <a:lnTo>
                        <a:pt x="163" y="840"/>
                      </a:lnTo>
                      <a:lnTo>
                        <a:pt x="487" y="840"/>
                      </a:lnTo>
                      <a:close/>
                      <a:moveTo>
                        <a:pt x="514" y="754"/>
                      </a:moveTo>
                      <a:lnTo>
                        <a:pt x="514" y="754"/>
                      </a:lnTo>
                      <a:lnTo>
                        <a:pt x="507" y="753"/>
                      </a:lnTo>
                      <a:lnTo>
                        <a:pt x="500" y="753"/>
                      </a:lnTo>
                      <a:lnTo>
                        <a:pt x="487" y="748"/>
                      </a:lnTo>
                      <a:lnTo>
                        <a:pt x="474" y="741"/>
                      </a:lnTo>
                      <a:lnTo>
                        <a:pt x="463" y="733"/>
                      </a:lnTo>
                      <a:lnTo>
                        <a:pt x="455" y="722"/>
                      </a:lnTo>
                      <a:lnTo>
                        <a:pt x="449" y="710"/>
                      </a:lnTo>
                      <a:lnTo>
                        <a:pt x="444" y="697"/>
                      </a:lnTo>
                      <a:lnTo>
                        <a:pt x="443" y="690"/>
                      </a:lnTo>
                      <a:lnTo>
                        <a:pt x="443" y="683"/>
                      </a:lnTo>
                      <a:lnTo>
                        <a:pt x="443" y="683"/>
                      </a:lnTo>
                      <a:lnTo>
                        <a:pt x="443" y="674"/>
                      </a:lnTo>
                      <a:lnTo>
                        <a:pt x="444" y="667"/>
                      </a:lnTo>
                      <a:lnTo>
                        <a:pt x="449" y="654"/>
                      </a:lnTo>
                      <a:lnTo>
                        <a:pt x="455" y="642"/>
                      </a:lnTo>
                      <a:lnTo>
                        <a:pt x="463" y="631"/>
                      </a:lnTo>
                      <a:lnTo>
                        <a:pt x="474" y="623"/>
                      </a:lnTo>
                      <a:lnTo>
                        <a:pt x="487" y="616"/>
                      </a:lnTo>
                      <a:lnTo>
                        <a:pt x="500" y="612"/>
                      </a:lnTo>
                      <a:lnTo>
                        <a:pt x="507" y="611"/>
                      </a:lnTo>
                      <a:lnTo>
                        <a:pt x="514" y="610"/>
                      </a:lnTo>
                      <a:lnTo>
                        <a:pt x="514" y="610"/>
                      </a:lnTo>
                      <a:lnTo>
                        <a:pt x="521" y="611"/>
                      </a:lnTo>
                      <a:lnTo>
                        <a:pt x="528" y="612"/>
                      </a:lnTo>
                      <a:lnTo>
                        <a:pt x="542" y="616"/>
                      </a:lnTo>
                      <a:lnTo>
                        <a:pt x="555" y="623"/>
                      </a:lnTo>
                      <a:lnTo>
                        <a:pt x="565" y="631"/>
                      </a:lnTo>
                      <a:lnTo>
                        <a:pt x="574" y="642"/>
                      </a:lnTo>
                      <a:lnTo>
                        <a:pt x="580" y="654"/>
                      </a:lnTo>
                      <a:lnTo>
                        <a:pt x="584" y="667"/>
                      </a:lnTo>
                      <a:lnTo>
                        <a:pt x="586" y="674"/>
                      </a:lnTo>
                      <a:lnTo>
                        <a:pt x="586" y="683"/>
                      </a:lnTo>
                      <a:lnTo>
                        <a:pt x="586" y="683"/>
                      </a:lnTo>
                      <a:lnTo>
                        <a:pt x="586" y="690"/>
                      </a:lnTo>
                      <a:lnTo>
                        <a:pt x="584" y="697"/>
                      </a:lnTo>
                      <a:lnTo>
                        <a:pt x="580" y="710"/>
                      </a:lnTo>
                      <a:lnTo>
                        <a:pt x="574" y="722"/>
                      </a:lnTo>
                      <a:lnTo>
                        <a:pt x="565" y="733"/>
                      </a:lnTo>
                      <a:lnTo>
                        <a:pt x="555" y="741"/>
                      </a:lnTo>
                      <a:lnTo>
                        <a:pt x="542" y="748"/>
                      </a:lnTo>
                      <a:lnTo>
                        <a:pt x="528" y="753"/>
                      </a:lnTo>
                      <a:lnTo>
                        <a:pt x="521" y="753"/>
                      </a:lnTo>
                      <a:lnTo>
                        <a:pt x="514" y="754"/>
                      </a:lnTo>
                      <a:lnTo>
                        <a:pt x="514" y="754"/>
                      </a:lnTo>
                      <a:close/>
                      <a:moveTo>
                        <a:pt x="186" y="97"/>
                      </a:moveTo>
                      <a:lnTo>
                        <a:pt x="464" y="97"/>
                      </a:lnTo>
                      <a:lnTo>
                        <a:pt x="464" y="97"/>
                      </a:lnTo>
                      <a:lnTo>
                        <a:pt x="469" y="98"/>
                      </a:lnTo>
                      <a:lnTo>
                        <a:pt x="473" y="99"/>
                      </a:lnTo>
                      <a:lnTo>
                        <a:pt x="476" y="101"/>
                      </a:lnTo>
                      <a:lnTo>
                        <a:pt x="479" y="105"/>
                      </a:lnTo>
                      <a:lnTo>
                        <a:pt x="481" y="109"/>
                      </a:lnTo>
                      <a:lnTo>
                        <a:pt x="483" y="113"/>
                      </a:lnTo>
                      <a:lnTo>
                        <a:pt x="484" y="119"/>
                      </a:lnTo>
                      <a:lnTo>
                        <a:pt x="484" y="124"/>
                      </a:lnTo>
                      <a:lnTo>
                        <a:pt x="484" y="124"/>
                      </a:lnTo>
                      <a:lnTo>
                        <a:pt x="484" y="130"/>
                      </a:lnTo>
                      <a:lnTo>
                        <a:pt x="483" y="135"/>
                      </a:lnTo>
                      <a:lnTo>
                        <a:pt x="481" y="140"/>
                      </a:lnTo>
                      <a:lnTo>
                        <a:pt x="479" y="143"/>
                      </a:lnTo>
                      <a:lnTo>
                        <a:pt x="476" y="147"/>
                      </a:lnTo>
                      <a:lnTo>
                        <a:pt x="473" y="149"/>
                      </a:lnTo>
                      <a:lnTo>
                        <a:pt x="469" y="150"/>
                      </a:lnTo>
                      <a:lnTo>
                        <a:pt x="464" y="152"/>
                      </a:lnTo>
                      <a:lnTo>
                        <a:pt x="186" y="152"/>
                      </a:lnTo>
                      <a:lnTo>
                        <a:pt x="186" y="152"/>
                      </a:lnTo>
                      <a:lnTo>
                        <a:pt x="181" y="150"/>
                      </a:lnTo>
                      <a:lnTo>
                        <a:pt x="178" y="149"/>
                      </a:lnTo>
                      <a:lnTo>
                        <a:pt x="174" y="147"/>
                      </a:lnTo>
                      <a:lnTo>
                        <a:pt x="172" y="143"/>
                      </a:lnTo>
                      <a:lnTo>
                        <a:pt x="169" y="140"/>
                      </a:lnTo>
                      <a:lnTo>
                        <a:pt x="167" y="135"/>
                      </a:lnTo>
                      <a:lnTo>
                        <a:pt x="166" y="130"/>
                      </a:lnTo>
                      <a:lnTo>
                        <a:pt x="166" y="124"/>
                      </a:lnTo>
                      <a:lnTo>
                        <a:pt x="166" y="124"/>
                      </a:lnTo>
                      <a:lnTo>
                        <a:pt x="166" y="119"/>
                      </a:lnTo>
                      <a:lnTo>
                        <a:pt x="167" y="113"/>
                      </a:lnTo>
                      <a:lnTo>
                        <a:pt x="169" y="109"/>
                      </a:lnTo>
                      <a:lnTo>
                        <a:pt x="172" y="105"/>
                      </a:lnTo>
                      <a:lnTo>
                        <a:pt x="174" y="101"/>
                      </a:lnTo>
                      <a:lnTo>
                        <a:pt x="178" y="99"/>
                      </a:lnTo>
                      <a:lnTo>
                        <a:pt x="181" y="98"/>
                      </a:lnTo>
                      <a:lnTo>
                        <a:pt x="186" y="97"/>
                      </a:lnTo>
                      <a:lnTo>
                        <a:pt x="186" y="97"/>
                      </a:lnTo>
                      <a:close/>
                      <a:moveTo>
                        <a:pt x="58" y="284"/>
                      </a:moveTo>
                      <a:lnTo>
                        <a:pt x="58" y="284"/>
                      </a:lnTo>
                      <a:lnTo>
                        <a:pt x="58" y="276"/>
                      </a:lnTo>
                      <a:lnTo>
                        <a:pt x="60" y="266"/>
                      </a:lnTo>
                      <a:lnTo>
                        <a:pt x="62" y="258"/>
                      </a:lnTo>
                      <a:lnTo>
                        <a:pt x="66" y="248"/>
                      </a:lnTo>
                      <a:lnTo>
                        <a:pt x="71" y="240"/>
                      </a:lnTo>
                      <a:lnTo>
                        <a:pt x="77" y="233"/>
                      </a:lnTo>
                      <a:lnTo>
                        <a:pt x="83" y="224"/>
                      </a:lnTo>
                      <a:lnTo>
                        <a:pt x="91" y="217"/>
                      </a:lnTo>
                      <a:lnTo>
                        <a:pt x="91" y="217"/>
                      </a:lnTo>
                      <a:lnTo>
                        <a:pt x="99" y="211"/>
                      </a:lnTo>
                      <a:lnTo>
                        <a:pt x="109" y="205"/>
                      </a:lnTo>
                      <a:lnTo>
                        <a:pt x="118" y="200"/>
                      </a:lnTo>
                      <a:lnTo>
                        <a:pt x="129" y="197"/>
                      </a:lnTo>
                      <a:lnTo>
                        <a:pt x="138" y="193"/>
                      </a:lnTo>
                      <a:lnTo>
                        <a:pt x="149" y="191"/>
                      </a:lnTo>
                      <a:lnTo>
                        <a:pt x="161" y="190"/>
                      </a:lnTo>
                      <a:lnTo>
                        <a:pt x="172" y="190"/>
                      </a:lnTo>
                      <a:lnTo>
                        <a:pt x="479" y="190"/>
                      </a:lnTo>
                      <a:lnTo>
                        <a:pt x="479" y="190"/>
                      </a:lnTo>
                      <a:lnTo>
                        <a:pt x="489" y="190"/>
                      </a:lnTo>
                      <a:lnTo>
                        <a:pt x="500" y="191"/>
                      </a:lnTo>
                      <a:lnTo>
                        <a:pt x="511" y="193"/>
                      </a:lnTo>
                      <a:lnTo>
                        <a:pt x="521" y="197"/>
                      </a:lnTo>
                      <a:lnTo>
                        <a:pt x="532" y="200"/>
                      </a:lnTo>
                      <a:lnTo>
                        <a:pt x="542" y="205"/>
                      </a:lnTo>
                      <a:lnTo>
                        <a:pt x="551" y="211"/>
                      </a:lnTo>
                      <a:lnTo>
                        <a:pt x="559" y="217"/>
                      </a:lnTo>
                      <a:lnTo>
                        <a:pt x="559" y="217"/>
                      </a:lnTo>
                      <a:lnTo>
                        <a:pt x="567" y="224"/>
                      </a:lnTo>
                      <a:lnTo>
                        <a:pt x="574" y="233"/>
                      </a:lnTo>
                      <a:lnTo>
                        <a:pt x="580" y="240"/>
                      </a:lnTo>
                      <a:lnTo>
                        <a:pt x="584" y="248"/>
                      </a:lnTo>
                      <a:lnTo>
                        <a:pt x="588" y="258"/>
                      </a:lnTo>
                      <a:lnTo>
                        <a:pt x="590" y="266"/>
                      </a:lnTo>
                      <a:lnTo>
                        <a:pt x="591" y="276"/>
                      </a:lnTo>
                      <a:lnTo>
                        <a:pt x="593" y="284"/>
                      </a:lnTo>
                      <a:lnTo>
                        <a:pt x="593" y="402"/>
                      </a:lnTo>
                      <a:lnTo>
                        <a:pt x="593" y="402"/>
                      </a:lnTo>
                      <a:lnTo>
                        <a:pt x="591" y="413"/>
                      </a:lnTo>
                      <a:lnTo>
                        <a:pt x="588" y="422"/>
                      </a:lnTo>
                      <a:lnTo>
                        <a:pt x="582" y="431"/>
                      </a:lnTo>
                      <a:lnTo>
                        <a:pt x="574" y="439"/>
                      </a:lnTo>
                      <a:lnTo>
                        <a:pt x="574" y="439"/>
                      </a:lnTo>
                      <a:lnTo>
                        <a:pt x="564" y="446"/>
                      </a:lnTo>
                      <a:lnTo>
                        <a:pt x="553" y="451"/>
                      </a:lnTo>
                      <a:lnTo>
                        <a:pt x="542" y="454"/>
                      </a:lnTo>
                      <a:lnTo>
                        <a:pt x="530" y="455"/>
                      </a:lnTo>
                      <a:lnTo>
                        <a:pt x="121" y="455"/>
                      </a:lnTo>
                      <a:lnTo>
                        <a:pt x="121" y="455"/>
                      </a:lnTo>
                      <a:lnTo>
                        <a:pt x="109" y="454"/>
                      </a:lnTo>
                      <a:lnTo>
                        <a:pt x="97" y="451"/>
                      </a:lnTo>
                      <a:lnTo>
                        <a:pt x="86" y="446"/>
                      </a:lnTo>
                      <a:lnTo>
                        <a:pt x="77" y="439"/>
                      </a:lnTo>
                      <a:lnTo>
                        <a:pt x="77" y="439"/>
                      </a:lnTo>
                      <a:lnTo>
                        <a:pt x="68" y="431"/>
                      </a:lnTo>
                      <a:lnTo>
                        <a:pt x="62" y="422"/>
                      </a:lnTo>
                      <a:lnTo>
                        <a:pt x="59" y="413"/>
                      </a:lnTo>
                      <a:lnTo>
                        <a:pt x="58" y="402"/>
                      </a:lnTo>
                      <a:lnTo>
                        <a:pt x="58" y="284"/>
                      </a:lnTo>
                      <a:close/>
                      <a:moveTo>
                        <a:pt x="136" y="754"/>
                      </a:moveTo>
                      <a:lnTo>
                        <a:pt x="136" y="754"/>
                      </a:lnTo>
                      <a:lnTo>
                        <a:pt x="129" y="753"/>
                      </a:lnTo>
                      <a:lnTo>
                        <a:pt x="122" y="753"/>
                      </a:lnTo>
                      <a:lnTo>
                        <a:pt x="107" y="748"/>
                      </a:lnTo>
                      <a:lnTo>
                        <a:pt x="96" y="741"/>
                      </a:lnTo>
                      <a:lnTo>
                        <a:pt x="85" y="733"/>
                      </a:lnTo>
                      <a:lnTo>
                        <a:pt x="77" y="722"/>
                      </a:lnTo>
                      <a:lnTo>
                        <a:pt x="69" y="710"/>
                      </a:lnTo>
                      <a:lnTo>
                        <a:pt x="66" y="697"/>
                      </a:lnTo>
                      <a:lnTo>
                        <a:pt x="65" y="690"/>
                      </a:lnTo>
                      <a:lnTo>
                        <a:pt x="65" y="683"/>
                      </a:lnTo>
                      <a:lnTo>
                        <a:pt x="65" y="683"/>
                      </a:lnTo>
                      <a:lnTo>
                        <a:pt x="65" y="674"/>
                      </a:lnTo>
                      <a:lnTo>
                        <a:pt x="66" y="667"/>
                      </a:lnTo>
                      <a:lnTo>
                        <a:pt x="69" y="654"/>
                      </a:lnTo>
                      <a:lnTo>
                        <a:pt x="77" y="642"/>
                      </a:lnTo>
                      <a:lnTo>
                        <a:pt x="85" y="631"/>
                      </a:lnTo>
                      <a:lnTo>
                        <a:pt x="96" y="623"/>
                      </a:lnTo>
                      <a:lnTo>
                        <a:pt x="107" y="616"/>
                      </a:lnTo>
                      <a:lnTo>
                        <a:pt x="122" y="612"/>
                      </a:lnTo>
                      <a:lnTo>
                        <a:pt x="129" y="611"/>
                      </a:lnTo>
                      <a:lnTo>
                        <a:pt x="136" y="610"/>
                      </a:lnTo>
                      <a:lnTo>
                        <a:pt x="136" y="610"/>
                      </a:lnTo>
                      <a:lnTo>
                        <a:pt x="143" y="611"/>
                      </a:lnTo>
                      <a:lnTo>
                        <a:pt x="150" y="612"/>
                      </a:lnTo>
                      <a:lnTo>
                        <a:pt x="163" y="616"/>
                      </a:lnTo>
                      <a:lnTo>
                        <a:pt x="176" y="623"/>
                      </a:lnTo>
                      <a:lnTo>
                        <a:pt x="186" y="631"/>
                      </a:lnTo>
                      <a:lnTo>
                        <a:pt x="195" y="642"/>
                      </a:lnTo>
                      <a:lnTo>
                        <a:pt x="201" y="654"/>
                      </a:lnTo>
                      <a:lnTo>
                        <a:pt x="206" y="667"/>
                      </a:lnTo>
                      <a:lnTo>
                        <a:pt x="207" y="674"/>
                      </a:lnTo>
                      <a:lnTo>
                        <a:pt x="207" y="683"/>
                      </a:lnTo>
                      <a:lnTo>
                        <a:pt x="207" y="683"/>
                      </a:lnTo>
                      <a:lnTo>
                        <a:pt x="207" y="690"/>
                      </a:lnTo>
                      <a:lnTo>
                        <a:pt x="206" y="697"/>
                      </a:lnTo>
                      <a:lnTo>
                        <a:pt x="201" y="710"/>
                      </a:lnTo>
                      <a:lnTo>
                        <a:pt x="195" y="722"/>
                      </a:lnTo>
                      <a:lnTo>
                        <a:pt x="186" y="733"/>
                      </a:lnTo>
                      <a:lnTo>
                        <a:pt x="176" y="741"/>
                      </a:lnTo>
                      <a:lnTo>
                        <a:pt x="163" y="748"/>
                      </a:lnTo>
                      <a:lnTo>
                        <a:pt x="150" y="753"/>
                      </a:lnTo>
                      <a:lnTo>
                        <a:pt x="143" y="753"/>
                      </a:lnTo>
                      <a:lnTo>
                        <a:pt x="136" y="754"/>
                      </a:lnTo>
                      <a:lnTo>
                        <a:pt x="136" y="75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11"/>
                <p:cNvSpPr>
                  <a:spLocks/>
                </p:cNvSpPr>
                <p:nvPr userDrawn="1"/>
              </p:nvSpPr>
              <p:spPr bwMode="auto">
                <a:xfrm>
                  <a:off x="5821363" y="2205038"/>
                  <a:ext cx="66675" cy="74613"/>
                </a:xfrm>
                <a:custGeom>
                  <a:avLst/>
                  <a:gdLst>
                    <a:gd name="T0" fmla="*/ 71 w 253"/>
                    <a:gd name="T1" fmla="*/ 284 h 284"/>
                    <a:gd name="T2" fmla="*/ 0 w 253"/>
                    <a:gd name="T3" fmla="*/ 284 h 284"/>
                    <a:gd name="T4" fmla="*/ 182 w 253"/>
                    <a:gd name="T5" fmla="*/ 0 h 284"/>
                    <a:gd name="T6" fmla="*/ 253 w 253"/>
                    <a:gd name="T7" fmla="*/ 0 h 284"/>
                    <a:gd name="T8" fmla="*/ 71 w 253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284">
                      <a:moveTo>
                        <a:pt x="71" y="284"/>
                      </a:moveTo>
                      <a:lnTo>
                        <a:pt x="0" y="284"/>
                      </a:lnTo>
                      <a:lnTo>
                        <a:pt x="182" y="0"/>
                      </a:lnTo>
                      <a:lnTo>
                        <a:pt x="253" y="0"/>
                      </a:lnTo>
                      <a:lnTo>
                        <a:pt x="71" y="28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12"/>
                <p:cNvSpPr>
                  <a:spLocks/>
                </p:cNvSpPr>
                <p:nvPr userDrawn="1"/>
              </p:nvSpPr>
              <p:spPr bwMode="auto">
                <a:xfrm>
                  <a:off x="5964238" y="2205038"/>
                  <a:ext cx="66675" cy="74613"/>
                </a:xfrm>
                <a:custGeom>
                  <a:avLst/>
                  <a:gdLst>
                    <a:gd name="T0" fmla="*/ 182 w 253"/>
                    <a:gd name="T1" fmla="*/ 284 h 284"/>
                    <a:gd name="T2" fmla="*/ 253 w 253"/>
                    <a:gd name="T3" fmla="*/ 284 h 284"/>
                    <a:gd name="T4" fmla="*/ 71 w 253"/>
                    <a:gd name="T5" fmla="*/ 0 h 284"/>
                    <a:gd name="T6" fmla="*/ 0 w 253"/>
                    <a:gd name="T7" fmla="*/ 0 h 284"/>
                    <a:gd name="T8" fmla="*/ 182 w 253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284">
                      <a:moveTo>
                        <a:pt x="182" y="284"/>
                      </a:moveTo>
                      <a:lnTo>
                        <a:pt x="253" y="284"/>
                      </a:lnTo>
                      <a:lnTo>
                        <a:pt x="71" y="0"/>
                      </a:lnTo>
                      <a:lnTo>
                        <a:pt x="0" y="0"/>
                      </a:lnTo>
                      <a:lnTo>
                        <a:pt x="182" y="28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33443" y="3663611"/>
            <a:ext cx="371475" cy="371475"/>
            <a:chOff x="5733443" y="3663611"/>
            <a:chExt cx="371475" cy="371475"/>
          </a:xfrm>
        </p:grpSpPr>
        <p:sp>
          <p:nvSpPr>
            <p:cNvPr id="116" name="Oval 115"/>
            <p:cNvSpPr/>
            <p:nvPr userDrawn="1"/>
          </p:nvSpPr>
          <p:spPr bwMode="gray">
            <a:xfrm>
              <a:off x="5733443" y="366361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5792640" y="3746776"/>
              <a:ext cx="253080" cy="24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792118" y="3751613"/>
              <a:ext cx="254125" cy="236187"/>
            </a:xfrm>
            <a:custGeom>
              <a:avLst/>
              <a:gdLst>
                <a:gd name="T0" fmla="*/ 470 w 510"/>
                <a:gd name="T1" fmla="*/ 39 h 474"/>
                <a:gd name="T2" fmla="*/ 413 w 510"/>
                <a:gd name="T3" fmla="*/ 3 h 474"/>
                <a:gd name="T4" fmla="*/ 361 w 510"/>
                <a:gd name="T5" fmla="*/ 1 h 474"/>
                <a:gd name="T6" fmla="*/ 294 w 510"/>
                <a:gd name="T7" fmla="*/ 32 h 474"/>
                <a:gd name="T8" fmla="*/ 254 w 510"/>
                <a:gd name="T9" fmla="*/ 74 h 474"/>
                <a:gd name="T10" fmla="*/ 200 w 510"/>
                <a:gd name="T11" fmla="*/ 22 h 474"/>
                <a:gd name="T12" fmla="*/ 131 w 510"/>
                <a:gd name="T13" fmla="*/ 0 h 474"/>
                <a:gd name="T14" fmla="*/ 81 w 510"/>
                <a:gd name="T15" fmla="*/ 9 h 474"/>
                <a:gd name="T16" fmla="*/ 29 w 510"/>
                <a:gd name="T17" fmla="*/ 54 h 474"/>
                <a:gd name="T18" fmla="*/ 9 w 510"/>
                <a:gd name="T19" fmla="*/ 92 h 474"/>
                <a:gd name="T20" fmla="*/ 0 w 510"/>
                <a:gd name="T21" fmla="*/ 139 h 474"/>
                <a:gd name="T22" fmla="*/ 5 w 510"/>
                <a:gd name="T23" fmla="*/ 188 h 474"/>
                <a:gd name="T24" fmla="*/ 23 w 510"/>
                <a:gd name="T25" fmla="*/ 239 h 474"/>
                <a:gd name="T26" fmla="*/ 131 w 510"/>
                <a:gd name="T27" fmla="*/ 265 h 474"/>
                <a:gd name="T28" fmla="*/ 151 w 510"/>
                <a:gd name="T29" fmla="*/ 213 h 474"/>
                <a:gd name="T30" fmla="*/ 160 w 510"/>
                <a:gd name="T31" fmla="*/ 212 h 474"/>
                <a:gd name="T32" fmla="*/ 165 w 510"/>
                <a:gd name="T33" fmla="*/ 219 h 474"/>
                <a:gd name="T34" fmla="*/ 203 w 510"/>
                <a:gd name="T35" fmla="*/ 106 h 474"/>
                <a:gd name="T36" fmla="*/ 212 w 510"/>
                <a:gd name="T37" fmla="*/ 98 h 474"/>
                <a:gd name="T38" fmla="*/ 220 w 510"/>
                <a:gd name="T39" fmla="*/ 103 h 474"/>
                <a:gd name="T40" fmla="*/ 265 w 510"/>
                <a:gd name="T41" fmla="*/ 348 h 474"/>
                <a:gd name="T42" fmla="*/ 284 w 510"/>
                <a:gd name="T43" fmla="*/ 260 h 474"/>
                <a:gd name="T44" fmla="*/ 313 w 510"/>
                <a:gd name="T45" fmla="*/ 258 h 474"/>
                <a:gd name="T46" fmla="*/ 335 w 510"/>
                <a:gd name="T47" fmla="*/ 220 h 474"/>
                <a:gd name="T48" fmla="*/ 342 w 510"/>
                <a:gd name="T49" fmla="*/ 216 h 474"/>
                <a:gd name="T50" fmla="*/ 350 w 510"/>
                <a:gd name="T51" fmla="*/ 223 h 474"/>
                <a:gd name="T52" fmla="*/ 476 w 510"/>
                <a:gd name="T53" fmla="*/ 260 h 474"/>
                <a:gd name="T54" fmla="*/ 503 w 510"/>
                <a:gd name="T55" fmla="*/ 197 h 474"/>
                <a:gd name="T56" fmla="*/ 510 w 510"/>
                <a:gd name="T57" fmla="*/ 149 h 474"/>
                <a:gd name="T58" fmla="*/ 504 w 510"/>
                <a:gd name="T59" fmla="*/ 104 h 474"/>
                <a:gd name="T60" fmla="*/ 491 w 510"/>
                <a:gd name="T61" fmla="*/ 70 h 474"/>
                <a:gd name="T62" fmla="*/ 339 w 510"/>
                <a:gd name="T63" fmla="*/ 248 h 474"/>
                <a:gd name="T64" fmla="*/ 317 w 510"/>
                <a:gd name="T65" fmla="*/ 276 h 474"/>
                <a:gd name="T66" fmla="*/ 273 w 510"/>
                <a:gd name="T67" fmla="*/ 401 h 474"/>
                <a:gd name="T68" fmla="*/ 267 w 510"/>
                <a:gd name="T69" fmla="*/ 408 h 474"/>
                <a:gd name="T70" fmla="*/ 258 w 510"/>
                <a:gd name="T71" fmla="*/ 406 h 474"/>
                <a:gd name="T72" fmla="*/ 211 w 510"/>
                <a:gd name="T73" fmla="*/ 160 h 474"/>
                <a:gd name="T74" fmla="*/ 183 w 510"/>
                <a:gd name="T75" fmla="*/ 304 h 474"/>
                <a:gd name="T76" fmla="*/ 175 w 510"/>
                <a:gd name="T77" fmla="*/ 309 h 474"/>
                <a:gd name="T78" fmla="*/ 165 w 510"/>
                <a:gd name="T79" fmla="*/ 301 h 474"/>
                <a:gd name="T80" fmla="*/ 147 w 510"/>
                <a:gd name="T81" fmla="*/ 278 h 474"/>
                <a:gd name="T82" fmla="*/ 141 w 510"/>
                <a:gd name="T83" fmla="*/ 284 h 474"/>
                <a:gd name="T84" fmla="*/ 62 w 510"/>
                <a:gd name="T85" fmla="*/ 301 h 474"/>
                <a:gd name="T86" fmla="*/ 126 w 510"/>
                <a:gd name="T87" fmla="*/ 370 h 474"/>
                <a:gd name="T88" fmla="*/ 233 w 510"/>
                <a:gd name="T89" fmla="*/ 461 h 474"/>
                <a:gd name="T90" fmla="*/ 254 w 510"/>
                <a:gd name="T91" fmla="*/ 474 h 474"/>
                <a:gd name="T92" fmla="*/ 277 w 510"/>
                <a:gd name="T93" fmla="*/ 461 h 474"/>
                <a:gd name="T94" fmla="*/ 384 w 510"/>
                <a:gd name="T95" fmla="*/ 370 h 474"/>
                <a:gd name="T96" fmla="*/ 448 w 510"/>
                <a:gd name="T97" fmla="*/ 301 h 474"/>
                <a:gd name="T98" fmla="*/ 355 w 510"/>
                <a:gd name="T99" fmla="*/ 278 h 474"/>
                <a:gd name="T100" fmla="*/ 348 w 510"/>
                <a:gd name="T101" fmla="*/ 27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0" h="474">
                  <a:moveTo>
                    <a:pt x="491" y="70"/>
                  </a:moveTo>
                  <a:lnTo>
                    <a:pt x="491" y="70"/>
                  </a:lnTo>
                  <a:lnTo>
                    <a:pt x="481" y="54"/>
                  </a:lnTo>
                  <a:lnTo>
                    <a:pt x="470" y="39"/>
                  </a:lnTo>
                  <a:lnTo>
                    <a:pt x="458" y="26"/>
                  </a:lnTo>
                  <a:lnTo>
                    <a:pt x="444" y="17"/>
                  </a:lnTo>
                  <a:lnTo>
                    <a:pt x="428" y="9"/>
                  </a:lnTo>
                  <a:lnTo>
                    <a:pt x="413" y="3"/>
                  </a:lnTo>
                  <a:lnTo>
                    <a:pt x="396" y="0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61" y="1"/>
                  </a:lnTo>
                  <a:lnTo>
                    <a:pt x="343" y="6"/>
                  </a:lnTo>
                  <a:lnTo>
                    <a:pt x="326" y="13"/>
                  </a:lnTo>
                  <a:lnTo>
                    <a:pt x="309" y="22"/>
                  </a:lnTo>
                  <a:lnTo>
                    <a:pt x="294" y="32"/>
                  </a:lnTo>
                  <a:lnTo>
                    <a:pt x="280" y="44"/>
                  </a:lnTo>
                  <a:lnTo>
                    <a:pt x="267" y="58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43" y="58"/>
                  </a:lnTo>
                  <a:lnTo>
                    <a:pt x="230" y="44"/>
                  </a:lnTo>
                  <a:lnTo>
                    <a:pt x="216" y="32"/>
                  </a:lnTo>
                  <a:lnTo>
                    <a:pt x="200" y="22"/>
                  </a:lnTo>
                  <a:lnTo>
                    <a:pt x="184" y="13"/>
                  </a:lnTo>
                  <a:lnTo>
                    <a:pt x="167" y="6"/>
                  </a:lnTo>
                  <a:lnTo>
                    <a:pt x="149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4" y="0"/>
                  </a:lnTo>
                  <a:lnTo>
                    <a:pt x="97" y="3"/>
                  </a:lnTo>
                  <a:lnTo>
                    <a:pt x="81" y="9"/>
                  </a:lnTo>
                  <a:lnTo>
                    <a:pt x="66" y="17"/>
                  </a:lnTo>
                  <a:lnTo>
                    <a:pt x="52" y="26"/>
                  </a:lnTo>
                  <a:lnTo>
                    <a:pt x="40" y="39"/>
                  </a:lnTo>
                  <a:lnTo>
                    <a:pt x="29" y="54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14" y="81"/>
                  </a:lnTo>
                  <a:lnTo>
                    <a:pt x="9" y="92"/>
                  </a:lnTo>
                  <a:lnTo>
                    <a:pt x="6" y="104"/>
                  </a:lnTo>
                  <a:lnTo>
                    <a:pt x="3" y="116"/>
                  </a:lnTo>
                  <a:lnTo>
                    <a:pt x="1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1" y="164"/>
                  </a:lnTo>
                  <a:lnTo>
                    <a:pt x="2" y="175"/>
                  </a:lnTo>
                  <a:lnTo>
                    <a:pt x="5" y="188"/>
                  </a:lnTo>
                  <a:lnTo>
                    <a:pt x="8" y="201"/>
                  </a:lnTo>
                  <a:lnTo>
                    <a:pt x="13" y="213"/>
                  </a:lnTo>
                  <a:lnTo>
                    <a:pt x="17" y="227"/>
                  </a:lnTo>
                  <a:lnTo>
                    <a:pt x="23" y="239"/>
                  </a:lnTo>
                  <a:lnTo>
                    <a:pt x="30" y="252"/>
                  </a:lnTo>
                  <a:lnTo>
                    <a:pt x="38" y="265"/>
                  </a:lnTo>
                  <a:lnTo>
                    <a:pt x="131" y="265"/>
                  </a:lnTo>
                  <a:lnTo>
                    <a:pt x="131" y="265"/>
                  </a:lnTo>
                  <a:lnTo>
                    <a:pt x="147" y="218"/>
                  </a:lnTo>
                  <a:lnTo>
                    <a:pt x="147" y="218"/>
                  </a:lnTo>
                  <a:lnTo>
                    <a:pt x="148" y="215"/>
                  </a:lnTo>
                  <a:lnTo>
                    <a:pt x="151" y="213"/>
                  </a:lnTo>
                  <a:lnTo>
                    <a:pt x="154" y="212"/>
                  </a:lnTo>
                  <a:lnTo>
                    <a:pt x="156" y="212"/>
                  </a:lnTo>
                  <a:lnTo>
                    <a:pt x="156" y="212"/>
                  </a:lnTo>
                  <a:lnTo>
                    <a:pt x="160" y="212"/>
                  </a:lnTo>
                  <a:lnTo>
                    <a:pt x="162" y="213"/>
                  </a:lnTo>
                  <a:lnTo>
                    <a:pt x="164" y="215"/>
                  </a:lnTo>
                  <a:lnTo>
                    <a:pt x="165" y="219"/>
                  </a:lnTo>
                  <a:lnTo>
                    <a:pt x="165" y="219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203" y="106"/>
                  </a:lnTo>
                  <a:lnTo>
                    <a:pt x="203" y="106"/>
                  </a:lnTo>
                  <a:lnTo>
                    <a:pt x="204" y="103"/>
                  </a:lnTo>
                  <a:lnTo>
                    <a:pt x="207" y="100"/>
                  </a:lnTo>
                  <a:lnTo>
                    <a:pt x="209" y="99"/>
                  </a:lnTo>
                  <a:lnTo>
                    <a:pt x="212" y="98"/>
                  </a:lnTo>
                  <a:lnTo>
                    <a:pt x="212" y="98"/>
                  </a:lnTo>
                  <a:lnTo>
                    <a:pt x="216" y="99"/>
                  </a:lnTo>
                  <a:lnTo>
                    <a:pt x="218" y="100"/>
                  </a:lnTo>
                  <a:lnTo>
                    <a:pt x="220" y="10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65" y="348"/>
                  </a:lnTo>
                  <a:lnTo>
                    <a:pt x="265" y="348"/>
                  </a:lnTo>
                  <a:lnTo>
                    <a:pt x="281" y="264"/>
                  </a:lnTo>
                  <a:lnTo>
                    <a:pt x="281" y="264"/>
                  </a:lnTo>
                  <a:lnTo>
                    <a:pt x="282" y="262"/>
                  </a:lnTo>
                  <a:lnTo>
                    <a:pt x="284" y="260"/>
                  </a:lnTo>
                  <a:lnTo>
                    <a:pt x="286" y="258"/>
                  </a:lnTo>
                  <a:lnTo>
                    <a:pt x="290" y="258"/>
                  </a:lnTo>
                  <a:lnTo>
                    <a:pt x="290" y="258"/>
                  </a:lnTo>
                  <a:lnTo>
                    <a:pt x="313" y="258"/>
                  </a:lnTo>
                  <a:lnTo>
                    <a:pt x="313" y="258"/>
                  </a:lnTo>
                  <a:lnTo>
                    <a:pt x="333" y="221"/>
                  </a:lnTo>
                  <a:lnTo>
                    <a:pt x="333" y="221"/>
                  </a:lnTo>
                  <a:lnTo>
                    <a:pt x="335" y="220"/>
                  </a:lnTo>
                  <a:lnTo>
                    <a:pt x="337" y="218"/>
                  </a:lnTo>
                  <a:lnTo>
                    <a:pt x="340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5" y="218"/>
                  </a:lnTo>
                  <a:lnTo>
                    <a:pt x="347" y="219"/>
                  </a:lnTo>
                  <a:lnTo>
                    <a:pt x="349" y="221"/>
                  </a:lnTo>
                  <a:lnTo>
                    <a:pt x="350" y="223"/>
                  </a:lnTo>
                  <a:lnTo>
                    <a:pt x="350" y="223"/>
                  </a:lnTo>
                  <a:lnTo>
                    <a:pt x="364" y="260"/>
                  </a:lnTo>
                  <a:lnTo>
                    <a:pt x="476" y="260"/>
                  </a:lnTo>
                  <a:lnTo>
                    <a:pt x="476" y="260"/>
                  </a:lnTo>
                  <a:lnTo>
                    <a:pt x="489" y="235"/>
                  </a:lnTo>
                  <a:lnTo>
                    <a:pt x="494" y="222"/>
                  </a:lnTo>
                  <a:lnTo>
                    <a:pt x="499" y="210"/>
                  </a:lnTo>
                  <a:lnTo>
                    <a:pt x="503" y="197"/>
                  </a:lnTo>
                  <a:lnTo>
                    <a:pt x="505" y="186"/>
                  </a:lnTo>
                  <a:lnTo>
                    <a:pt x="508" y="173"/>
                  </a:lnTo>
                  <a:lnTo>
                    <a:pt x="510" y="161"/>
                  </a:lnTo>
                  <a:lnTo>
                    <a:pt x="510" y="149"/>
                  </a:lnTo>
                  <a:lnTo>
                    <a:pt x="510" y="138"/>
                  </a:lnTo>
                  <a:lnTo>
                    <a:pt x="509" y="126"/>
                  </a:lnTo>
                  <a:lnTo>
                    <a:pt x="507" y="115"/>
                  </a:lnTo>
                  <a:lnTo>
                    <a:pt x="504" y="104"/>
                  </a:lnTo>
                  <a:lnTo>
                    <a:pt x="501" y="92"/>
                  </a:lnTo>
                  <a:lnTo>
                    <a:pt x="496" y="81"/>
                  </a:lnTo>
                  <a:lnTo>
                    <a:pt x="491" y="70"/>
                  </a:lnTo>
                  <a:lnTo>
                    <a:pt x="491" y="70"/>
                  </a:lnTo>
                  <a:close/>
                  <a:moveTo>
                    <a:pt x="348" y="272"/>
                  </a:moveTo>
                  <a:lnTo>
                    <a:pt x="348" y="272"/>
                  </a:lnTo>
                  <a:lnTo>
                    <a:pt x="339" y="248"/>
                  </a:lnTo>
                  <a:lnTo>
                    <a:pt x="339" y="248"/>
                  </a:lnTo>
                  <a:lnTo>
                    <a:pt x="325" y="271"/>
                  </a:lnTo>
                  <a:lnTo>
                    <a:pt x="325" y="271"/>
                  </a:lnTo>
                  <a:lnTo>
                    <a:pt x="322" y="275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298" y="276"/>
                  </a:lnTo>
                  <a:lnTo>
                    <a:pt x="298" y="276"/>
                  </a:lnTo>
                  <a:lnTo>
                    <a:pt x="273" y="401"/>
                  </a:lnTo>
                  <a:lnTo>
                    <a:pt x="273" y="401"/>
                  </a:lnTo>
                  <a:lnTo>
                    <a:pt x="272" y="403"/>
                  </a:lnTo>
                  <a:lnTo>
                    <a:pt x="269" y="406"/>
                  </a:lnTo>
                  <a:lnTo>
                    <a:pt x="267" y="408"/>
                  </a:lnTo>
                  <a:lnTo>
                    <a:pt x="264" y="408"/>
                  </a:lnTo>
                  <a:lnTo>
                    <a:pt x="264" y="408"/>
                  </a:lnTo>
                  <a:lnTo>
                    <a:pt x="260" y="408"/>
                  </a:lnTo>
                  <a:lnTo>
                    <a:pt x="258" y="406"/>
                  </a:lnTo>
                  <a:lnTo>
                    <a:pt x="256" y="403"/>
                  </a:lnTo>
                  <a:lnTo>
                    <a:pt x="254" y="400"/>
                  </a:lnTo>
                  <a:lnTo>
                    <a:pt x="254" y="400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184" y="301"/>
                  </a:lnTo>
                  <a:lnTo>
                    <a:pt x="184" y="301"/>
                  </a:lnTo>
                  <a:lnTo>
                    <a:pt x="183" y="304"/>
                  </a:lnTo>
                  <a:lnTo>
                    <a:pt x="180" y="307"/>
                  </a:lnTo>
                  <a:lnTo>
                    <a:pt x="178" y="308"/>
                  </a:lnTo>
                  <a:lnTo>
                    <a:pt x="175" y="309"/>
                  </a:lnTo>
                  <a:lnTo>
                    <a:pt x="175" y="309"/>
                  </a:lnTo>
                  <a:lnTo>
                    <a:pt x="171" y="308"/>
                  </a:lnTo>
                  <a:lnTo>
                    <a:pt x="169" y="307"/>
                  </a:lnTo>
                  <a:lnTo>
                    <a:pt x="167" y="304"/>
                  </a:lnTo>
                  <a:lnTo>
                    <a:pt x="165" y="301"/>
                  </a:lnTo>
                  <a:lnTo>
                    <a:pt x="165" y="301"/>
                  </a:lnTo>
                  <a:lnTo>
                    <a:pt x="155" y="256"/>
                  </a:lnTo>
                  <a:lnTo>
                    <a:pt x="155" y="256"/>
                  </a:lnTo>
                  <a:lnTo>
                    <a:pt x="147" y="278"/>
                  </a:lnTo>
                  <a:lnTo>
                    <a:pt x="147" y="278"/>
                  </a:lnTo>
                  <a:lnTo>
                    <a:pt x="146" y="280"/>
                  </a:lnTo>
                  <a:lnTo>
                    <a:pt x="144" y="283"/>
                  </a:lnTo>
                  <a:lnTo>
                    <a:pt x="141" y="284"/>
                  </a:lnTo>
                  <a:lnTo>
                    <a:pt x="138" y="284"/>
                  </a:lnTo>
                  <a:lnTo>
                    <a:pt x="50" y="284"/>
                  </a:lnTo>
                  <a:lnTo>
                    <a:pt x="50" y="284"/>
                  </a:lnTo>
                  <a:lnTo>
                    <a:pt x="62" y="301"/>
                  </a:lnTo>
                  <a:lnTo>
                    <a:pt x="62" y="301"/>
                  </a:lnTo>
                  <a:lnTo>
                    <a:pt x="81" y="325"/>
                  </a:lnTo>
                  <a:lnTo>
                    <a:pt x="103" y="349"/>
                  </a:lnTo>
                  <a:lnTo>
                    <a:pt x="126" y="370"/>
                  </a:lnTo>
                  <a:lnTo>
                    <a:pt x="148" y="392"/>
                  </a:lnTo>
                  <a:lnTo>
                    <a:pt x="171" y="411"/>
                  </a:lnTo>
                  <a:lnTo>
                    <a:pt x="193" y="430"/>
                  </a:lnTo>
                  <a:lnTo>
                    <a:pt x="233" y="461"/>
                  </a:lnTo>
                  <a:lnTo>
                    <a:pt x="244" y="471"/>
                  </a:lnTo>
                  <a:lnTo>
                    <a:pt x="244" y="471"/>
                  </a:lnTo>
                  <a:lnTo>
                    <a:pt x="250" y="474"/>
                  </a:lnTo>
                  <a:lnTo>
                    <a:pt x="254" y="474"/>
                  </a:lnTo>
                  <a:lnTo>
                    <a:pt x="260" y="474"/>
                  </a:lnTo>
                  <a:lnTo>
                    <a:pt x="266" y="471"/>
                  </a:lnTo>
                  <a:lnTo>
                    <a:pt x="277" y="461"/>
                  </a:lnTo>
                  <a:lnTo>
                    <a:pt x="277" y="461"/>
                  </a:lnTo>
                  <a:lnTo>
                    <a:pt x="317" y="430"/>
                  </a:lnTo>
                  <a:lnTo>
                    <a:pt x="339" y="411"/>
                  </a:lnTo>
                  <a:lnTo>
                    <a:pt x="362" y="392"/>
                  </a:lnTo>
                  <a:lnTo>
                    <a:pt x="384" y="370"/>
                  </a:lnTo>
                  <a:lnTo>
                    <a:pt x="407" y="349"/>
                  </a:lnTo>
                  <a:lnTo>
                    <a:pt x="428" y="325"/>
                  </a:lnTo>
                  <a:lnTo>
                    <a:pt x="448" y="301"/>
                  </a:lnTo>
                  <a:lnTo>
                    <a:pt x="448" y="301"/>
                  </a:lnTo>
                  <a:lnTo>
                    <a:pt x="463" y="279"/>
                  </a:lnTo>
                  <a:lnTo>
                    <a:pt x="357" y="279"/>
                  </a:lnTo>
                  <a:lnTo>
                    <a:pt x="357" y="279"/>
                  </a:lnTo>
                  <a:lnTo>
                    <a:pt x="355" y="278"/>
                  </a:lnTo>
                  <a:lnTo>
                    <a:pt x="351" y="277"/>
                  </a:lnTo>
                  <a:lnTo>
                    <a:pt x="350" y="276"/>
                  </a:lnTo>
                  <a:lnTo>
                    <a:pt x="348" y="272"/>
                  </a:lnTo>
                  <a:lnTo>
                    <a:pt x="348" y="27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5733443" y="3151018"/>
            <a:ext cx="371475" cy="371475"/>
            <a:chOff x="5733443" y="3151018"/>
            <a:chExt cx="371475" cy="371475"/>
          </a:xfrm>
        </p:grpSpPr>
        <p:sp>
          <p:nvSpPr>
            <p:cNvPr id="85" name="Oval 84"/>
            <p:cNvSpPr/>
            <p:nvPr userDrawn="1"/>
          </p:nvSpPr>
          <p:spPr bwMode="gray">
            <a:xfrm>
              <a:off x="5733443" y="3151018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 bwMode="gray">
            <a:xfrm>
              <a:off x="5787470" y="3186962"/>
              <a:ext cx="297701" cy="267108"/>
              <a:chOff x="5768353" y="3189289"/>
              <a:chExt cx="299496" cy="268718"/>
            </a:xfrm>
          </p:grpSpPr>
          <p:sp>
            <p:nvSpPr>
              <p:cNvPr id="97" name="Freeform 44"/>
              <p:cNvSpPr>
                <a:spLocks/>
              </p:cNvSpPr>
              <p:nvPr userDrawn="1"/>
            </p:nvSpPr>
            <p:spPr bwMode="gray">
              <a:xfrm>
                <a:off x="6003406" y="3327105"/>
                <a:ext cx="62528" cy="30626"/>
              </a:xfrm>
              <a:custGeom>
                <a:avLst/>
                <a:gdLst>
                  <a:gd name="T0" fmla="*/ 11 w 41"/>
                  <a:gd name="T1" fmla="*/ 0 h 20"/>
                  <a:gd name="T2" fmla="*/ 0 w 41"/>
                  <a:gd name="T3" fmla="*/ 9 h 20"/>
                  <a:gd name="T4" fmla="*/ 15 w 41"/>
                  <a:gd name="T5" fmla="*/ 20 h 20"/>
                  <a:gd name="T6" fmla="*/ 38 w 41"/>
                  <a:gd name="T7" fmla="*/ 14 h 20"/>
                  <a:gd name="T8" fmla="*/ 41 w 41"/>
                  <a:gd name="T9" fmla="*/ 3 h 20"/>
                  <a:gd name="T10" fmla="*/ 19 w 41"/>
                  <a:gd name="T11" fmla="*/ 6 h 20"/>
                  <a:gd name="T12" fmla="*/ 11 w 4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0">
                    <a:moveTo>
                      <a:pt x="11" y="0"/>
                    </a:moveTo>
                    <a:cubicBezTo>
                      <a:pt x="8" y="4"/>
                      <a:pt x="4" y="7"/>
                      <a:pt x="0" y="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19" y="6"/>
                      <a:pt x="19" y="6"/>
                      <a:pt x="19" y="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45"/>
              <p:cNvSpPr>
                <a:spLocks/>
              </p:cNvSpPr>
              <p:nvPr userDrawn="1"/>
            </p:nvSpPr>
            <p:spPr bwMode="gray">
              <a:xfrm>
                <a:off x="5806250" y="3245437"/>
                <a:ext cx="79755" cy="93791"/>
              </a:xfrm>
              <a:custGeom>
                <a:avLst/>
                <a:gdLst>
                  <a:gd name="T0" fmla="*/ 8 w 52"/>
                  <a:gd name="T1" fmla="*/ 46 h 61"/>
                  <a:gd name="T2" fmla="*/ 28 w 52"/>
                  <a:gd name="T3" fmla="*/ 54 h 61"/>
                  <a:gd name="T4" fmla="*/ 33 w 52"/>
                  <a:gd name="T5" fmla="*/ 61 h 61"/>
                  <a:gd name="T6" fmla="*/ 52 w 52"/>
                  <a:gd name="T7" fmla="*/ 13 h 61"/>
                  <a:gd name="T8" fmla="*/ 44 w 52"/>
                  <a:gd name="T9" fmla="*/ 15 h 61"/>
                  <a:gd name="T10" fmla="*/ 18 w 52"/>
                  <a:gd name="T11" fmla="*/ 0 h 61"/>
                  <a:gd name="T12" fmla="*/ 0 w 52"/>
                  <a:gd name="T13" fmla="*/ 47 h 61"/>
                  <a:gd name="T14" fmla="*/ 8 w 52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1">
                    <a:moveTo>
                      <a:pt x="8" y="46"/>
                    </a:moveTo>
                    <a:cubicBezTo>
                      <a:pt x="16" y="46"/>
                      <a:pt x="23" y="49"/>
                      <a:pt x="28" y="54"/>
                    </a:cubicBezTo>
                    <a:cubicBezTo>
                      <a:pt x="30" y="56"/>
                      <a:pt x="32" y="59"/>
                      <a:pt x="33" y="6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49" y="14"/>
                      <a:pt x="46" y="15"/>
                      <a:pt x="44" y="15"/>
                    </a:cubicBezTo>
                    <a:cubicBezTo>
                      <a:pt x="33" y="15"/>
                      <a:pt x="23" y="9"/>
                      <a:pt x="1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5" y="46"/>
                      <a:pt x="8" y="46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46"/>
              <p:cNvSpPr>
                <a:spLocks/>
              </p:cNvSpPr>
              <p:nvPr userDrawn="1"/>
            </p:nvSpPr>
            <p:spPr bwMode="gray">
              <a:xfrm>
                <a:off x="5768353" y="3389099"/>
                <a:ext cx="105277" cy="68908"/>
              </a:xfrm>
              <a:custGeom>
                <a:avLst/>
                <a:gdLst>
                  <a:gd name="T0" fmla="*/ 0 w 69"/>
                  <a:gd name="T1" fmla="*/ 45 h 45"/>
                  <a:gd name="T2" fmla="*/ 69 w 69"/>
                  <a:gd name="T3" fmla="*/ 45 h 45"/>
                  <a:gd name="T4" fmla="*/ 56 w 69"/>
                  <a:gd name="T5" fmla="*/ 0 h 45"/>
                  <a:gd name="T6" fmla="*/ 54 w 69"/>
                  <a:gd name="T7" fmla="*/ 3 h 45"/>
                  <a:gd name="T8" fmla="*/ 34 w 69"/>
                  <a:gd name="T9" fmla="*/ 11 h 45"/>
                  <a:gd name="T10" fmla="*/ 14 w 69"/>
                  <a:gd name="T11" fmla="*/ 3 h 45"/>
                  <a:gd name="T12" fmla="*/ 12 w 69"/>
                  <a:gd name="T13" fmla="*/ 1 h 45"/>
                  <a:gd name="T14" fmla="*/ 0 w 6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0" y="45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"/>
                      <a:pt x="55" y="2"/>
                      <a:pt x="54" y="3"/>
                    </a:cubicBezTo>
                    <a:cubicBezTo>
                      <a:pt x="49" y="8"/>
                      <a:pt x="42" y="11"/>
                      <a:pt x="34" y="11"/>
                    </a:cubicBezTo>
                    <a:cubicBezTo>
                      <a:pt x="26" y="11"/>
                      <a:pt x="19" y="8"/>
                      <a:pt x="14" y="3"/>
                    </a:cubicBezTo>
                    <a:cubicBezTo>
                      <a:pt x="13" y="3"/>
                      <a:pt x="13" y="2"/>
                      <a:pt x="12" y="1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47"/>
              <p:cNvSpPr>
                <a:spLocks noEditPoints="1"/>
              </p:cNvSpPr>
              <p:nvPr userDrawn="1"/>
            </p:nvSpPr>
            <p:spPr bwMode="gray">
              <a:xfrm>
                <a:off x="5840067" y="3189289"/>
                <a:ext cx="65719" cy="66995"/>
              </a:xfrm>
              <a:custGeom>
                <a:avLst/>
                <a:gdLst>
                  <a:gd name="T0" fmla="*/ 0 w 43"/>
                  <a:gd name="T1" fmla="*/ 22 h 44"/>
                  <a:gd name="T2" fmla="*/ 22 w 43"/>
                  <a:gd name="T3" fmla="*/ 44 h 44"/>
                  <a:gd name="T4" fmla="*/ 43 w 43"/>
                  <a:gd name="T5" fmla="*/ 22 h 44"/>
                  <a:gd name="T6" fmla="*/ 22 w 43"/>
                  <a:gd name="T7" fmla="*/ 0 h 44"/>
                  <a:gd name="T8" fmla="*/ 0 w 43"/>
                  <a:gd name="T9" fmla="*/ 22 h 44"/>
                  <a:gd name="T10" fmla="*/ 22 w 43"/>
                  <a:gd name="T11" fmla="*/ 8 h 44"/>
                  <a:gd name="T12" fmla="*/ 36 w 43"/>
                  <a:gd name="T13" fmla="*/ 22 h 44"/>
                  <a:gd name="T14" fmla="*/ 22 w 43"/>
                  <a:gd name="T15" fmla="*/ 36 h 44"/>
                  <a:gd name="T16" fmla="*/ 8 w 43"/>
                  <a:gd name="T17" fmla="*/ 22 h 44"/>
                  <a:gd name="T18" fmla="*/ 22 w 43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3" y="34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  <a:moveTo>
                      <a:pt x="22" y="8"/>
                    </a:moveTo>
                    <a:cubicBezTo>
                      <a:pt x="29" y="8"/>
                      <a:pt x="36" y="14"/>
                      <a:pt x="36" y="22"/>
                    </a:cubicBezTo>
                    <a:cubicBezTo>
                      <a:pt x="36" y="30"/>
                      <a:pt x="29" y="36"/>
                      <a:pt x="22" y="36"/>
                    </a:cubicBezTo>
                    <a:cubicBezTo>
                      <a:pt x="14" y="36"/>
                      <a:pt x="8" y="30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gray">
              <a:xfrm>
                <a:off x="5864312" y="3213535"/>
                <a:ext cx="18503" cy="18503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49"/>
              <p:cNvSpPr>
                <a:spLocks/>
              </p:cNvSpPr>
              <p:nvPr userDrawn="1"/>
            </p:nvSpPr>
            <p:spPr bwMode="gray">
              <a:xfrm>
                <a:off x="5974693" y="3292013"/>
                <a:ext cx="37645" cy="38282"/>
              </a:xfrm>
              <a:custGeom>
                <a:avLst/>
                <a:gdLst>
                  <a:gd name="T0" fmla="*/ 12 w 25"/>
                  <a:gd name="T1" fmla="*/ 25 h 25"/>
                  <a:gd name="T2" fmla="*/ 13 w 25"/>
                  <a:gd name="T3" fmla="*/ 25 h 25"/>
                  <a:gd name="T4" fmla="*/ 25 w 25"/>
                  <a:gd name="T5" fmla="*/ 13 h 25"/>
                  <a:gd name="T6" fmla="*/ 24 w 25"/>
                  <a:gd name="T7" fmla="*/ 11 h 25"/>
                  <a:gd name="T8" fmla="*/ 12 w 25"/>
                  <a:gd name="T9" fmla="*/ 0 h 25"/>
                  <a:gd name="T10" fmla="*/ 11 w 25"/>
                  <a:gd name="T11" fmla="*/ 0 h 25"/>
                  <a:gd name="T12" fmla="*/ 0 w 25"/>
                  <a:gd name="T13" fmla="*/ 13 h 25"/>
                  <a:gd name="T14" fmla="*/ 0 w 25"/>
                  <a:gd name="T15" fmla="*/ 14 h 25"/>
                  <a:gd name="T16" fmla="*/ 12 w 2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2" y="25"/>
                      <a:pt x="13" y="25"/>
                      <a:pt x="13" y="25"/>
                    </a:cubicBezTo>
                    <a:cubicBezTo>
                      <a:pt x="20" y="24"/>
                      <a:pt x="25" y="19"/>
                      <a:pt x="25" y="13"/>
                    </a:cubicBezTo>
                    <a:cubicBezTo>
                      <a:pt x="25" y="12"/>
                      <a:pt x="25" y="12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20"/>
                      <a:pt x="6" y="25"/>
                      <a:pt x="12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50"/>
              <p:cNvSpPr>
                <a:spLocks noEditPoints="1"/>
              </p:cNvSpPr>
              <p:nvPr userDrawn="1"/>
            </p:nvSpPr>
            <p:spPr bwMode="gray">
              <a:xfrm>
                <a:off x="5787747" y="3328381"/>
                <a:ext cx="61252" cy="61252"/>
              </a:xfrm>
              <a:custGeom>
                <a:avLst/>
                <a:gdLst>
                  <a:gd name="T0" fmla="*/ 0 w 40"/>
                  <a:gd name="T1" fmla="*/ 20 h 40"/>
                  <a:gd name="T2" fmla="*/ 6 w 40"/>
                  <a:gd name="T3" fmla="*/ 34 h 40"/>
                  <a:gd name="T4" fmla="*/ 20 w 40"/>
                  <a:gd name="T5" fmla="*/ 40 h 40"/>
                  <a:gd name="T6" fmla="*/ 34 w 40"/>
                  <a:gd name="T7" fmla="*/ 34 h 40"/>
                  <a:gd name="T8" fmla="*/ 40 w 40"/>
                  <a:gd name="T9" fmla="*/ 20 h 40"/>
                  <a:gd name="T10" fmla="*/ 34 w 40"/>
                  <a:gd name="T11" fmla="*/ 6 h 40"/>
                  <a:gd name="T12" fmla="*/ 20 w 40"/>
                  <a:gd name="T13" fmla="*/ 0 h 40"/>
                  <a:gd name="T14" fmla="*/ 6 w 40"/>
                  <a:gd name="T15" fmla="*/ 6 h 40"/>
                  <a:gd name="T16" fmla="*/ 0 w 40"/>
                  <a:gd name="T17" fmla="*/ 20 h 40"/>
                  <a:gd name="T18" fmla="*/ 11 w 40"/>
                  <a:gd name="T19" fmla="*/ 11 h 40"/>
                  <a:gd name="T20" fmla="*/ 20 w 40"/>
                  <a:gd name="T21" fmla="*/ 8 h 40"/>
                  <a:gd name="T22" fmla="*/ 29 w 40"/>
                  <a:gd name="T23" fmla="*/ 11 h 40"/>
                  <a:gd name="T24" fmla="*/ 32 w 40"/>
                  <a:gd name="T25" fmla="*/ 20 h 40"/>
                  <a:gd name="T26" fmla="*/ 29 w 40"/>
                  <a:gd name="T27" fmla="*/ 29 h 40"/>
                  <a:gd name="T28" fmla="*/ 20 w 40"/>
                  <a:gd name="T29" fmla="*/ 33 h 40"/>
                  <a:gd name="T30" fmla="*/ 11 w 40"/>
                  <a:gd name="T31" fmla="*/ 29 h 40"/>
                  <a:gd name="T32" fmla="*/ 8 w 40"/>
                  <a:gd name="T33" fmla="*/ 20 h 40"/>
                  <a:gd name="T34" fmla="*/ 11 w 40"/>
                  <a:gd name="T3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cubicBezTo>
                      <a:pt x="0" y="25"/>
                      <a:pt x="2" y="31"/>
                      <a:pt x="6" y="34"/>
                    </a:cubicBezTo>
                    <a:cubicBezTo>
                      <a:pt x="9" y="38"/>
                      <a:pt x="15" y="40"/>
                      <a:pt x="20" y="40"/>
                    </a:cubicBezTo>
                    <a:cubicBezTo>
                      <a:pt x="25" y="40"/>
                      <a:pt x="31" y="38"/>
                      <a:pt x="34" y="34"/>
                    </a:cubicBezTo>
                    <a:cubicBezTo>
                      <a:pt x="38" y="31"/>
                      <a:pt x="40" y="25"/>
                      <a:pt x="40" y="20"/>
                    </a:cubicBezTo>
                    <a:cubicBezTo>
                      <a:pt x="40" y="15"/>
                      <a:pt x="38" y="9"/>
                      <a:pt x="34" y="6"/>
                    </a:cubicBezTo>
                    <a:cubicBezTo>
                      <a:pt x="31" y="2"/>
                      <a:pt x="25" y="0"/>
                      <a:pt x="20" y="0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2" y="9"/>
                      <a:pt x="0" y="15"/>
                      <a:pt x="0" y="20"/>
                    </a:cubicBezTo>
                    <a:close/>
                    <a:moveTo>
                      <a:pt x="11" y="11"/>
                    </a:moveTo>
                    <a:cubicBezTo>
                      <a:pt x="14" y="9"/>
                      <a:pt x="17" y="8"/>
                      <a:pt x="20" y="8"/>
                    </a:cubicBezTo>
                    <a:cubicBezTo>
                      <a:pt x="23" y="8"/>
                      <a:pt x="26" y="9"/>
                      <a:pt x="29" y="11"/>
                    </a:cubicBezTo>
                    <a:cubicBezTo>
                      <a:pt x="31" y="14"/>
                      <a:pt x="32" y="17"/>
                      <a:pt x="32" y="20"/>
                    </a:cubicBezTo>
                    <a:cubicBezTo>
                      <a:pt x="32" y="23"/>
                      <a:pt x="31" y="27"/>
                      <a:pt x="29" y="29"/>
                    </a:cubicBezTo>
                    <a:cubicBezTo>
                      <a:pt x="26" y="31"/>
                      <a:pt x="23" y="33"/>
                      <a:pt x="20" y="33"/>
                    </a:cubicBezTo>
                    <a:cubicBezTo>
                      <a:pt x="17" y="33"/>
                      <a:pt x="14" y="31"/>
                      <a:pt x="11" y="29"/>
                    </a:cubicBezTo>
                    <a:cubicBezTo>
                      <a:pt x="9" y="26"/>
                      <a:pt x="8" y="23"/>
                      <a:pt x="8" y="20"/>
                    </a:cubicBezTo>
                    <a:cubicBezTo>
                      <a:pt x="8" y="17"/>
                      <a:pt x="9" y="14"/>
                      <a:pt x="11" y="11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51"/>
              <p:cNvSpPr>
                <a:spLocks/>
              </p:cNvSpPr>
              <p:nvPr userDrawn="1"/>
            </p:nvSpPr>
            <p:spPr bwMode="gray">
              <a:xfrm>
                <a:off x="5810717" y="3351351"/>
                <a:ext cx="15314" cy="15312"/>
              </a:xfrm>
              <a:custGeom>
                <a:avLst/>
                <a:gdLst>
                  <a:gd name="T0" fmla="*/ 5 w 10"/>
                  <a:gd name="T1" fmla="*/ 10 h 10"/>
                  <a:gd name="T2" fmla="*/ 8 w 10"/>
                  <a:gd name="T3" fmla="*/ 8 h 10"/>
                  <a:gd name="T4" fmla="*/ 10 w 10"/>
                  <a:gd name="T5" fmla="*/ 5 h 10"/>
                  <a:gd name="T6" fmla="*/ 8 w 10"/>
                  <a:gd name="T7" fmla="*/ 2 h 10"/>
                  <a:gd name="T8" fmla="*/ 5 w 10"/>
                  <a:gd name="T9" fmla="*/ 0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6" y="10"/>
                      <a:pt x="7" y="9"/>
                      <a:pt x="8" y="8"/>
                    </a:cubicBezTo>
                    <a:cubicBezTo>
                      <a:pt x="9" y="7"/>
                      <a:pt x="10" y="6"/>
                      <a:pt x="10" y="5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52"/>
              <p:cNvSpPr>
                <a:spLocks/>
              </p:cNvSpPr>
              <p:nvPr userDrawn="1"/>
            </p:nvSpPr>
            <p:spPr bwMode="gray">
              <a:xfrm>
                <a:off x="5893662" y="3221191"/>
                <a:ext cx="89964" cy="86135"/>
              </a:xfrm>
              <a:custGeom>
                <a:avLst/>
                <a:gdLst>
                  <a:gd name="T0" fmla="*/ 0 w 59"/>
                  <a:gd name="T1" fmla="*/ 27 h 56"/>
                  <a:gd name="T2" fmla="*/ 45 w 59"/>
                  <a:gd name="T3" fmla="*/ 56 h 56"/>
                  <a:gd name="T4" fmla="*/ 59 w 59"/>
                  <a:gd name="T5" fmla="*/ 39 h 56"/>
                  <a:gd name="T6" fmla="*/ 16 w 59"/>
                  <a:gd name="T7" fmla="*/ 0 h 56"/>
                  <a:gd name="T8" fmla="*/ 16 w 59"/>
                  <a:gd name="T9" fmla="*/ 1 h 56"/>
                  <a:gd name="T10" fmla="*/ 0 w 59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6">
                    <a:moveTo>
                      <a:pt x="0" y="27"/>
                    </a:moveTo>
                    <a:cubicBezTo>
                      <a:pt x="45" y="56"/>
                      <a:pt x="45" y="56"/>
                      <a:pt x="45" y="56"/>
                    </a:cubicBezTo>
                    <a:cubicBezTo>
                      <a:pt x="46" y="48"/>
                      <a:pt x="51" y="41"/>
                      <a:pt x="59" y="3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0" y="22"/>
                      <a:pt x="0" y="27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53"/>
              <p:cNvSpPr>
                <a:spLocks/>
              </p:cNvSpPr>
              <p:nvPr userDrawn="1"/>
            </p:nvSpPr>
            <p:spPr bwMode="gray">
              <a:xfrm>
                <a:off x="6004682" y="3265854"/>
                <a:ext cx="63167" cy="31902"/>
              </a:xfrm>
              <a:custGeom>
                <a:avLst/>
                <a:gdLst>
                  <a:gd name="T0" fmla="*/ 39 w 41"/>
                  <a:gd name="T1" fmla="*/ 8 h 21"/>
                  <a:gd name="T2" fmla="*/ 16 w 41"/>
                  <a:gd name="T3" fmla="*/ 0 h 21"/>
                  <a:gd name="T4" fmla="*/ 0 w 41"/>
                  <a:gd name="T5" fmla="*/ 11 h 21"/>
                  <a:gd name="T6" fmla="*/ 11 w 41"/>
                  <a:gd name="T7" fmla="*/ 21 h 21"/>
                  <a:gd name="T8" fmla="*/ 19 w 41"/>
                  <a:gd name="T9" fmla="*/ 14 h 21"/>
                  <a:gd name="T10" fmla="*/ 41 w 41"/>
                  <a:gd name="T11" fmla="*/ 19 h 21"/>
                  <a:gd name="T12" fmla="*/ 39 w 41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1">
                    <a:moveTo>
                      <a:pt x="39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3"/>
                      <a:pt x="9" y="17"/>
                      <a:pt x="11" y="21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41" y="19"/>
                      <a:pt x="41" y="19"/>
                      <a:pt x="41" y="19"/>
                    </a:cubicBez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2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"/>
            <a:ext cx="9144000" cy="5143500"/>
          </a:xfrm>
          <a:prstGeom prst="rect">
            <a:avLst/>
          </a:prstGeom>
        </p:spPr>
      </p:pic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2099" y="1634378"/>
            <a:ext cx="4695825" cy="276999"/>
          </a:xfrm>
        </p:spPr>
        <p:txBody>
          <a:bodyPr anchor="b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4" name="Title 1"/>
          <p:cNvSpPr txBox="1">
            <a:spLocks/>
          </p:cNvSpPr>
          <p:nvPr userDrawn="1"/>
        </p:nvSpPr>
        <p:spPr bwMode="black">
          <a:xfrm>
            <a:off x="0" y="2014930"/>
            <a:ext cx="6286500" cy="118546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68000"/>
                </a:schemeClr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68580" bIns="34290" rtlCol="0" anchor="ctr"/>
          <a:lstStyle>
            <a:defPPr>
              <a:defRPr lang="en-US"/>
            </a:defPPr>
            <a:lvl1pPr>
              <a:defRPr sz="3200" b="1">
                <a:solidFill>
                  <a:srgbClr val="3D6E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90000"/>
              </a:lnSpc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 userDrawn="1">
            <p:ph type="ctrTitle" hasCustomPrompt="1"/>
          </p:nvPr>
        </p:nvSpPr>
        <p:spPr bwMode="gray">
          <a:xfrm>
            <a:off x="274108" y="2398376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7" name="TextBox 96"/>
          <p:cNvSpPr txBox="1"/>
          <p:nvPr userDrawn="1"/>
        </p:nvSpPr>
        <p:spPr bwMode="gray">
          <a:xfrm>
            <a:off x="277219" y="48477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592658" y="4748350"/>
            <a:ext cx="8551343" cy="395795"/>
            <a:chOff x="592658" y="4748350"/>
            <a:chExt cx="8551343" cy="395795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 userDrawn="1"/>
          </p:nvSpPr>
          <p:spPr bwMode="gray">
            <a:xfrm>
              <a:off x="592658" y="4847753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 34"/>
            <p:cNvGrpSpPr/>
            <p:nvPr userDrawn="1"/>
          </p:nvGrpSpPr>
          <p:grpSpPr>
            <a:xfrm>
              <a:off x="3970537" y="4748350"/>
              <a:ext cx="1746827" cy="302009"/>
              <a:chOff x="3970537" y="4748350"/>
              <a:chExt cx="1746827" cy="302009"/>
            </a:xfrm>
          </p:grpSpPr>
          <p:sp>
            <p:nvSpPr>
              <p:cNvPr id="36" name="Oval 35"/>
              <p:cNvSpPr/>
              <p:nvPr userDrawn="1"/>
            </p:nvSpPr>
            <p:spPr bwMode="auto">
              <a:xfrm>
                <a:off x="4702470" y="4748350"/>
                <a:ext cx="302010" cy="302009"/>
              </a:xfrm>
              <a:prstGeom prst="ellipse">
                <a:avLst/>
              </a:prstGeom>
              <a:solidFill>
                <a:srgbClr val="CC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72" tIns="45688" rIns="91372" bIns="45688" numCol="1" rtlCol="0" anchor="t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auto">
                  <a:lnSpc>
                    <a:spcPct val="95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white"/>
                  </a:buClr>
                  <a:defRPr/>
                </a:pPr>
                <a:endParaRPr lang="en-US" sz="9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331741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Oval 37"/>
              <p:cNvSpPr/>
              <p:nvPr userDrawn="1"/>
            </p:nvSpPr>
            <p:spPr bwMode="gray">
              <a:xfrm>
                <a:off x="3970537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8"/>
              <p:cNvSpPr/>
              <p:nvPr userDrawn="1"/>
            </p:nvSpPr>
            <p:spPr bwMode="gray">
              <a:xfrm>
                <a:off x="5513300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4398963" y="4937126"/>
                <a:ext cx="3175" cy="3175"/>
              </a:xfrm>
              <a:custGeom>
                <a:avLst/>
                <a:gdLst>
                  <a:gd name="T0" fmla="*/ 7 w 19"/>
                  <a:gd name="T1" fmla="*/ 0 h 24"/>
                  <a:gd name="T2" fmla="*/ 8 w 19"/>
                  <a:gd name="T3" fmla="*/ 0 h 24"/>
                  <a:gd name="T4" fmla="*/ 13 w 19"/>
                  <a:gd name="T5" fmla="*/ 3 h 24"/>
                  <a:gd name="T6" fmla="*/ 14 w 19"/>
                  <a:gd name="T7" fmla="*/ 4 h 24"/>
                  <a:gd name="T8" fmla="*/ 19 w 19"/>
                  <a:gd name="T9" fmla="*/ 7 h 24"/>
                  <a:gd name="T10" fmla="*/ 18 w 19"/>
                  <a:gd name="T11" fmla="*/ 8 h 24"/>
                  <a:gd name="T12" fmla="*/ 15 w 19"/>
                  <a:gd name="T13" fmla="*/ 11 h 24"/>
                  <a:gd name="T14" fmla="*/ 11 w 19"/>
                  <a:gd name="T15" fmla="*/ 14 h 24"/>
                  <a:gd name="T16" fmla="*/ 8 w 19"/>
                  <a:gd name="T17" fmla="*/ 16 h 24"/>
                  <a:gd name="T18" fmla="*/ 5 w 19"/>
                  <a:gd name="T19" fmla="*/ 19 h 24"/>
                  <a:gd name="T20" fmla="*/ 2 w 19"/>
                  <a:gd name="T21" fmla="*/ 23 h 24"/>
                  <a:gd name="T22" fmla="*/ 1 w 19"/>
                  <a:gd name="T23" fmla="*/ 24 h 24"/>
                  <a:gd name="T24" fmla="*/ 0 w 19"/>
                  <a:gd name="T25" fmla="*/ 24 h 24"/>
                  <a:gd name="T26" fmla="*/ 1 w 19"/>
                  <a:gd name="T27" fmla="*/ 23 h 24"/>
                  <a:gd name="T28" fmla="*/ 0 w 19"/>
                  <a:gd name="T29" fmla="*/ 17 h 24"/>
                  <a:gd name="T30" fmla="*/ 3 w 19"/>
                  <a:gd name="T31" fmla="*/ 13 h 24"/>
                  <a:gd name="T32" fmla="*/ 4 w 19"/>
                  <a:gd name="T33" fmla="*/ 12 h 24"/>
                  <a:gd name="T34" fmla="*/ 6 w 19"/>
                  <a:gd name="T35" fmla="*/ 7 h 24"/>
                  <a:gd name="T36" fmla="*/ 7 w 19"/>
                  <a:gd name="T37" fmla="*/ 2 h 24"/>
                  <a:gd name="T38" fmla="*/ 7 w 1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4">
                    <a:moveTo>
                      <a:pt x="7" y="0"/>
                    </a:moveTo>
                    <a:lnTo>
                      <a:pt x="8" y="0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2" y="23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"/>
              <p:cNvSpPr>
                <a:spLocks/>
              </p:cNvSpPr>
              <p:nvPr userDrawn="1"/>
            </p:nvSpPr>
            <p:spPr bwMode="gray">
              <a:xfrm>
                <a:off x="5547173" y="4854474"/>
                <a:ext cx="136318" cy="84799"/>
              </a:xfrm>
              <a:custGeom>
                <a:avLst/>
                <a:gdLst/>
                <a:ahLst/>
                <a:cxnLst>
                  <a:cxn ang="0">
                    <a:pos x="378" y="157"/>
                  </a:cxn>
                  <a:cxn ang="0">
                    <a:pos x="388" y="142"/>
                  </a:cxn>
                  <a:cxn ang="0">
                    <a:pos x="391" y="126"/>
                  </a:cxn>
                  <a:cxn ang="0">
                    <a:pos x="391" y="120"/>
                  </a:cxn>
                  <a:cxn ang="0">
                    <a:pos x="388" y="109"/>
                  </a:cxn>
                  <a:cxn ang="0">
                    <a:pos x="378" y="94"/>
                  </a:cxn>
                  <a:cxn ang="0">
                    <a:pos x="359" y="79"/>
                  </a:cxn>
                  <a:cxn ang="0">
                    <a:pos x="334" y="71"/>
                  </a:cxn>
                  <a:cxn ang="0">
                    <a:pos x="320" y="70"/>
                  </a:cxn>
                  <a:cxn ang="0">
                    <a:pos x="302" y="72"/>
                  </a:cxn>
                  <a:cxn ang="0">
                    <a:pos x="302" y="70"/>
                  </a:cxn>
                  <a:cxn ang="0">
                    <a:pos x="302" y="62"/>
                  </a:cxn>
                  <a:cxn ang="0">
                    <a:pos x="298" y="49"/>
                  </a:cxn>
                  <a:cxn ang="0">
                    <a:pos x="291" y="36"/>
                  </a:cxn>
                  <a:cxn ang="0">
                    <a:pos x="282" y="25"/>
                  </a:cxn>
                  <a:cxn ang="0">
                    <a:pos x="270" y="16"/>
                  </a:cxn>
                  <a:cxn ang="0">
                    <a:pos x="255" y="8"/>
                  </a:cxn>
                  <a:cxn ang="0">
                    <a:pos x="239" y="3"/>
                  </a:cxn>
                  <a:cxn ang="0">
                    <a:pos x="223" y="0"/>
                  </a:cxn>
                  <a:cxn ang="0">
                    <a:pos x="213" y="0"/>
                  </a:cxn>
                  <a:cxn ang="0">
                    <a:pos x="195" y="1"/>
                  </a:cxn>
                  <a:cxn ang="0">
                    <a:pos x="179" y="5"/>
                  </a:cxn>
                  <a:cxn ang="0">
                    <a:pos x="163" y="12"/>
                  </a:cxn>
                  <a:cxn ang="0">
                    <a:pos x="150" y="20"/>
                  </a:cxn>
                  <a:cxn ang="0">
                    <a:pos x="140" y="31"/>
                  </a:cxn>
                  <a:cxn ang="0">
                    <a:pos x="131" y="42"/>
                  </a:cxn>
                  <a:cxn ang="0">
                    <a:pos x="126" y="55"/>
                  </a:cxn>
                  <a:cxn ang="0">
                    <a:pos x="124" y="70"/>
                  </a:cxn>
                  <a:cxn ang="0">
                    <a:pos x="125" y="72"/>
                  </a:cxn>
                  <a:cxn ang="0">
                    <a:pos x="115" y="70"/>
                  </a:cxn>
                  <a:cxn ang="0">
                    <a:pos x="107" y="70"/>
                  </a:cxn>
                  <a:cxn ang="0">
                    <a:pos x="78" y="74"/>
                  </a:cxn>
                  <a:cxn ang="0">
                    <a:pos x="56" y="86"/>
                  </a:cxn>
                  <a:cxn ang="0">
                    <a:pos x="41" y="104"/>
                  </a:cxn>
                  <a:cxn ang="0">
                    <a:pos x="37" y="114"/>
                  </a:cxn>
                  <a:cxn ang="0">
                    <a:pos x="36" y="126"/>
                  </a:cxn>
                  <a:cxn ang="0">
                    <a:pos x="36" y="135"/>
                  </a:cxn>
                  <a:cxn ang="0">
                    <a:pos x="42" y="149"/>
                  </a:cxn>
                  <a:cxn ang="0">
                    <a:pos x="48" y="157"/>
                  </a:cxn>
                  <a:cxn ang="0">
                    <a:pos x="28" y="165"/>
                  </a:cxn>
                  <a:cxn ang="0">
                    <a:pos x="14" y="177"/>
                  </a:cxn>
                  <a:cxn ang="0">
                    <a:pos x="3" y="192"/>
                  </a:cxn>
                  <a:cxn ang="0">
                    <a:pos x="0" y="210"/>
                  </a:cxn>
                  <a:cxn ang="0">
                    <a:pos x="0" y="215"/>
                  </a:cxn>
                  <a:cxn ang="0">
                    <a:pos x="3" y="226"/>
                  </a:cxn>
                  <a:cxn ang="0">
                    <a:pos x="12" y="241"/>
                  </a:cxn>
                  <a:cxn ang="0">
                    <a:pos x="32" y="256"/>
                  </a:cxn>
                  <a:cxn ang="0">
                    <a:pos x="57" y="264"/>
                  </a:cxn>
                  <a:cxn ang="0">
                    <a:pos x="355" y="265"/>
                  </a:cxn>
                  <a:cxn ang="0">
                    <a:pos x="370" y="264"/>
                  </a:cxn>
                  <a:cxn ang="0">
                    <a:pos x="395" y="256"/>
                  </a:cxn>
                  <a:cxn ang="0">
                    <a:pos x="414" y="241"/>
                  </a:cxn>
                  <a:cxn ang="0">
                    <a:pos x="423" y="226"/>
                  </a:cxn>
                  <a:cxn ang="0">
                    <a:pos x="426" y="215"/>
                  </a:cxn>
                  <a:cxn ang="0">
                    <a:pos x="426" y="210"/>
                  </a:cxn>
                  <a:cxn ang="0">
                    <a:pos x="423" y="192"/>
                  </a:cxn>
                  <a:cxn ang="0">
                    <a:pos x="413" y="177"/>
                  </a:cxn>
                  <a:cxn ang="0">
                    <a:pos x="397" y="165"/>
                  </a:cxn>
                  <a:cxn ang="0">
                    <a:pos x="378" y="157"/>
                  </a:cxn>
                </a:cxnLst>
                <a:rect l="0" t="0" r="r" b="b"/>
                <a:pathLst>
                  <a:path w="426" h="265">
                    <a:moveTo>
                      <a:pt x="378" y="157"/>
                    </a:moveTo>
                    <a:lnTo>
                      <a:pt x="378" y="157"/>
                    </a:lnTo>
                    <a:lnTo>
                      <a:pt x="384" y="149"/>
                    </a:lnTo>
                    <a:lnTo>
                      <a:pt x="388" y="142"/>
                    </a:lnTo>
                    <a:lnTo>
                      <a:pt x="390" y="135"/>
                    </a:lnTo>
                    <a:lnTo>
                      <a:pt x="391" y="126"/>
                    </a:lnTo>
                    <a:lnTo>
                      <a:pt x="391" y="126"/>
                    </a:lnTo>
                    <a:lnTo>
                      <a:pt x="391" y="120"/>
                    </a:lnTo>
                    <a:lnTo>
                      <a:pt x="390" y="114"/>
                    </a:lnTo>
                    <a:lnTo>
                      <a:pt x="388" y="109"/>
                    </a:lnTo>
                    <a:lnTo>
                      <a:pt x="386" y="104"/>
                    </a:lnTo>
                    <a:lnTo>
                      <a:pt x="378" y="94"/>
                    </a:lnTo>
                    <a:lnTo>
                      <a:pt x="370" y="86"/>
                    </a:lnTo>
                    <a:lnTo>
                      <a:pt x="359" y="79"/>
                    </a:lnTo>
                    <a:lnTo>
                      <a:pt x="348" y="74"/>
                    </a:lnTo>
                    <a:lnTo>
                      <a:pt x="334" y="71"/>
                    </a:lnTo>
                    <a:lnTo>
                      <a:pt x="320" y="70"/>
                    </a:lnTo>
                    <a:lnTo>
                      <a:pt x="320" y="70"/>
                    </a:lnTo>
                    <a:lnTo>
                      <a:pt x="311" y="70"/>
                    </a:lnTo>
                    <a:lnTo>
                      <a:pt x="302" y="72"/>
                    </a:lnTo>
                    <a:lnTo>
                      <a:pt x="302" y="72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62"/>
                    </a:lnTo>
                    <a:lnTo>
                      <a:pt x="300" y="55"/>
                    </a:lnTo>
                    <a:lnTo>
                      <a:pt x="298" y="49"/>
                    </a:lnTo>
                    <a:lnTo>
                      <a:pt x="295" y="42"/>
                    </a:lnTo>
                    <a:lnTo>
                      <a:pt x="291" y="36"/>
                    </a:lnTo>
                    <a:lnTo>
                      <a:pt x="287" y="31"/>
                    </a:lnTo>
                    <a:lnTo>
                      <a:pt x="282" y="25"/>
                    </a:lnTo>
                    <a:lnTo>
                      <a:pt x="277" y="20"/>
                    </a:lnTo>
                    <a:lnTo>
                      <a:pt x="270" y="16"/>
                    </a:lnTo>
                    <a:lnTo>
                      <a:pt x="263" y="12"/>
                    </a:lnTo>
                    <a:lnTo>
                      <a:pt x="255" y="8"/>
                    </a:lnTo>
                    <a:lnTo>
                      <a:pt x="248" y="5"/>
                    </a:lnTo>
                    <a:lnTo>
                      <a:pt x="239" y="3"/>
                    </a:lnTo>
                    <a:lnTo>
                      <a:pt x="231" y="1"/>
                    </a:lnTo>
                    <a:lnTo>
                      <a:pt x="223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04" y="0"/>
                    </a:lnTo>
                    <a:lnTo>
                      <a:pt x="195" y="1"/>
                    </a:lnTo>
                    <a:lnTo>
                      <a:pt x="186" y="3"/>
                    </a:lnTo>
                    <a:lnTo>
                      <a:pt x="179" y="5"/>
                    </a:lnTo>
                    <a:lnTo>
                      <a:pt x="171" y="8"/>
                    </a:lnTo>
                    <a:lnTo>
                      <a:pt x="163" y="12"/>
                    </a:lnTo>
                    <a:lnTo>
                      <a:pt x="157" y="16"/>
                    </a:lnTo>
                    <a:lnTo>
                      <a:pt x="150" y="20"/>
                    </a:lnTo>
                    <a:lnTo>
                      <a:pt x="145" y="25"/>
                    </a:lnTo>
                    <a:lnTo>
                      <a:pt x="140" y="31"/>
                    </a:lnTo>
                    <a:lnTo>
                      <a:pt x="135" y="36"/>
                    </a:lnTo>
                    <a:lnTo>
                      <a:pt x="131" y="42"/>
                    </a:lnTo>
                    <a:lnTo>
                      <a:pt x="128" y="49"/>
                    </a:lnTo>
                    <a:lnTo>
                      <a:pt x="126" y="55"/>
                    </a:lnTo>
                    <a:lnTo>
                      <a:pt x="125" y="62"/>
                    </a:lnTo>
                    <a:lnTo>
                      <a:pt x="124" y="70"/>
                    </a:lnTo>
                    <a:lnTo>
                      <a:pt x="124" y="70"/>
                    </a:lnTo>
                    <a:lnTo>
                      <a:pt x="125" y="72"/>
                    </a:lnTo>
                    <a:lnTo>
                      <a:pt x="125" y="72"/>
                    </a:lnTo>
                    <a:lnTo>
                      <a:pt x="115" y="70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92" y="71"/>
                    </a:lnTo>
                    <a:lnTo>
                      <a:pt x="78" y="74"/>
                    </a:lnTo>
                    <a:lnTo>
                      <a:pt x="67" y="79"/>
                    </a:lnTo>
                    <a:lnTo>
                      <a:pt x="56" y="86"/>
                    </a:lnTo>
                    <a:lnTo>
                      <a:pt x="48" y="94"/>
                    </a:lnTo>
                    <a:lnTo>
                      <a:pt x="41" y="104"/>
                    </a:lnTo>
                    <a:lnTo>
                      <a:pt x="39" y="109"/>
                    </a:lnTo>
                    <a:lnTo>
                      <a:pt x="37" y="114"/>
                    </a:lnTo>
                    <a:lnTo>
                      <a:pt x="36" y="120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6" y="135"/>
                    </a:lnTo>
                    <a:lnTo>
                      <a:pt x="39" y="142"/>
                    </a:lnTo>
                    <a:lnTo>
                      <a:pt x="42" y="149"/>
                    </a:lnTo>
                    <a:lnTo>
                      <a:pt x="48" y="157"/>
                    </a:lnTo>
                    <a:lnTo>
                      <a:pt x="48" y="157"/>
                    </a:lnTo>
                    <a:lnTo>
                      <a:pt x="38" y="160"/>
                    </a:lnTo>
                    <a:lnTo>
                      <a:pt x="28" y="165"/>
                    </a:lnTo>
                    <a:lnTo>
                      <a:pt x="20" y="171"/>
                    </a:lnTo>
                    <a:lnTo>
                      <a:pt x="14" y="177"/>
                    </a:lnTo>
                    <a:lnTo>
                      <a:pt x="7" y="184"/>
                    </a:lnTo>
                    <a:lnTo>
                      <a:pt x="3" y="192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1" y="221"/>
                    </a:lnTo>
                    <a:lnTo>
                      <a:pt x="3" y="226"/>
                    </a:lnTo>
                    <a:lnTo>
                      <a:pt x="5" y="231"/>
                    </a:lnTo>
                    <a:lnTo>
                      <a:pt x="12" y="241"/>
                    </a:lnTo>
                    <a:lnTo>
                      <a:pt x="21" y="249"/>
                    </a:lnTo>
                    <a:lnTo>
                      <a:pt x="32" y="256"/>
                    </a:lnTo>
                    <a:lnTo>
                      <a:pt x="43" y="261"/>
                    </a:lnTo>
                    <a:lnTo>
                      <a:pt x="57" y="264"/>
                    </a:lnTo>
                    <a:lnTo>
                      <a:pt x="71" y="265"/>
                    </a:lnTo>
                    <a:lnTo>
                      <a:pt x="355" y="265"/>
                    </a:lnTo>
                    <a:lnTo>
                      <a:pt x="355" y="265"/>
                    </a:lnTo>
                    <a:lnTo>
                      <a:pt x="370" y="264"/>
                    </a:lnTo>
                    <a:lnTo>
                      <a:pt x="383" y="261"/>
                    </a:lnTo>
                    <a:lnTo>
                      <a:pt x="395" y="256"/>
                    </a:lnTo>
                    <a:lnTo>
                      <a:pt x="406" y="249"/>
                    </a:lnTo>
                    <a:lnTo>
                      <a:pt x="414" y="241"/>
                    </a:lnTo>
                    <a:lnTo>
                      <a:pt x="421" y="231"/>
                    </a:lnTo>
                    <a:lnTo>
                      <a:pt x="423" y="226"/>
                    </a:lnTo>
                    <a:lnTo>
                      <a:pt x="425" y="221"/>
                    </a:lnTo>
                    <a:lnTo>
                      <a:pt x="426" y="215"/>
                    </a:lnTo>
                    <a:lnTo>
                      <a:pt x="426" y="210"/>
                    </a:lnTo>
                    <a:lnTo>
                      <a:pt x="426" y="210"/>
                    </a:lnTo>
                    <a:lnTo>
                      <a:pt x="426" y="200"/>
                    </a:lnTo>
                    <a:lnTo>
                      <a:pt x="423" y="192"/>
                    </a:lnTo>
                    <a:lnTo>
                      <a:pt x="419" y="184"/>
                    </a:lnTo>
                    <a:lnTo>
                      <a:pt x="413" y="177"/>
                    </a:lnTo>
                    <a:lnTo>
                      <a:pt x="406" y="171"/>
                    </a:lnTo>
                    <a:lnTo>
                      <a:pt x="397" y="165"/>
                    </a:lnTo>
                    <a:lnTo>
                      <a:pt x="389" y="160"/>
                    </a:lnTo>
                    <a:lnTo>
                      <a:pt x="378" y="157"/>
                    </a:lnTo>
                    <a:lnTo>
                      <a:pt x="378" y="1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auto">
              <a:xfrm>
                <a:off x="4363735" y="4840808"/>
                <a:ext cx="136525" cy="128818"/>
              </a:xfrm>
              <a:custGeom>
                <a:avLst/>
                <a:gdLst>
                  <a:gd name="T0" fmla="*/ 258 w 312"/>
                  <a:gd name="T1" fmla="*/ 186 h 294"/>
                  <a:gd name="T2" fmla="*/ 218 w 312"/>
                  <a:gd name="T3" fmla="*/ 204 h 294"/>
                  <a:gd name="T4" fmla="*/ 108 w 312"/>
                  <a:gd name="T5" fmla="*/ 159 h 294"/>
                  <a:gd name="T6" fmla="*/ 108 w 312"/>
                  <a:gd name="T7" fmla="*/ 156 h 294"/>
                  <a:gd name="T8" fmla="*/ 107 w 312"/>
                  <a:gd name="T9" fmla="*/ 144 h 294"/>
                  <a:gd name="T10" fmla="*/ 183 w 312"/>
                  <a:gd name="T11" fmla="*/ 96 h 294"/>
                  <a:gd name="T12" fmla="*/ 216 w 312"/>
                  <a:gd name="T13" fmla="*/ 108 h 294"/>
                  <a:gd name="T14" fmla="*/ 270 w 312"/>
                  <a:gd name="T15" fmla="*/ 54 h 294"/>
                  <a:gd name="T16" fmla="*/ 216 w 312"/>
                  <a:gd name="T17" fmla="*/ 0 h 294"/>
                  <a:gd name="T18" fmla="*/ 162 w 312"/>
                  <a:gd name="T19" fmla="*/ 54 h 294"/>
                  <a:gd name="T20" fmla="*/ 163 w 312"/>
                  <a:gd name="T21" fmla="*/ 66 h 294"/>
                  <a:gd name="T22" fmla="*/ 88 w 312"/>
                  <a:gd name="T23" fmla="*/ 114 h 294"/>
                  <a:gd name="T24" fmla="*/ 54 w 312"/>
                  <a:gd name="T25" fmla="*/ 102 h 294"/>
                  <a:gd name="T26" fmla="*/ 0 w 312"/>
                  <a:gd name="T27" fmla="*/ 156 h 294"/>
                  <a:gd name="T28" fmla="*/ 54 w 312"/>
                  <a:gd name="T29" fmla="*/ 210 h 294"/>
                  <a:gd name="T30" fmla="*/ 94 w 312"/>
                  <a:gd name="T31" fmla="*/ 192 h 294"/>
                  <a:gd name="T32" fmla="*/ 204 w 312"/>
                  <a:gd name="T33" fmla="*/ 237 h 294"/>
                  <a:gd name="T34" fmla="*/ 204 w 312"/>
                  <a:gd name="T35" fmla="*/ 240 h 294"/>
                  <a:gd name="T36" fmla="*/ 258 w 312"/>
                  <a:gd name="T37" fmla="*/ 294 h 294"/>
                  <a:gd name="T38" fmla="*/ 312 w 312"/>
                  <a:gd name="T39" fmla="*/ 240 h 294"/>
                  <a:gd name="T40" fmla="*/ 258 w 312"/>
                  <a:gd name="T41" fmla="*/ 186 h 294"/>
                  <a:gd name="T42" fmla="*/ 54 w 312"/>
                  <a:gd name="T43" fmla="*/ 186 h 294"/>
                  <a:gd name="T44" fmla="*/ 54 w 312"/>
                  <a:gd name="T45" fmla="*/ 186 h 294"/>
                  <a:gd name="T46" fmla="*/ 24 w 312"/>
                  <a:gd name="T47" fmla="*/ 156 h 294"/>
                  <a:gd name="T48" fmla="*/ 54 w 312"/>
                  <a:gd name="T49" fmla="*/ 126 h 294"/>
                  <a:gd name="T50" fmla="*/ 84 w 312"/>
                  <a:gd name="T51" fmla="*/ 156 h 294"/>
                  <a:gd name="T52" fmla="*/ 54 w 312"/>
                  <a:gd name="T53" fmla="*/ 1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2" h="294">
                    <a:moveTo>
                      <a:pt x="258" y="186"/>
                    </a:moveTo>
                    <a:cubicBezTo>
                      <a:pt x="242" y="186"/>
                      <a:pt x="228" y="193"/>
                      <a:pt x="218" y="204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8" y="158"/>
                      <a:pt x="108" y="157"/>
                      <a:pt x="108" y="156"/>
                    </a:cubicBezTo>
                    <a:cubicBezTo>
                      <a:pt x="108" y="152"/>
                      <a:pt x="108" y="148"/>
                      <a:pt x="107" y="144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92" y="104"/>
                      <a:pt x="203" y="108"/>
                      <a:pt x="216" y="108"/>
                    </a:cubicBezTo>
                    <a:cubicBezTo>
                      <a:pt x="246" y="108"/>
                      <a:pt x="270" y="84"/>
                      <a:pt x="270" y="54"/>
                    </a:cubicBezTo>
                    <a:cubicBezTo>
                      <a:pt x="270" y="24"/>
                      <a:pt x="246" y="0"/>
                      <a:pt x="216" y="0"/>
                    </a:cubicBezTo>
                    <a:cubicBezTo>
                      <a:pt x="186" y="0"/>
                      <a:pt x="162" y="24"/>
                      <a:pt x="162" y="54"/>
                    </a:cubicBezTo>
                    <a:cubicBezTo>
                      <a:pt x="162" y="58"/>
                      <a:pt x="163" y="62"/>
                      <a:pt x="163" y="6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78" y="106"/>
                      <a:pt x="67" y="102"/>
                      <a:pt x="54" y="102"/>
                    </a:cubicBezTo>
                    <a:cubicBezTo>
                      <a:pt x="24" y="102"/>
                      <a:pt x="0" y="126"/>
                      <a:pt x="0" y="156"/>
                    </a:cubicBezTo>
                    <a:cubicBezTo>
                      <a:pt x="0" y="186"/>
                      <a:pt x="24" y="210"/>
                      <a:pt x="54" y="210"/>
                    </a:cubicBezTo>
                    <a:cubicBezTo>
                      <a:pt x="70" y="210"/>
                      <a:pt x="84" y="203"/>
                      <a:pt x="94" y="192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4" y="238"/>
                      <a:pt x="204" y="239"/>
                      <a:pt x="204" y="240"/>
                    </a:cubicBezTo>
                    <a:cubicBezTo>
                      <a:pt x="204" y="270"/>
                      <a:pt x="228" y="294"/>
                      <a:pt x="258" y="294"/>
                    </a:cubicBezTo>
                    <a:cubicBezTo>
                      <a:pt x="288" y="294"/>
                      <a:pt x="312" y="270"/>
                      <a:pt x="312" y="240"/>
                    </a:cubicBezTo>
                    <a:cubicBezTo>
                      <a:pt x="312" y="210"/>
                      <a:pt x="288" y="186"/>
                      <a:pt x="258" y="186"/>
                    </a:cubicBez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38" y="186"/>
                      <a:pt x="24" y="173"/>
                      <a:pt x="24" y="156"/>
                    </a:cubicBezTo>
                    <a:cubicBezTo>
                      <a:pt x="24" y="139"/>
                      <a:pt x="38" y="126"/>
                      <a:pt x="54" y="126"/>
                    </a:cubicBezTo>
                    <a:cubicBezTo>
                      <a:pt x="71" y="126"/>
                      <a:pt x="84" y="139"/>
                      <a:pt x="84" y="156"/>
                    </a:cubicBezTo>
                    <a:cubicBezTo>
                      <a:pt x="84" y="173"/>
                      <a:pt x="71" y="186"/>
                      <a:pt x="54" y="18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"/>
              <p:cNvSpPr>
                <a:spLocks noEditPoints="1"/>
              </p:cNvSpPr>
              <p:nvPr userDrawn="1"/>
            </p:nvSpPr>
            <p:spPr bwMode="auto">
              <a:xfrm>
                <a:off x="3997957" y="4830184"/>
                <a:ext cx="149225" cy="149225"/>
              </a:xfrm>
              <a:custGeom>
                <a:avLst/>
                <a:gdLst>
                  <a:gd name="T0" fmla="*/ 0 w 312"/>
                  <a:gd name="T1" fmla="*/ 156 h 312"/>
                  <a:gd name="T2" fmla="*/ 312 w 312"/>
                  <a:gd name="T3" fmla="*/ 156 h 312"/>
                  <a:gd name="T4" fmla="*/ 122 w 312"/>
                  <a:gd name="T5" fmla="*/ 28 h 312"/>
                  <a:gd name="T6" fmla="*/ 46 w 312"/>
                  <a:gd name="T7" fmla="*/ 84 h 312"/>
                  <a:gd name="T8" fmla="*/ 90 w 312"/>
                  <a:gd name="T9" fmla="*/ 174 h 312"/>
                  <a:gd name="T10" fmla="*/ 90 w 312"/>
                  <a:gd name="T11" fmla="*/ 138 h 312"/>
                  <a:gd name="T12" fmla="*/ 90 w 312"/>
                  <a:gd name="T13" fmla="*/ 174 h 312"/>
                  <a:gd name="T14" fmla="*/ 90 w 312"/>
                  <a:gd name="T15" fmla="*/ 96 h 312"/>
                  <a:gd name="T16" fmla="*/ 61 w 312"/>
                  <a:gd name="T17" fmla="*/ 150 h 312"/>
                  <a:gd name="T18" fmla="*/ 39 w 312"/>
                  <a:gd name="T19" fmla="*/ 96 h 312"/>
                  <a:gd name="T20" fmla="*/ 61 w 312"/>
                  <a:gd name="T21" fmla="*/ 162 h 312"/>
                  <a:gd name="T22" fmla="*/ 90 w 312"/>
                  <a:gd name="T23" fmla="*/ 216 h 312"/>
                  <a:gd name="T24" fmla="*/ 24 w 312"/>
                  <a:gd name="T25" fmla="*/ 162 h 312"/>
                  <a:gd name="T26" fmla="*/ 93 w 312"/>
                  <a:gd name="T27" fmla="*/ 228 h 312"/>
                  <a:gd name="T28" fmla="*/ 46 w 312"/>
                  <a:gd name="T29" fmla="*/ 228 h 312"/>
                  <a:gd name="T30" fmla="*/ 106 w 312"/>
                  <a:gd name="T31" fmla="*/ 228 h 312"/>
                  <a:gd name="T32" fmla="*/ 150 w 312"/>
                  <a:gd name="T33" fmla="*/ 287 h 312"/>
                  <a:gd name="T34" fmla="*/ 103 w 312"/>
                  <a:gd name="T35" fmla="*/ 216 h 312"/>
                  <a:gd name="T36" fmla="*/ 119 w 312"/>
                  <a:gd name="T37" fmla="*/ 162 h 312"/>
                  <a:gd name="T38" fmla="*/ 150 w 312"/>
                  <a:gd name="T39" fmla="*/ 216 h 312"/>
                  <a:gd name="T40" fmla="*/ 119 w 312"/>
                  <a:gd name="T41" fmla="*/ 150 h 312"/>
                  <a:gd name="T42" fmla="*/ 103 w 312"/>
                  <a:gd name="T43" fmla="*/ 96 h 312"/>
                  <a:gd name="T44" fmla="*/ 150 w 312"/>
                  <a:gd name="T45" fmla="*/ 150 h 312"/>
                  <a:gd name="T46" fmla="*/ 106 w 312"/>
                  <a:gd name="T47" fmla="*/ 84 h 312"/>
                  <a:gd name="T48" fmla="*/ 150 w 312"/>
                  <a:gd name="T49" fmla="*/ 84 h 312"/>
                  <a:gd name="T50" fmla="*/ 228 w 312"/>
                  <a:gd name="T51" fmla="*/ 150 h 312"/>
                  <a:gd name="T52" fmla="*/ 242 w 312"/>
                  <a:gd name="T53" fmla="*/ 96 h 312"/>
                  <a:gd name="T54" fmla="*/ 288 w 312"/>
                  <a:gd name="T55" fmla="*/ 150 h 312"/>
                  <a:gd name="T56" fmla="*/ 231 w 312"/>
                  <a:gd name="T57" fmla="*/ 90 h 312"/>
                  <a:gd name="T58" fmla="*/ 195 w 312"/>
                  <a:gd name="T59" fmla="*/ 90 h 312"/>
                  <a:gd name="T60" fmla="*/ 267 w 312"/>
                  <a:gd name="T61" fmla="*/ 84 h 312"/>
                  <a:gd name="T62" fmla="*/ 213 w 312"/>
                  <a:gd name="T63" fmla="*/ 60 h 312"/>
                  <a:gd name="T64" fmla="*/ 190 w 312"/>
                  <a:gd name="T65" fmla="*/ 28 h 312"/>
                  <a:gd name="T66" fmla="*/ 162 w 312"/>
                  <a:gd name="T67" fmla="*/ 25 h 312"/>
                  <a:gd name="T68" fmla="*/ 184 w 312"/>
                  <a:gd name="T69" fmla="*/ 84 h 312"/>
                  <a:gd name="T70" fmla="*/ 162 w 312"/>
                  <a:gd name="T71" fmla="*/ 25 h 312"/>
                  <a:gd name="T72" fmla="*/ 184 w 312"/>
                  <a:gd name="T73" fmla="*/ 96 h 312"/>
                  <a:gd name="T74" fmla="*/ 214 w 312"/>
                  <a:gd name="T75" fmla="*/ 120 h 312"/>
                  <a:gd name="T76" fmla="*/ 162 w 312"/>
                  <a:gd name="T77" fmla="*/ 150 h 312"/>
                  <a:gd name="T78" fmla="*/ 195 w 312"/>
                  <a:gd name="T79" fmla="*/ 222 h 312"/>
                  <a:gd name="T80" fmla="*/ 231 w 312"/>
                  <a:gd name="T81" fmla="*/ 222 h 312"/>
                  <a:gd name="T82" fmla="*/ 195 w 312"/>
                  <a:gd name="T83" fmla="*/ 222 h 312"/>
                  <a:gd name="T84" fmla="*/ 216 w 312"/>
                  <a:gd name="T85" fmla="*/ 162 h 312"/>
                  <a:gd name="T86" fmla="*/ 213 w 312"/>
                  <a:gd name="T87" fmla="*/ 192 h 312"/>
                  <a:gd name="T88" fmla="*/ 162 w 312"/>
                  <a:gd name="T89" fmla="*/ 216 h 312"/>
                  <a:gd name="T90" fmla="*/ 162 w 312"/>
                  <a:gd name="T91" fmla="*/ 287 h 312"/>
                  <a:gd name="T92" fmla="*/ 184 w 312"/>
                  <a:gd name="T93" fmla="*/ 228 h 312"/>
                  <a:gd name="T94" fmla="*/ 162 w 312"/>
                  <a:gd name="T95" fmla="*/ 287 h 312"/>
                  <a:gd name="T96" fmla="*/ 210 w 312"/>
                  <a:gd name="T97" fmla="*/ 252 h 312"/>
                  <a:gd name="T98" fmla="*/ 242 w 312"/>
                  <a:gd name="T99" fmla="*/ 228 h 312"/>
                  <a:gd name="T100" fmla="*/ 190 w 312"/>
                  <a:gd name="T101" fmla="*/ 284 h 312"/>
                  <a:gd name="T102" fmla="*/ 242 w 312"/>
                  <a:gd name="T103" fmla="*/ 216 h 312"/>
                  <a:gd name="T104" fmla="*/ 228 w 312"/>
                  <a:gd name="T105" fmla="*/ 162 h 312"/>
                  <a:gd name="T106" fmla="*/ 274 w 312"/>
                  <a:gd name="T107" fmla="*/ 21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2" h="312">
                    <a:moveTo>
                      <a:pt x="156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242"/>
                      <a:pt x="70" y="312"/>
                      <a:pt x="156" y="312"/>
                    </a:cubicBezTo>
                    <a:cubicBezTo>
                      <a:pt x="242" y="312"/>
                      <a:pt x="312" y="242"/>
                      <a:pt x="312" y="156"/>
                    </a:cubicBezTo>
                    <a:cubicBezTo>
                      <a:pt x="312" y="70"/>
                      <a:pt x="242" y="0"/>
                      <a:pt x="156" y="0"/>
                    </a:cubicBezTo>
                    <a:close/>
                    <a:moveTo>
                      <a:pt x="122" y="28"/>
                    </a:moveTo>
                    <a:cubicBezTo>
                      <a:pt x="110" y="41"/>
                      <a:pt x="100" y="60"/>
                      <a:pt x="93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63" y="57"/>
                      <a:pt x="90" y="37"/>
                      <a:pt x="122" y="28"/>
                    </a:cubicBezTo>
                    <a:close/>
                    <a:moveTo>
                      <a:pt x="90" y="174"/>
                    </a:moveTo>
                    <a:cubicBezTo>
                      <a:pt x="80" y="174"/>
                      <a:pt x="72" y="166"/>
                      <a:pt x="72" y="156"/>
                    </a:cubicBezTo>
                    <a:cubicBezTo>
                      <a:pt x="72" y="146"/>
                      <a:pt x="80" y="138"/>
                      <a:pt x="90" y="138"/>
                    </a:cubicBezTo>
                    <a:cubicBezTo>
                      <a:pt x="100" y="138"/>
                      <a:pt x="108" y="146"/>
                      <a:pt x="108" y="156"/>
                    </a:cubicBezTo>
                    <a:cubicBezTo>
                      <a:pt x="108" y="166"/>
                      <a:pt x="100" y="174"/>
                      <a:pt x="90" y="174"/>
                    </a:cubicBezTo>
                    <a:close/>
                    <a:moveTo>
                      <a:pt x="39" y="96"/>
                    </a:moveTo>
                    <a:cubicBezTo>
                      <a:pt x="90" y="96"/>
                      <a:pt x="90" y="96"/>
                      <a:pt x="90" y="96"/>
                    </a:cubicBezTo>
                    <a:cubicBezTo>
                      <a:pt x="88" y="106"/>
                      <a:pt x="87" y="116"/>
                      <a:pt x="86" y="126"/>
                    </a:cubicBezTo>
                    <a:cubicBezTo>
                      <a:pt x="73" y="128"/>
                      <a:pt x="63" y="138"/>
                      <a:pt x="61" y="150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25" y="131"/>
                      <a:pt x="30" y="112"/>
                      <a:pt x="39" y="96"/>
                    </a:cubicBezTo>
                    <a:close/>
                    <a:moveTo>
                      <a:pt x="24" y="162"/>
                    </a:moveTo>
                    <a:cubicBezTo>
                      <a:pt x="61" y="162"/>
                      <a:pt x="61" y="162"/>
                      <a:pt x="61" y="162"/>
                    </a:cubicBezTo>
                    <a:cubicBezTo>
                      <a:pt x="63" y="174"/>
                      <a:pt x="73" y="184"/>
                      <a:pt x="86" y="186"/>
                    </a:cubicBezTo>
                    <a:cubicBezTo>
                      <a:pt x="87" y="196"/>
                      <a:pt x="88" y="206"/>
                      <a:pt x="90" y="216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0" y="200"/>
                      <a:pt x="25" y="181"/>
                      <a:pt x="24" y="162"/>
                    </a:cubicBezTo>
                    <a:close/>
                    <a:moveTo>
                      <a:pt x="46" y="228"/>
                    </a:moveTo>
                    <a:cubicBezTo>
                      <a:pt x="93" y="228"/>
                      <a:pt x="93" y="228"/>
                      <a:pt x="93" y="228"/>
                    </a:cubicBezTo>
                    <a:cubicBezTo>
                      <a:pt x="100" y="252"/>
                      <a:pt x="110" y="271"/>
                      <a:pt x="122" y="284"/>
                    </a:cubicBezTo>
                    <a:cubicBezTo>
                      <a:pt x="90" y="275"/>
                      <a:pt x="63" y="255"/>
                      <a:pt x="46" y="228"/>
                    </a:cubicBezTo>
                    <a:close/>
                    <a:moveTo>
                      <a:pt x="150" y="287"/>
                    </a:moveTo>
                    <a:cubicBezTo>
                      <a:pt x="132" y="283"/>
                      <a:pt x="116" y="260"/>
                      <a:pt x="106" y="228"/>
                    </a:cubicBezTo>
                    <a:cubicBezTo>
                      <a:pt x="150" y="228"/>
                      <a:pt x="150" y="228"/>
                      <a:pt x="150" y="228"/>
                    </a:cubicBezTo>
                    <a:lnTo>
                      <a:pt x="150" y="287"/>
                    </a:lnTo>
                    <a:close/>
                    <a:moveTo>
                      <a:pt x="150" y="216"/>
                    </a:moveTo>
                    <a:cubicBezTo>
                      <a:pt x="103" y="216"/>
                      <a:pt x="103" y="216"/>
                      <a:pt x="103" y="216"/>
                    </a:cubicBezTo>
                    <a:cubicBezTo>
                      <a:pt x="101" y="206"/>
                      <a:pt x="99" y="196"/>
                      <a:pt x="98" y="185"/>
                    </a:cubicBezTo>
                    <a:cubicBezTo>
                      <a:pt x="109" y="182"/>
                      <a:pt x="117" y="173"/>
                      <a:pt x="119" y="162"/>
                    </a:cubicBezTo>
                    <a:cubicBezTo>
                      <a:pt x="150" y="162"/>
                      <a:pt x="150" y="162"/>
                      <a:pt x="150" y="162"/>
                    </a:cubicBezTo>
                    <a:lnTo>
                      <a:pt x="150" y="216"/>
                    </a:lnTo>
                    <a:close/>
                    <a:moveTo>
                      <a:pt x="150" y="150"/>
                    </a:move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7" y="139"/>
                      <a:pt x="109" y="130"/>
                      <a:pt x="98" y="127"/>
                    </a:cubicBezTo>
                    <a:cubicBezTo>
                      <a:pt x="99" y="116"/>
                      <a:pt x="101" y="106"/>
                      <a:pt x="103" y="96"/>
                    </a:cubicBezTo>
                    <a:cubicBezTo>
                      <a:pt x="150" y="96"/>
                      <a:pt x="150" y="96"/>
                      <a:pt x="150" y="96"/>
                    </a:cubicBezTo>
                    <a:lnTo>
                      <a:pt x="150" y="150"/>
                    </a:lnTo>
                    <a:close/>
                    <a:moveTo>
                      <a:pt x="150" y="84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16" y="52"/>
                      <a:pt x="132" y="29"/>
                      <a:pt x="150" y="25"/>
                    </a:cubicBezTo>
                    <a:lnTo>
                      <a:pt x="150" y="84"/>
                    </a:lnTo>
                    <a:close/>
                    <a:moveTo>
                      <a:pt x="288" y="150"/>
                    </a:moveTo>
                    <a:cubicBezTo>
                      <a:pt x="228" y="150"/>
                      <a:pt x="228" y="150"/>
                      <a:pt x="228" y="150"/>
                    </a:cubicBezTo>
                    <a:cubicBezTo>
                      <a:pt x="228" y="139"/>
                      <a:pt x="227" y="128"/>
                      <a:pt x="225" y="117"/>
                    </a:cubicBezTo>
                    <a:cubicBezTo>
                      <a:pt x="234" y="113"/>
                      <a:pt x="241" y="106"/>
                      <a:pt x="242" y="96"/>
                    </a:cubicBezTo>
                    <a:cubicBezTo>
                      <a:pt x="274" y="96"/>
                      <a:pt x="274" y="96"/>
                      <a:pt x="274" y="96"/>
                    </a:cubicBezTo>
                    <a:cubicBezTo>
                      <a:pt x="282" y="112"/>
                      <a:pt x="287" y="131"/>
                      <a:pt x="288" y="150"/>
                    </a:cubicBezTo>
                    <a:close/>
                    <a:moveTo>
                      <a:pt x="213" y="72"/>
                    </a:moveTo>
                    <a:cubicBezTo>
                      <a:pt x="223" y="72"/>
                      <a:pt x="231" y="80"/>
                      <a:pt x="231" y="90"/>
                    </a:cubicBezTo>
                    <a:cubicBezTo>
                      <a:pt x="231" y="100"/>
                      <a:pt x="223" y="108"/>
                      <a:pt x="213" y="108"/>
                    </a:cubicBezTo>
                    <a:cubicBezTo>
                      <a:pt x="203" y="108"/>
                      <a:pt x="195" y="100"/>
                      <a:pt x="195" y="90"/>
                    </a:cubicBezTo>
                    <a:cubicBezTo>
                      <a:pt x="195" y="80"/>
                      <a:pt x="203" y="72"/>
                      <a:pt x="213" y="72"/>
                    </a:cubicBezTo>
                    <a:close/>
                    <a:moveTo>
                      <a:pt x="267" y="84"/>
                    </a:moveTo>
                    <a:cubicBezTo>
                      <a:pt x="242" y="84"/>
                      <a:pt x="242" y="84"/>
                      <a:pt x="242" y="84"/>
                    </a:cubicBezTo>
                    <a:cubicBezTo>
                      <a:pt x="240" y="70"/>
                      <a:pt x="228" y="60"/>
                      <a:pt x="213" y="60"/>
                    </a:cubicBezTo>
                    <a:cubicBezTo>
                      <a:pt x="212" y="60"/>
                      <a:pt x="211" y="60"/>
                      <a:pt x="210" y="60"/>
                    </a:cubicBezTo>
                    <a:cubicBezTo>
                      <a:pt x="204" y="47"/>
                      <a:pt x="198" y="36"/>
                      <a:pt x="190" y="28"/>
                    </a:cubicBezTo>
                    <a:cubicBezTo>
                      <a:pt x="222" y="37"/>
                      <a:pt x="249" y="57"/>
                      <a:pt x="267" y="84"/>
                    </a:cubicBezTo>
                    <a:close/>
                    <a:moveTo>
                      <a:pt x="162" y="25"/>
                    </a:moveTo>
                    <a:cubicBezTo>
                      <a:pt x="176" y="28"/>
                      <a:pt x="189" y="42"/>
                      <a:pt x="199" y="64"/>
                    </a:cubicBezTo>
                    <a:cubicBezTo>
                      <a:pt x="191" y="68"/>
                      <a:pt x="185" y="75"/>
                      <a:pt x="184" y="84"/>
                    </a:cubicBezTo>
                    <a:cubicBezTo>
                      <a:pt x="162" y="84"/>
                      <a:pt x="162" y="84"/>
                      <a:pt x="162" y="84"/>
                    </a:cubicBezTo>
                    <a:lnTo>
                      <a:pt x="162" y="25"/>
                    </a:lnTo>
                    <a:close/>
                    <a:moveTo>
                      <a:pt x="162" y="96"/>
                    </a:moveTo>
                    <a:cubicBezTo>
                      <a:pt x="184" y="96"/>
                      <a:pt x="184" y="96"/>
                      <a:pt x="184" y="96"/>
                    </a:cubicBezTo>
                    <a:cubicBezTo>
                      <a:pt x="186" y="110"/>
                      <a:pt x="199" y="120"/>
                      <a:pt x="213" y="120"/>
                    </a:cubicBezTo>
                    <a:cubicBezTo>
                      <a:pt x="213" y="120"/>
                      <a:pt x="213" y="120"/>
                      <a:pt x="214" y="120"/>
                    </a:cubicBezTo>
                    <a:cubicBezTo>
                      <a:pt x="215" y="130"/>
                      <a:pt x="216" y="140"/>
                      <a:pt x="216" y="150"/>
                    </a:cubicBezTo>
                    <a:cubicBezTo>
                      <a:pt x="162" y="150"/>
                      <a:pt x="162" y="150"/>
                      <a:pt x="162" y="150"/>
                    </a:cubicBezTo>
                    <a:lnTo>
                      <a:pt x="162" y="96"/>
                    </a:lnTo>
                    <a:close/>
                    <a:moveTo>
                      <a:pt x="195" y="222"/>
                    </a:moveTo>
                    <a:cubicBezTo>
                      <a:pt x="195" y="212"/>
                      <a:pt x="203" y="204"/>
                      <a:pt x="213" y="204"/>
                    </a:cubicBezTo>
                    <a:cubicBezTo>
                      <a:pt x="223" y="204"/>
                      <a:pt x="231" y="212"/>
                      <a:pt x="231" y="222"/>
                    </a:cubicBezTo>
                    <a:cubicBezTo>
                      <a:pt x="231" y="232"/>
                      <a:pt x="223" y="240"/>
                      <a:pt x="213" y="240"/>
                    </a:cubicBezTo>
                    <a:cubicBezTo>
                      <a:pt x="203" y="240"/>
                      <a:pt x="195" y="232"/>
                      <a:pt x="195" y="222"/>
                    </a:cubicBezTo>
                    <a:close/>
                    <a:moveTo>
                      <a:pt x="162" y="162"/>
                    </a:moveTo>
                    <a:cubicBezTo>
                      <a:pt x="216" y="162"/>
                      <a:pt x="216" y="162"/>
                      <a:pt x="216" y="162"/>
                    </a:cubicBezTo>
                    <a:cubicBezTo>
                      <a:pt x="216" y="172"/>
                      <a:pt x="215" y="182"/>
                      <a:pt x="214" y="192"/>
                    </a:cubicBezTo>
                    <a:cubicBezTo>
                      <a:pt x="213" y="192"/>
                      <a:pt x="213" y="192"/>
                      <a:pt x="213" y="192"/>
                    </a:cubicBezTo>
                    <a:cubicBezTo>
                      <a:pt x="199" y="192"/>
                      <a:pt x="186" y="202"/>
                      <a:pt x="184" y="216"/>
                    </a:cubicBezTo>
                    <a:cubicBezTo>
                      <a:pt x="162" y="216"/>
                      <a:pt x="162" y="216"/>
                      <a:pt x="162" y="216"/>
                    </a:cubicBezTo>
                    <a:lnTo>
                      <a:pt x="162" y="162"/>
                    </a:lnTo>
                    <a:close/>
                    <a:moveTo>
                      <a:pt x="162" y="287"/>
                    </a:move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4" y="228"/>
                      <a:pt x="184" y="228"/>
                      <a:pt x="184" y="228"/>
                    </a:cubicBezTo>
                    <a:cubicBezTo>
                      <a:pt x="185" y="237"/>
                      <a:pt x="191" y="244"/>
                      <a:pt x="199" y="248"/>
                    </a:cubicBezTo>
                    <a:cubicBezTo>
                      <a:pt x="189" y="270"/>
                      <a:pt x="176" y="284"/>
                      <a:pt x="162" y="287"/>
                    </a:cubicBezTo>
                    <a:close/>
                    <a:moveTo>
                      <a:pt x="190" y="284"/>
                    </a:moveTo>
                    <a:cubicBezTo>
                      <a:pt x="198" y="276"/>
                      <a:pt x="204" y="265"/>
                      <a:pt x="210" y="252"/>
                    </a:cubicBezTo>
                    <a:cubicBezTo>
                      <a:pt x="211" y="252"/>
                      <a:pt x="212" y="252"/>
                      <a:pt x="213" y="252"/>
                    </a:cubicBezTo>
                    <a:cubicBezTo>
                      <a:pt x="228" y="252"/>
                      <a:pt x="240" y="242"/>
                      <a:pt x="242" y="228"/>
                    </a:cubicBezTo>
                    <a:cubicBezTo>
                      <a:pt x="267" y="228"/>
                      <a:pt x="267" y="228"/>
                      <a:pt x="267" y="228"/>
                    </a:cubicBezTo>
                    <a:cubicBezTo>
                      <a:pt x="249" y="255"/>
                      <a:pt x="222" y="275"/>
                      <a:pt x="190" y="284"/>
                    </a:cubicBezTo>
                    <a:close/>
                    <a:moveTo>
                      <a:pt x="274" y="216"/>
                    </a:moveTo>
                    <a:cubicBezTo>
                      <a:pt x="242" y="216"/>
                      <a:pt x="242" y="216"/>
                      <a:pt x="242" y="216"/>
                    </a:cubicBezTo>
                    <a:cubicBezTo>
                      <a:pt x="241" y="206"/>
                      <a:pt x="234" y="199"/>
                      <a:pt x="225" y="195"/>
                    </a:cubicBezTo>
                    <a:cubicBezTo>
                      <a:pt x="227" y="184"/>
                      <a:pt x="228" y="173"/>
                      <a:pt x="228" y="162"/>
                    </a:cubicBezTo>
                    <a:cubicBezTo>
                      <a:pt x="288" y="162"/>
                      <a:pt x="288" y="162"/>
                      <a:pt x="288" y="162"/>
                    </a:cubicBezTo>
                    <a:cubicBezTo>
                      <a:pt x="287" y="181"/>
                      <a:pt x="282" y="200"/>
                      <a:pt x="274" y="21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/>
              <p:cNvGrpSpPr/>
              <p:nvPr userDrawn="1"/>
            </p:nvGrpSpPr>
            <p:grpSpPr>
              <a:xfrm>
                <a:off x="4736464" y="4796419"/>
                <a:ext cx="234023" cy="214790"/>
                <a:chOff x="5783088" y="1038848"/>
                <a:chExt cx="279755" cy="256765"/>
              </a:xfrm>
              <a:solidFill>
                <a:schemeClr val="bg1"/>
              </a:solidFill>
            </p:grpSpPr>
            <p:sp>
              <p:nvSpPr>
                <p:cNvPr id="50" name="Freeform 36"/>
                <p:cNvSpPr>
                  <a:spLocks/>
                </p:cNvSpPr>
                <p:nvPr userDrawn="1"/>
              </p:nvSpPr>
              <p:spPr bwMode="gray">
                <a:xfrm flipH="1">
                  <a:off x="5885003" y="1111137"/>
                  <a:ext cx="76318" cy="184476"/>
                </a:xfrm>
                <a:custGeom>
                  <a:avLst/>
                  <a:gdLst>
                    <a:gd name="T0" fmla="*/ 264 w 415"/>
                    <a:gd name="T1" fmla="*/ 224 h 1003"/>
                    <a:gd name="T2" fmla="*/ 265 w 415"/>
                    <a:gd name="T3" fmla="*/ 219 h 1003"/>
                    <a:gd name="T4" fmla="*/ 287 w 415"/>
                    <a:gd name="T5" fmla="*/ 202 h 1003"/>
                    <a:gd name="T6" fmla="*/ 287 w 415"/>
                    <a:gd name="T7" fmla="*/ 43 h 1003"/>
                    <a:gd name="T8" fmla="*/ 129 w 415"/>
                    <a:gd name="T9" fmla="*/ 43 h 1003"/>
                    <a:gd name="T10" fmla="*/ 129 w 415"/>
                    <a:gd name="T11" fmla="*/ 202 h 1003"/>
                    <a:gd name="T12" fmla="*/ 151 w 415"/>
                    <a:gd name="T13" fmla="*/ 218 h 1003"/>
                    <a:gd name="T14" fmla="*/ 152 w 415"/>
                    <a:gd name="T15" fmla="*/ 224 h 1003"/>
                    <a:gd name="T16" fmla="*/ 3 w 415"/>
                    <a:gd name="T17" fmla="*/ 976 h 1003"/>
                    <a:gd name="T18" fmla="*/ 26 w 415"/>
                    <a:gd name="T19" fmla="*/ 1003 h 1003"/>
                    <a:gd name="T20" fmla="*/ 82 w 415"/>
                    <a:gd name="T21" fmla="*/ 1003 h 1003"/>
                    <a:gd name="T22" fmla="*/ 115 w 415"/>
                    <a:gd name="T23" fmla="*/ 976 h 1003"/>
                    <a:gd name="T24" fmla="*/ 208 w 415"/>
                    <a:gd name="T25" fmla="*/ 508 h 1003"/>
                    <a:gd name="T26" fmla="*/ 300 w 415"/>
                    <a:gd name="T27" fmla="*/ 976 h 1003"/>
                    <a:gd name="T28" fmla="*/ 334 w 415"/>
                    <a:gd name="T29" fmla="*/ 1003 h 1003"/>
                    <a:gd name="T30" fmla="*/ 390 w 415"/>
                    <a:gd name="T31" fmla="*/ 1003 h 1003"/>
                    <a:gd name="T32" fmla="*/ 412 w 415"/>
                    <a:gd name="T33" fmla="*/ 976 h 1003"/>
                    <a:gd name="T34" fmla="*/ 264 w 415"/>
                    <a:gd name="T35" fmla="*/ 224 h 10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15" h="1003">
                      <a:moveTo>
                        <a:pt x="264" y="224"/>
                      </a:moveTo>
                      <a:cubicBezTo>
                        <a:pt x="265" y="219"/>
                        <a:pt x="265" y="219"/>
                        <a:pt x="265" y="219"/>
                      </a:cubicBezTo>
                      <a:cubicBezTo>
                        <a:pt x="273" y="214"/>
                        <a:pt x="280" y="209"/>
                        <a:pt x="287" y="202"/>
                      </a:cubicBezTo>
                      <a:cubicBezTo>
                        <a:pt x="331" y="158"/>
                        <a:pt x="331" y="87"/>
                        <a:pt x="287" y="43"/>
                      </a:cubicBezTo>
                      <a:cubicBezTo>
                        <a:pt x="244" y="0"/>
                        <a:pt x="173" y="0"/>
                        <a:pt x="129" y="43"/>
                      </a:cubicBezTo>
                      <a:cubicBezTo>
                        <a:pt x="85" y="87"/>
                        <a:pt x="85" y="158"/>
                        <a:pt x="129" y="202"/>
                      </a:cubicBezTo>
                      <a:cubicBezTo>
                        <a:pt x="136" y="208"/>
                        <a:pt x="143" y="214"/>
                        <a:pt x="151" y="218"/>
                      </a:cubicBezTo>
                      <a:cubicBezTo>
                        <a:pt x="152" y="224"/>
                        <a:pt x="152" y="224"/>
                        <a:pt x="152" y="224"/>
                      </a:cubicBezTo>
                      <a:cubicBezTo>
                        <a:pt x="3" y="976"/>
                        <a:pt x="3" y="976"/>
                        <a:pt x="3" y="976"/>
                      </a:cubicBezTo>
                      <a:cubicBezTo>
                        <a:pt x="0" y="991"/>
                        <a:pt x="10" y="1003"/>
                        <a:pt x="26" y="1003"/>
                      </a:cubicBezTo>
                      <a:cubicBezTo>
                        <a:pt x="82" y="1003"/>
                        <a:pt x="82" y="1003"/>
                        <a:pt x="82" y="1003"/>
                      </a:cubicBezTo>
                      <a:cubicBezTo>
                        <a:pt x="97" y="1003"/>
                        <a:pt x="112" y="991"/>
                        <a:pt x="115" y="976"/>
                      </a:cubicBezTo>
                      <a:cubicBezTo>
                        <a:pt x="208" y="508"/>
                        <a:pt x="208" y="508"/>
                        <a:pt x="208" y="508"/>
                      </a:cubicBezTo>
                      <a:cubicBezTo>
                        <a:pt x="300" y="976"/>
                        <a:pt x="300" y="976"/>
                        <a:pt x="300" y="976"/>
                      </a:cubicBezTo>
                      <a:cubicBezTo>
                        <a:pt x="303" y="991"/>
                        <a:pt x="318" y="1003"/>
                        <a:pt x="334" y="1003"/>
                      </a:cubicBezTo>
                      <a:cubicBezTo>
                        <a:pt x="390" y="1003"/>
                        <a:pt x="390" y="1003"/>
                        <a:pt x="390" y="1003"/>
                      </a:cubicBezTo>
                      <a:cubicBezTo>
                        <a:pt x="405" y="1003"/>
                        <a:pt x="415" y="991"/>
                        <a:pt x="412" y="976"/>
                      </a:cubicBezTo>
                      <a:lnTo>
                        <a:pt x="264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 userDrawn="1"/>
              </p:nvSpPr>
              <p:spPr bwMode="gray">
                <a:xfrm flipH="1">
                  <a:off x="5991265" y="1038848"/>
                  <a:ext cx="71578" cy="188505"/>
                </a:xfrm>
                <a:custGeom>
                  <a:avLst/>
                  <a:gdLst>
                    <a:gd name="T0" fmla="*/ 363 w 389"/>
                    <a:gd name="T1" fmla="*/ 118 h 1025"/>
                    <a:gd name="T2" fmla="*/ 363 w 389"/>
                    <a:gd name="T3" fmla="*/ 25 h 1025"/>
                    <a:gd name="T4" fmla="*/ 270 w 389"/>
                    <a:gd name="T5" fmla="*/ 25 h 1025"/>
                    <a:gd name="T6" fmla="*/ 270 w 389"/>
                    <a:gd name="T7" fmla="*/ 1006 h 1025"/>
                    <a:gd name="T8" fmla="*/ 316 w 389"/>
                    <a:gd name="T9" fmla="*/ 1025 h 1025"/>
                    <a:gd name="T10" fmla="*/ 363 w 389"/>
                    <a:gd name="T11" fmla="*/ 1006 h 1025"/>
                    <a:gd name="T12" fmla="*/ 363 w 389"/>
                    <a:gd name="T13" fmla="*/ 913 h 1025"/>
                    <a:gd name="T14" fmla="*/ 363 w 389"/>
                    <a:gd name="T15" fmla="*/ 11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363" y="118"/>
                      </a:moveTo>
                      <a:cubicBezTo>
                        <a:pt x="389" y="93"/>
                        <a:pt x="389" y="51"/>
                        <a:pt x="363" y="25"/>
                      </a:cubicBezTo>
                      <a:cubicBezTo>
                        <a:pt x="337" y="0"/>
                        <a:pt x="296" y="0"/>
                        <a:pt x="270" y="25"/>
                      </a:cubicBezTo>
                      <a:cubicBezTo>
                        <a:pt x="0" y="296"/>
                        <a:pt x="0" y="735"/>
                        <a:pt x="270" y="1006"/>
                      </a:cubicBezTo>
                      <a:cubicBezTo>
                        <a:pt x="283" y="1019"/>
                        <a:pt x="300" y="1025"/>
                        <a:pt x="316" y="1025"/>
                      </a:cubicBezTo>
                      <a:cubicBezTo>
                        <a:pt x="333" y="1025"/>
                        <a:pt x="350" y="1019"/>
                        <a:pt x="363" y="1006"/>
                      </a:cubicBezTo>
                      <a:cubicBezTo>
                        <a:pt x="389" y="980"/>
                        <a:pt x="389" y="938"/>
                        <a:pt x="363" y="913"/>
                      </a:cubicBezTo>
                      <a:cubicBezTo>
                        <a:pt x="144" y="694"/>
                        <a:pt x="144" y="337"/>
                        <a:pt x="363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 userDrawn="1"/>
              </p:nvSpPr>
              <p:spPr bwMode="gray">
                <a:xfrm flipH="1">
                  <a:off x="5783088" y="1038848"/>
                  <a:ext cx="71578" cy="188505"/>
                </a:xfrm>
                <a:custGeom>
                  <a:avLst/>
                  <a:gdLst>
                    <a:gd name="T0" fmla="*/ 118 w 389"/>
                    <a:gd name="T1" fmla="*/ 25 h 1025"/>
                    <a:gd name="T2" fmla="*/ 25 w 389"/>
                    <a:gd name="T3" fmla="*/ 25 h 1025"/>
                    <a:gd name="T4" fmla="*/ 25 w 389"/>
                    <a:gd name="T5" fmla="*/ 118 h 1025"/>
                    <a:gd name="T6" fmla="*/ 25 w 389"/>
                    <a:gd name="T7" fmla="*/ 913 h 1025"/>
                    <a:gd name="T8" fmla="*/ 25 w 389"/>
                    <a:gd name="T9" fmla="*/ 1006 h 1025"/>
                    <a:gd name="T10" fmla="*/ 72 w 389"/>
                    <a:gd name="T11" fmla="*/ 1025 h 1025"/>
                    <a:gd name="T12" fmla="*/ 118 w 389"/>
                    <a:gd name="T13" fmla="*/ 1006 h 1025"/>
                    <a:gd name="T14" fmla="*/ 118 w 389"/>
                    <a:gd name="T15" fmla="*/ 25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244" y="337"/>
                        <a:pt x="244" y="694"/>
                        <a:pt x="25" y="913"/>
                      </a:cubicBezTo>
                      <a:cubicBezTo>
                        <a:pt x="0" y="938"/>
                        <a:pt x="0" y="980"/>
                        <a:pt x="25" y="1006"/>
                      </a:cubicBezTo>
                      <a:cubicBezTo>
                        <a:pt x="38" y="1019"/>
                        <a:pt x="55" y="1025"/>
                        <a:pt x="72" y="1025"/>
                      </a:cubicBezTo>
                      <a:cubicBezTo>
                        <a:pt x="89" y="1025"/>
                        <a:pt x="106" y="1019"/>
                        <a:pt x="118" y="1006"/>
                      </a:cubicBezTo>
                      <a:cubicBezTo>
                        <a:pt x="389" y="735"/>
                        <a:pt x="389" y="296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39"/>
                <p:cNvSpPr>
                  <a:spLocks/>
                </p:cNvSpPr>
                <p:nvPr userDrawn="1"/>
              </p:nvSpPr>
              <p:spPr bwMode="gray">
                <a:xfrm flipH="1">
                  <a:off x="5952632" y="1077481"/>
                  <a:ext cx="50247" cy="111239"/>
                </a:xfrm>
                <a:custGeom>
                  <a:avLst/>
                  <a:gdLst>
                    <a:gd name="T0" fmla="*/ 247 w 273"/>
                    <a:gd name="T1" fmla="*/ 493 h 605"/>
                    <a:gd name="T2" fmla="*/ 247 w 273"/>
                    <a:gd name="T3" fmla="*/ 118 h 605"/>
                    <a:gd name="T4" fmla="*/ 247 w 273"/>
                    <a:gd name="T5" fmla="*/ 25 h 605"/>
                    <a:gd name="T6" fmla="*/ 154 w 273"/>
                    <a:gd name="T7" fmla="*/ 25 h 605"/>
                    <a:gd name="T8" fmla="*/ 154 w 273"/>
                    <a:gd name="T9" fmla="*/ 586 h 605"/>
                    <a:gd name="T10" fmla="*/ 201 w 273"/>
                    <a:gd name="T11" fmla="*/ 605 h 605"/>
                    <a:gd name="T12" fmla="*/ 247 w 273"/>
                    <a:gd name="T13" fmla="*/ 586 h 605"/>
                    <a:gd name="T14" fmla="*/ 247 w 273"/>
                    <a:gd name="T15" fmla="*/ 49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" h="605">
                      <a:moveTo>
                        <a:pt x="247" y="493"/>
                      </a:moveTo>
                      <a:cubicBezTo>
                        <a:pt x="144" y="389"/>
                        <a:pt x="144" y="222"/>
                        <a:pt x="247" y="118"/>
                      </a:cubicBezTo>
                      <a:cubicBezTo>
                        <a:pt x="273" y="93"/>
                        <a:pt x="273" y="51"/>
                        <a:pt x="247" y="25"/>
                      </a:cubicBezTo>
                      <a:cubicBezTo>
                        <a:pt x="221" y="0"/>
                        <a:pt x="180" y="0"/>
                        <a:pt x="154" y="25"/>
                      </a:cubicBezTo>
                      <a:cubicBezTo>
                        <a:pt x="0" y="180"/>
                        <a:pt x="0" y="431"/>
                        <a:pt x="154" y="586"/>
                      </a:cubicBezTo>
                      <a:cubicBezTo>
                        <a:pt x="167" y="598"/>
                        <a:pt x="184" y="605"/>
                        <a:pt x="201" y="605"/>
                      </a:cubicBezTo>
                      <a:cubicBezTo>
                        <a:pt x="217" y="605"/>
                        <a:pt x="234" y="598"/>
                        <a:pt x="247" y="586"/>
                      </a:cubicBezTo>
                      <a:cubicBezTo>
                        <a:pt x="273" y="560"/>
                        <a:pt x="273" y="518"/>
                        <a:pt x="247" y="4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40"/>
                <p:cNvSpPr>
                  <a:spLocks/>
                </p:cNvSpPr>
                <p:nvPr userDrawn="1"/>
              </p:nvSpPr>
              <p:spPr bwMode="gray">
                <a:xfrm flipH="1">
                  <a:off x="5850242" y="1077481"/>
                  <a:ext cx="43057" cy="111239"/>
                </a:xfrm>
                <a:custGeom>
                  <a:avLst/>
                  <a:gdLst>
                    <a:gd name="T0" fmla="*/ 118 w 234"/>
                    <a:gd name="T1" fmla="*/ 25 h 605"/>
                    <a:gd name="T2" fmla="*/ 25 w 234"/>
                    <a:gd name="T3" fmla="*/ 25 h 605"/>
                    <a:gd name="T4" fmla="*/ 25 w 234"/>
                    <a:gd name="T5" fmla="*/ 118 h 605"/>
                    <a:gd name="T6" fmla="*/ 103 w 234"/>
                    <a:gd name="T7" fmla="*/ 305 h 605"/>
                    <a:gd name="T8" fmla="*/ 25 w 234"/>
                    <a:gd name="T9" fmla="*/ 493 h 605"/>
                    <a:gd name="T10" fmla="*/ 25 w 234"/>
                    <a:gd name="T11" fmla="*/ 586 h 605"/>
                    <a:gd name="T12" fmla="*/ 72 w 234"/>
                    <a:gd name="T13" fmla="*/ 605 h 605"/>
                    <a:gd name="T14" fmla="*/ 118 w 234"/>
                    <a:gd name="T15" fmla="*/ 586 h 605"/>
                    <a:gd name="T16" fmla="*/ 234 w 234"/>
                    <a:gd name="T17" fmla="*/ 305 h 605"/>
                    <a:gd name="T18" fmla="*/ 118 w 234"/>
                    <a:gd name="T19" fmla="*/ 2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4" h="60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75" y="168"/>
                        <a:pt x="103" y="235"/>
                        <a:pt x="103" y="305"/>
                      </a:cubicBezTo>
                      <a:cubicBezTo>
                        <a:pt x="103" y="376"/>
                        <a:pt x="75" y="443"/>
                        <a:pt x="25" y="493"/>
                      </a:cubicBezTo>
                      <a:cubicBezTo>
                        <a:pt x="0" y="518"/>
                        <a:pt x="0" y="560"/>
                        <a:pt x="25" y="586"/>
                      </a:cubicBezTo>
                      <a:cubicBezTo>
                        <a:pt x="38" y="598"/>
                        <a:pt x="55" y="605"/>
                        <a:pt x="72" y="605"/>
                      </a:cubicBezTo>
                      <a:cubicBezTo>
                        <a:pt x="89" y="605"/>
                        <a:pt x="105" y="598"/>
                        <a:pt x="118" y="586"/>
                      </a:cubicBezTo>
                      <a:cubicBezTo>
                        <a:pt x="193" y="511"/>
                        <a:pt x="234" y="411"/>
                        <a:pt x="234" y="305"/>
                      </a:cubicBezTo>
                      <a:cubicBezTo>
                        <a:pt x="234" y="200"/>
                        <a:pt x="193" y="100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5" name="Group 44"/>
              <p:cNvGrpSpPr/>
              <p:nvPr userDrawn="1"/>
            </p:nvGrpSpPr>
            <p:grpSpPr>
              <a:xfrm>
                <a:off x="5152095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46" name="Oval 45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7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5180121" y="4831148"/>
                  <a:ext cx="148013" cy="147297"/>
                  <a:chOff x="2714" y="2121"/>
                  <a:chExt cx="413" cy="411"/>
                </a:xfrm>
              </p:grpSpPr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2980" y="2524"/>
                    <a:ext cx="3" cy="1"/>
                  </a:xfrm>
                  <a:custGeom>
                    <a:avLst/>
                    <a:gdLst>
                      <a:gd name="T0" fmla="*/ 0 w 9"/>
                      <a:gd name="T1" fmla="*/ 3 h 3"/>
                      <a:gd name="T2" fmla="*/ 9 w 9"/>
                      <a:gd name="T3" fmla="*/ 0 h 3"/>
                      <a:gd name="T4" fmla="*/ 0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6" y="1"/>
                          <a:pt x="3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4041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14"/>
                  <p:cNvSpPr>
                    <a:spLocks/>
                  </p:cNvSpPr>
                  <p:nvPr/>
                </p:nvSpPr>
                <p:spPr bwMode="auto">
                  <a:xfrm>
                    <a:off x="2714" y="2121"/>
                    <a:ext cx="413" cy="411"/>
                  </a:xfrm>
                  <a:custGeom>
                    <a:avLst/>
                    <a:gdLst>
                      <a:gd name="T0" fmla="*/ 634 w 1268"/>
                      <a:gd name="T1" fmla="*/ 0 h 1264"/>
                      <a:gd name="T2" fmla="*/ 0 w 1268"/>
                      <a:gd name="T3" fmla="*/ 634 h 1264"/>
                      <a:gd name="T4" fmla="*/ 551 w 1268"/>
                      <a:gd name="T5" fmla="*/ 1262 h 1264"/>
                      <a:gd name="T6" fmla="*/ 556 w 1268"/>
                      <a:gd name="T7" fmla="*/ 1263 h 1264"/>
                      <a:gd name="T8" fmla="*/ 567 w 1268"/>
                      <a:gd name="T9" fmla="*/ 1264 h 1264"/>
                      <a:gd name="T10" fmla="*/ 685 w 1268"/>
                      <a:gd name="T11" fmla="*/ 1193 h 1264"/>
                      <a:gd name="T12" fmla="*/ 685 w 1268"/>
                      <a:gd name="T13" fmla="*/ 1193 h 1264"/>
                      <a:gd name="T14" fmla="*/ 685 w 1268"/>
                      <a:gd name="T15" fmla="*/ 1185 h 1264"/>
                      <a:gd name="T16" fmla="*/ 685 w 1268"/>
                      <a:gd name="T17" fmla="*/ 1071 h 1264"/>
                      <a:gd name="T18" fmla="*/ 685 w 1268"/>
                      <a:gd name="T19" fmla="*/ 1071 h 1264"/>
                      <a:gd name="T20" fmla="*/ 685 w 1268"/>
                      <a:gd name="T21" fmla="*/ 955 h 1264"/>
                      <a:gd name="T22" fmla="*/ 977 w 1268"/>
                      <a:gd name="T23" fmla="*/ 736 h 1264"/>
                      <a:gd name="T24" fmla="*/ 977 w 1268"/>
                      <a:gd name="T25" fmla="*/ 581 h 1264"/>
                      <a:gd name="T26" fmla="*/ 1045 w 1268"/>
                      <a:gd name="T27" fmla="*/ 474 h 1264"/>
                      <a:gd name="T28" fmla="*/ 927 w 1268"/>
                      <a:gd name="T29" fmla="*/ 355 h 1264"/>
                      <a:gd name="T30" fmla="*/ 808 w 1268"/>
                      <a:gd name="T31" fmla="*/ 474 h 1264"/>
                      <a:gd name="T32" fmla="*/ 874 w 1268"/>
                      <a:gd name="T33" fmla="*/ 580 h 1264"/>
                      <a:gd name="T34" fmla="*/ 874 w 1268"/>
                      <a:gd name="T35" fmla="*/ 736 h 1264"/>
                      <a:gd name="T36" fmla="*/ 685 w 1268"/>
                      <a:gd name="T37" fmla="*/ 852 h 1264"/>
                      <a:gd name="T38" fmla="*/ 685 w 1268"/>
                      <a:gd name="T39" fmla="*/ 475 h 1264"/>
                      <a:gd name="T40" fmla="*/ 753 w 1268"/>
                      <a:gd name="T41" fmla="*/ 368 h 1264"/>
                      <a:gd name="T42" fmla="*/ 634 w 1268"/>
                      <a:gd name="T43" fmla="*/ 250 h 1264"/>
                      <a:gd name="T44" fmla="*/ 515 w 1268"/>
                      <a:gd name="T45" fmla="*/ 368 h 1264"/>
                      <a:gd name="T46" fmla="*/ 583 w 1268"/>
                      <a:gd name="T47" fmla="*/ 475 h 1264"/>
                      <a:gd name="T48" fmla="*/ 583 w 1268"/>
                      <a:gd name="T49" fmla="*/ 852 h 1264"/>
                      <a:gd name="T50" fmla="*/ 394 w 1268"/>
                      <a:gd name="T51" fmla="*/ 736 h 1264"/>
                      <a:gd name="T52" fmla="*/ 394 w 1268"/>
                      <a:gd name="T53" fmla="*/ 580 h 1264"/>
                      <a:gd name="T54" fmla="*/ 460 w 1268"/>
                      <a:gd name="T55" fmla="*/ 474 h 1264"/>
                      <a:gd name="T56" fmla="*/ 341 w 1268"/>
                      <a:gd name="T57" fmla="*/ 355 h 1264"/>
                      <a:gd name="T58" fmla="*/ 223 w 1268"/>
                      <a:gd name="T59" fmla="*/ 474 h 1264"/>
                      <a:gd name="T60" fmla="*/ 291 w 1268"/>
                      <a:gd name="T61" fmla="*/ 581 h 1264"/>
                      <a:gd name="T62" fmla="*/ 291 w 1268"/>
                      <a:gd name="T63" fmla="*/ 736 h 1264"/>
                      <a:gd name="T64" fmla="*/ 583 w 1268"/>
                      <a:gd name="T65" fmla="*/ 955 h 1264"/>
                      <a:gd name="T66" fmla="*/ 583 w 1268"/>
                      <a:gd name="T67" fmla="*/ 1129 h 1264"/>
                      <a:gd name="T68" fmla="*/ 553 w 1268"/>
                      <a:gd name="T69" fmla="*/ 1159 h 1264"/>
                      <a:gd name="T70" fmla="*/ 103 w 1268"/>
                      <a:gd name="T71" fmla="*/ 634 h 1264"/>
                      <a:gd name="T72" fmla="*/ 634 w 1268"/>
                      <a:gd name="T73" fmla="*/ 103 h 1264"/>
                      <a:gd name="T74" fmla="*/ 1165 w 1268"/>
                      <a:gd name="T75" fmla="*/ 634 h 1264"/>
                      <a:gd name="T76" fmla="*/ 793 w 1268"/>
                      <a:gd name="T77" fmla="*/ 1141 h 1264"/>
                      <a:gd name="T78" fmla="*/ 788 w 1268"/>
                      <a:gd name="T79" fmla="*/ 1142 h 1264"/>
                      <a:gd name="T80" fmla="*/ 788 w 1268"/>
                      <a:gd name="T81" fmla="*/ 1142 h 1264"/>
                      <a:gd name="T82" fmla="*/ 754 w 1268"/>
                      <a:gd name="T83" fmla="*/ 1191 h 1264"/>
                      <a:gd name="T84" fmla="*/ 788 w 1268"/>
                      <a:gd name="T85" fmla="*/ 1239 h 1264"/>
                      <a:gd name="T86" fmla="*/ 806 w 1268"/>
                      <a:gd name="T87" fmla="*/ 1242 h 1264"/>
                      <a:gd name="T88" fmla="*/ 817 w 1268"/>
                      <a:gd name="T89" fmla="*/ 1241 h 1264"/>
                      <a:gd name="T90" fmla="*/ 826 w 1268"/>
                      <a:gd name="T91" fmla="*/ 1238 h 1264"/>
                      <a:gd name="T92" fmla="*/ 1268 w 1268"/>
                      <a:gd name="T93" fmla="*/ 634 h 1264"/>
                      <a:gd name="T94" fmla="*/ 634 w 1268"/>
                      <a:gd name="T9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268" h="1264">
                        <a:moveTo>
                          <a:pt x="634" y="0"/>
                        </a:moveTo>
                        <a:cubicBezTo>
                          <a:pt x="284" y="0"/>
                          <a:pt x="0" y="284"/>
                          <a:pt x="0" y="634"/>
                        </a:cubicBezTo>
                        <a:cubicBezTo>
                          <a:pt x="0" y="956"/>
                          <a:pt x="240" y="1222"/>
                          <a:pt x="551" y="1262"/>
                        </a:cubicBezTo>
                        <a:cubicBezTo>
                          <a:pt x="552" y="1263"/>
                          <a:pt x="554" y="1263"/>
                          <a:pt x="556" y="1263"/>
                        </a:cubicBezTo>
                        <a:cubicBezTo>
                          <a:pt x="560" y="1263"/>
                          <a:pt x="563" y="1264"/>
                          <a:pt x="567" y="1264"/>
                        </a:cubicBezTo>
                        <a:cubicBezTo>
                          <a:pt x="632" y="1264"/>
                          <a:pt x="685" y="1259"/>
                          <a:pt x="685" y="1193"/>
                        </a:cubicBezTo>
                        <a:cubicBezTo>
                          <a:pt x="685" y="1193"/>
                          <a:pt x="685" y="1193"/>
                          <a:pt x="685" y="1193"/>
                        </a:cubicBezTo>
                        <a:cubicBezTo>
                          <a:pt x="685" y="1190"/>
                          <a:pt x="685" y="1187"/>
                          <a:pt x="685" y="1185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955"/>
                          <a:pt x="685" y="955"/>
                          <a:pt x="685" y="955"/>
                        </a:cubicBezTo>
                        <a:cubicBezTo>
                          <a:pt x="855" y="937"/>
                          <a:pt x="977" y="831"/>
                          <a:pt x="977" y="736"/>
                        </a:cubicBezTo>
                        <a:cubicBezTo>
                          <a:pt x="977" y="581"/>
                          <a:pt x="977" y="581"/>
                          <a:pt x="977" y="581"/>
                        </a:cubicBezTo>
                        <a:cubicBezTo>
                          <a:pt x="1017" y="562"/>
                          <a:pt x="1045" y="521"/>
                          <a:pt x="1045" y="474"/>
                        </a:cubicBezTo>
                        <a:cubicBezTo>
                          <a:pt x="1045" y="408"/>
                          <a:pt x="992" y="355"/>
                          <a:pt x="927" y="355"/>
                        </a:cubicBezTo>
                        <a:cubicBezTo>
                          <a:pt x="861" y="355"/>
                          <a:pt x="808" y="408"/>
                          <a:pt x="808" y="474"/>
                        </a:cubicBezTo>
                        <a:cubicBezTo>
                          <a:pt x="808" y="521"/>
                          <a:pt x="835" y="561"/>
                          <a:pt x="874" y="580"/>
                        </a:cubicBezTo>
                        <a:cubicBezTo>
                          <a:pt x="874" y="736"/>
                          <a:pt x="874" y="736"/>
                          <a:pt x="874" y="736"/>
                        </a:cubicBezTo>
                        <a:cubicBezTo>
                          <a:pt x="874" y="767"/>
                          <a:pt x="802" y="836"/>
                          <a:pt x="685" y="852"/>
                        </a:cubicBezTo>
                        <a:cubicBezTo>
                          <a:pt x="685" y="475"/>
                          <a:pt x="685" y="475"/>
                          <a:pt x="685" y="475"/>
                        </a:cubicBezTo>
                        <a:cubicBezTo>
                          <a:pt x="725" y="456"/>
                          <a:pt x="753" y="415"/>
                          <a:pt x="753" y="368"/>
                        </a:cubicBezTo>
                        <a:cubicBezTo>
                          <a:pt x="753" y="303"/>
                          <a:pt x="699" y="250"/>
                          <a:pt x="634" y="250"/>
                        </a:cubicBezTo>
                        <a:cubicBezTo>
                          <a:pt x="569" y="250"/>
                          <a:pt x="515" y="303"/>
                          <a:pt x="515" y="368"/>
                        </a:cubicBezTo>
                        <a:cubicBezTo>
                          <a:pt x="515" y="415"/>
                          <a:pt x="543" y="456"/>
                          <a:pt x="583" y="475"/>
                        </a:cubicBezTo>
                        <a:cubicBezTo>
                          <a:pt x="583" y="852"/>
                          <a:pt x="583" y="852"/>
                          <a:pt x="583" y="852"/>
                        </a:cubicBezTo>
                        <a:cubicBezTo>
                          <a:pt x="465" y="836"/>
                          <a:pt x="394" y="767"/>
                          <a:pt x="394" y="736"/>
                        </a:cubicBezTo>
                        <a:cubicBezTo>
                          <a:pt x="394" y="580"/>
                          <a:pt x="394" y="580"/>
                          <a:pt x="394" y="580"/>
                        </a:cubicBezTo>
                        <a:cubicBezTo>
                          <a:pt x="433" y="561"/>
                          <a:pt x="460" y="521"/>
                          <a:pt x="460" y="474"/>
                        </a:cubicBezTo>
                        <a:cubicBezTo>
                          <a:pt x="460" y="408"/>
                          <a:pt x="407" y="355"/>
                          <a:pt x="341" y="355"/>
                        </a:cubicBezTo>
                        <a:cubicBezTo>
                          <a:pt x="276" y="355"/>
                          <a:pt x="223" y="408"/>
                          <a:pt x="223" y="474"/>
                        </a:cubicBezTo>
                        <a:cubicBezTo>
                          <a:pt x="223" y="521"/>
                          <a:pt x="251" y="562"/>
                          <a:pt x="291" y="581"/>
                        </a:cubicBezTo>
                        <a:cubicBezTo>
                          <a:pt x="291" y="736"/>
                          <a:pt x="291" y="736"/>
                          <a:pt x="291" y="736"/>
                        </a:cubicBezTo>
                        <a:cubicBezTo>
                          <a:pt x="291" y="831"/>
                          <a:pt x="413" y="937"/>
                          <a:pt x="583" y="955"/>
                        </a:cubicBezTo>
                        <a:cubicBezTo>
                          <a:pt x="583" y="1129"/>
                          <a:pt x="583" y="1129"/>
                          <a:pt x="583" y="1129"/>
                        </a:cubicBezTo>
                        <a:cubicBezTo>
                          <a:pt x="583" y="1146"/>
                          <a:pt x="580" y="1160"/>
                          <a:pt x="553" y="1159"/>
                        </a:cubicBezTo>
                        <a:cubicBezTo>
                          <a:pt x="298" y="1120"/>
                          <a:pt x="103" y="899"/>
                          <a:pt x="103" y="634"/>
                        </a:cubicBezTo>
                        <a:cubicBezTo>
                          <a:pt x="103" y="341"/>
                          <a:pt x="341" y="103"/>
                          <a:pt x="634" y="103"/>
                        </a:cubicBezTo>
                        <a:cubicBezTo>
                          <a:pt x="927" y="103"/>
                          <a:pt x="1165" y="341"/>
                          <a:pt x="1165" y="634"/>
                        </a:cubicBezTo>
                        <a:cubicBezTo>
                          <a:pt x="1165" y="872"/>
                          <a:pt x="1008" y="1073"/>
                          <a:pt x="793" y="1141"/>
                        </a:cubicBezTo>
                        <a:cubicBezTo>
                          <a:pt x="791" y="1141"/>
                          <a:pt x="790" y="1142"/>
                          <a:pt x="788" y="1142"/>
                        </a:cubicBezTo>
                        <a:cubicBezTo>
                          <a:pt x="788" y="1142"/>
                          <a:pt x="788" y="1142"/>
                          <a:pt x="788" y="1142"/>
                        </a:cubicBezTo>
                        <a:cubicBezTo>
                          <a:pt x="768" y="1150"/>
                          <a:pt x="754" y="1168"/>
                          <a:pt x="754" y="1191"/>
                        </a:cubicBezTo>
                        <a:cubicBezTo>
                          <a:pt x="754" y="1213"/>
                          <a:pt x="768" y="1232"/>
                          <a:pt x="788" y="1239"/>
                        </a:cubicBezTo>
                        <a:cubicBezTo>
                          <a:pt x="794" y="1241"/>
                          <a:pt x="800" y="1242"/>
                          <a:pt x="806" y="1242"/>
                        </a:cubicBezTo>
                        <a:cubicBezTo>
                          <a:pt x="810" y="1242"/>
                          <a:pt x="813" y="1242"/>
                          <a:pt x="817" y="1241"/>
                        </a:cubicBezTo>
                        <a:cubicBezTo>
                          <a:pt x="820" y="1240"/>
                          <a:pt x="823" y="1239"/>
                          <a:pt x="826" y="1238"/>
                        </a:cubicBezTo>
                        <a:cubicBezTo>
                          <a:pt x="1082" y="1157"/>
                          <a:pt x="1268" y="917"/>
                          <a:pt x="1268" y="634"/>
                        </a:cubicBezTo>
                        <a:cubicBezTo>
                          <a:pt x="1268" y="284"/>
                          <a:pt x="984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589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white">
          <a:xfrm>
            <a:off x="295274" y="506625"/>
            <a:ext cx="8572501" cy="3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8477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92658" y="4748350"/>
            <a:ext cx="8551343" cy="395795"/>
            <a:chOff x="592658" y="4748350"/>
            <a:chExt cx="8551343" cy="395795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/>
            <p:cNvSpPr txBox="1"/>
            <p:nvPr userDrawn="1"/>
          </p:nvSpPr>
          <p:spPr bwMode="gray">
            <a:xfrm>
              <a:off x="592658" y="4847753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 userDrawn="1"/>
          </p:nvGrpSpPr>
          <p:grpSpPr>
            <a:xfrm>
              <a:off x="3970537" y="4748350"/>
              <a:ext cx="1746827" cy="302009"/>
              <a:chOff x="3970537" y="4748350"/>
              <a:chExt cx="1746827" cy="302009"/>
            </a:xfrm>
          </p:grpSpPr>
          <p:sp>
            <p:nvSpPr>
              <p:cNvPr id="45" name="Oval 44"/>
              <p:cNvSpPr/>
              <p:nvPr userDrawn="1"/>
            </p:nvSpPr>
            <p:spPr bwMode="auto">
              <a:xfrm>
                <a:off x="4702470" y="4748350"/>
                <a:ext cx="302010" cy="302009"/>
              </a:xfrm>
              <a:prstGeom prst="ellipse">
                <a:avLst/>
              </a:prstGeom>
              <a:solidFill>
                <a:srgbClr val="CC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72" tIns="45688" rIns="91372" bIns="45688" numCol="1" rtlCol="0" anchor="t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auto">
                  <a:lnSpc>
                    <a:spcPct val="95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white"/>
                  </a:buClr>
                  <a:defRPr/>
                </a:pPr>
                <a:endParaRPr lang="en-US" sz="9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3" name="Oval 132"/>
              <p:cNvSpPr/>
              <p:nvPr userDrawn="1"/>
            </p:nvSpPr>
            <p:spPr bwMode="gray">
              <a:xfrm>
                <a:off x="4331741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Oval 134"/>
              <p:cNvSpPr/>
              <p:nvPr userDrawn="1"/>
            </p:nvSpPr>
            <p:spPr bwMode="gray">
              <a:xfrm>
                <a:off x="3970537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Oval 135"/>
              <p:cNvSpPr/>
              <p:nvPr userDrawn="1"/>
            </p:nvSpPr>
            <p:spPr bwMode="gray">
              <a:xfrm>
                <a:off x="5513300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 userDrawn="1"/>
            </p:nvSpPr>
            <p:spPr bwMode="auto">
              <a:xfrm>
                <a:off x="4398963" y="4937126"/>
                <a:ext cx="3175" cy="3175"/>
              </a:xfrm>
              <a:custGeom>
                <a:avLst/>
                <a:gdLst>
                  <a:gd name="T0" fmla="*/ 7 w 19"/>
                  <a:gd name="T1" fmla="*/ 0 h 24"/>
                  <a:gd name="T2" fmla="*/ 8 w 19"/>
                  <a:gd name="T3" fmla="*/ 0 h 24"/>
                  <a:gd name="T4" fmla="*/ 13 w 19"/>
                  <a:gd name="T5" fmla="*/ 3 h 24"/>
                  <a:gd name="T6" fmla="*/ 14 w 19"/>
                  <a:gd name="T7" fmla="*/ 4 h 24"/>
                  <a:gd name="T8" fmla="*/ 19 w 19"/>
                  <a:gd name="T9" fmla="*/ 7 h 24"/>
                  <a:gd name="T10" fmla="*/ 18 w 19"/>
                  <a:gd name="T11" fmla="*/ 8 h 24"/>
                  <a:gd name="T12" fmla="*/ 15 w 19"/>
                  <a:gd name="T13" fmla="*/ 11 h 24"/>
                  <a:gd name="T14" fmla="*/ 11 w 19"/>
                  <a:gd name="T15" fmla="*/ 14 h 24"/>
                  <a:gd name="T16" fmla="*/ 8 w 19"/>
                  <a:gd name="T17" fmla="*/ 16 h 24"/>
                  <a:gd name="T18" fmla="*/ 5 w 19"/>
                  <a:gd name="T19" fmla="*/ 19 h 24"/>
                  <a:gd name="T20" fmla="*/ 2 w 19"/>
                  <a:gd name="T21" fmla="*/ 23 h 24"/>
                  <a:gd name="T22" fmla="*/ 1 w 19"/>
                  <a:gd name="T23" fmla="*/ 24 h 24"/>
                  <a:gd name="T24" fmla="*/ 0 w 19"/>
                  <a:gd name="T25" fmla="*/ 24 h 24"/>
                  <a:gd name="T26" fmla="*/ 1 w 19"/>
                  <a:gd name="T27" fmla="*/ 23 h 24"/>
                  <a:gd name="T28" fmla="*/ 0 w 19"/>
                  <a:gd name="T29" fmla="*/ 17 h 24"/>
                  <a:gd name="T30" fmla="*/ 3 w 19"/>
                  <a:gd name="T31" fmla="*/ 13 h 24"/>
                  <a:gd name="T32" fmla="*/ 4 w 19"/>
                  <a:gd name="T33" fmla="*/ 12 h 24"/>
                  <a:gd name="T34" fmla="*/ 6 w 19"/>
                  <a:gd name="T35" fmla="*/ 7 h 24"/>
                  <a:gd name="T36" fmla="*/ 7 w 19"/>
                  <a:gd name="T37" fmla="*/ 2 h 24"/>
                  <a:gd name="T38" fmla="*/ 7 w 1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4">
                    <a:moveTo>
                      <a:pt x="7" y="0"/>
                    </a:moveTo>
                    <a:lnTo>
                      <a:pt x="8" y="0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2" y="23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"/>
              <p:cNvSpPr>
                <a:spLocks/>
              </p:cNvSpPr>
              <p:nvPr userDrawn="1"/>
            </p:nvSpPr>
            <p:spPr bwMode="gray">
              <a:xfrm>
                <a:off x="5547173" y="4854474"/>
                <a:ext cx="136318" cy="84799"/>
              </a:xfrm>
              <a:custGeom>
                <a:avLst/>
                <a:gdLst/>
                <a:ahLst/>
                <a:cxnLst>
                  <a:cxn ang="0">
                    <a:pos x="378" y="157"/>
                  </a:cxn>
                  <a:cxn ang="0">
                    <a:pos x="388" y="142"/>
                  </a:cxn>
                  <a:cxn ang="0">
                    <a:pos x="391" y="126"/>
                  </a:cxn>
                  <a:cxn ang="0">
                    <a:pos x="391" y="120"/>
                  </a:cxn>
                  <a:cxn ang="0">
                    <a:pos x="388" y="109"/>
                  </a:cxn>
                  <a:cxn ang="0">
                    <a:pos x="378" y="94"/>
                  </a:cxn>
                  <a:cxn ang="0">
                    <a:pos x="359" y="79"/>
                  </a:cxn>
                  <a:cxn ang="0">
                    <a:pos x="334" y="71"/>
                  </a:cxn>
                  <a:cxn ang="0">
                    <a:pos x="320" y="70"/>
                  </a:cxn>
                  <a:cxn ang="0">
                    <a:pos x="302" y="72"/>
                  </a:cxn>
                  <a:cxn ang="0">
                    <a:pos x="302" y="70"/>
                  </a:cxn>
                  <a:cxn ang="0">
                    <a:pos x="302" y="62"/>
                  </a:cxn>
                  <a:cxn ang="0">
                    <a:pos x="298" y="49"/>
                  </a:cxn>
                  <a:cxn ang="0">
                    <a:pos x="291" y="36"/>
                  </a:cxn>
                  <a:cxn ang="0">
                    <a:pos x="282" y="25"/>
                  </a:cxn>
                  <a:cxn ang="0">
                    <a:pos x="270" y="16"/>
                  </a:cxn>
                  <a:cxn ang="0">
                    <a:pos x="255" y="8"/>
                  </a:cxn>
                  <a:cxn ang="0">
                    <a:pos x="239" y="3"/>
                  </a:cxn>
                  <a:cxn ang="0">
                    <a:pos x="223" y="0"/>
                  </a:cxn>
                  <a:cxn ang="0">
                    <a:pos x="213" y="0"/>
                  </a:cxn>
                  <a:cxn ang="0">
                    <a:pos x="195" y="1"/>
                  </a:cxn>
                  <a:cxn ang="0">
                    <a:pos x="179" y="5"/>
                  </a:cxn>
                  <a:cxn ang="0">
                    <a:pos x="163" y="12"/>
                  </a:cxn>
                  <a:cxn ang="0">
                    <a:pos x="150" y="20"/>
                  </a:cxn>
                  <a:cxn ang="0">
                    <a:pos x="140" y="31"/>
                  </a:cxn>
                  <a:cxn ang="0">
                    <a:pos x="131" y="42"/>
                  </a:cxn>
                  <a:cxn ang="0">
                    <a:pos x="126" y="55"/>
                  </a:cxn>
                  <a:cxn ang="0">
                    <a:pos x="124" y="70"/>
                  </a:cxn>
                  <a:cxn ang="0">
                    <a:pos x="125" y="72"/>
                  </a:cxn>
                  <a:cxn ang="0">
                    <a:pos x="115" y="70"/>
                  </a:cxn>
                  <a:cxn ang="0">
                    <a:pos x="107" y="70"/>
                  </a:cxn>
                  <a:cxn ang="0">
                    <a:pos x="78" y="74"/>
                  </a:cxn>
                  <a:cxn ang="0">
                    <a:pos x="56" y="86"/>
                  </a:cxn>
                  <a:cxn ang="0">
                    <a:pos x="41" y="104"/>
                  </a:cxn>
                  <a:cxn ang="0">
                    <a:pos x="37" y="114"/>
                  </a:cxn>
                  <a:cxn ang="0">
                    <a:pos x="36" y="126"/>
                  </a:cxn>
                  <a:cxn ang="0">
                    <a:pos x="36" y="135"/>
                  </a:cxn>
                  <a:cxn ang="0">
                    <a:pos x="42" y="149"/>
                  </a:cxn>
                  <a:cxn ang="0">
                    <a:pos x="48" y="157"/>
                  </a:cxn>
                  <a:cxn ang="0">
                    <a:pos x="28" y="165"/>
                  </a:cxn>
                  <a:cxn ang="0">
                    <a:pos x="14" y="177"/>
                  </a:cxn>
                  <a:cxn ang="0">
                    <a:pos x="3" y="192"/>
                  </a:cxn>
                  <a:cxn ang="0">
                    <a:pos x="0" y="210"/>
                  </a:cxn>
                  <a:cxn ang="0">
                    <a:pos x="0" y="215"/>
                  </a:cxn>
                  <a:cxn ang="0">
                    <a:pos x="3" y="226"/>
                  </a:cxn>
                  <a:cxn ang="0">
                    <a:pos x="12" y="241"/>
                  </a:cxn>
                  <a:cxn ang="0">
                    <a:pos x="32" y="256"/>
                  </a:cxn>
                  <a:cxn ang="0">
                    <a:pos x="57" y="264"/>
                  </a:cxn>
                  <a:cxn ang="0">
                    <a:pos x="355" y="265"/>
                  </a:cxn>
                  <a:cxn ang="0">
                    <a:pos x="370" y="264"/>
                  </a:cxn>
                  <a:cxn ang="0">
                    <a:pos x="395" y="256"/>
                  </a:cxn>
                  <a:cxn ang="0">
                    <a:pos x="414" y="241"/>
                  </a:cxn>
                  <a:cxn ang="0">
                    <a:pos x="423" y="226"/>
                  </a:cxn>
                  <a:cxn ang="0">
                    <a:pos x="426" y="215"/>
                  </a:cxn>
                  <a:cxn ang="0">
                    <a:pos x="426" y="210"/>
                  </a:cxn>
                  <a:cxn ang="0">
                    <a:pos x="423" y="192"/>
                  </a:cxn>
                  <a:cxn ang="0">
                    <a:pos x="413" y="177"/>
                  </a:cxn>
                  <a:cxn ang="0">
                    <a:pos x="397" y="165"/>
                  </a:cxn>
                  <a:cxn ang="0">
                    <a:pos x="378" y="157"/>
                  </a:cxn>
                </a:cxnLst>
                <a:rect l="0" t="0" r="r" b="b"/>
                <a:pathLst>
                  <a:path w="426" h="265">
                    <a:moveTo>
                      <a:pt x="378" y="157"/>
                    </a:moveTo>
                    <a:lnTo>
                      <a:pt x="378" y="157"/>
                    </a:lnTo>
                    <a:lnTo>
                      <a:pt x="384" y="149"/>
                    </a:lnTo>
                    <a:lnTo>
                      <a:pt x="388" y="142"/>
                    </a:lnTo>
                    <a:lnTo>
                      <a:pt x="390" y="135"/>
                    </a:lnTo>
                    <a:lnTo>
                      <a:pt x="391" y="126"/>
                    </a:lnTo>
                    <a:lnTo>
                      <a:pt x="391" y="126"/>
                    </a:lnTo>
                    <a:lnTo>
                      <a:pt x="391" y="120"/>
                    </a:lnTo>
                    <a:lnTo>
                      <a:pt x="390" y="114"/>
                    </a:lnTo>
                    <a:lnTo>
                      <a:pt x="388" y="109"/>
                    </a:lnTo>
                    <a:lnTo>
                      <a:pt x="386" y="104"/>
                    </a:lnTo>
                    <a:lnTo>
                      <a:pt x="378" y="94"/>
                    </a:lnTo>
                    <a:lnTo>
                      <a:pt x="370" y="86"/>
                    </a:lnTo>
                    <a:lnTo>
                      <a:pt x="359" y="79"/>
                    </a:lnTo>
                    <a:lnTo>
                      <a:pt x="348" y="74"/>
                    </a:lnTo>
                    <a:lnTo>
                      <a:pt x="334" y="71"/>
                    </a:lnTo>
                    <a:lnTo>
                      <a:pt x="320" y="70"/>
                    </a:lnTo>
                    <a:lnTo>
                      <a:pt x="320" y="70"/>
                    </a:lnTo>
                    <a:lnTo>
                      <a:pt x="311" y="70"/>
                    </a:lnTo>
                    <a:lnTo>
                      <a:pt x="302" y="72"/>
                    </a:lnTo>
                    <a:lnTo>
                      <a:pt x="302" y="72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62"/>
                    </a:lnTo>
                    <a:lnTo>
                      <a:pt x="300" y="55"/>
                    </a:lnTo>
                    <a:lnTo>
                      <a:pt x="298" y="49"/>
                    </a:lnTo>
                    <a:lnTo>
                      <a:pt x="295" y="42"/>
                    </a:lnTo>
                    <a:lnTo>
                      <a:pt x="291" y="36"/>
                    </a:lnTo>
                    <a:lnTo>
                      <a:pt x="287" y="31"/>
                    </a:lnTo>
                    <a:lnTo>
                      <a:pt x="282" y="25"/>
                    </a:lnTo>
                    <a:lnTo>
                      <a:pt x="277" y="20"/>
                    </a:lnTo>
                    <a:lnTo>
                      <a:pt x="270" y="16"/>
                    </a:lnTo>
                    <a:lnTo>
                      <a:pt x="263" y="12"/>
                    </a:lnTo>
                    <a:lnTo>
                      <a:pt x="255" y="8"/>
                    </a:lnTo>
                    <a:lnTo>
                      <a:pt x="248" y="5"/>
                    </a:lnTo>
                    <a:lnTo>
                      <a:pt x="239" y="3"/>
                    </a:lnTo>
                    <a:lnTo>
                      <a:pt x="231" y="1"/>
                    </a:lnTo>
                    <a:lnTo>
                      <a:pt x="223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04" y="0"/>
                    </a:lnTo>
                    <a:lnTo>
                      <a:pt x="195" y="1"/>
                    </a:lnTo>
                    <a:lnTo>
                      <a:pt x="186" y="3"/>
                    </a:lnTo>
                    <a:lnTo>
                      <a:pt x="179" y="5"/>
                    </a:lnTo>
                    <a:lnTo>
                      <a:pt x="171" y="8"/>
                    </a:lnTo>
                    <a:lnTo>
                      <a:pt x="163" y="12"/>
                    </a:lnTo>
                    <a:lnTo>
                      <a:pt x="157" y="16"/>
                    </a:lnTo>
                    <a:lnTo>
                      <a:pt x="150" y="20"/>
                    </a:lnTo>
                    <a:lnTo>
                      <a:pt x="145" y="25"/>
                    </a:lnTo>
                    <a:lnTo>
                      <a:pt x="140" y="31"/>
                    </a:lnTo>
                    <a:lnTo>
                      <a:pt x="135" y="36"/>
                    </a:lnTo>
                    <a:lnTo>
                      <a:pt x="131" y="42"/>
                    </a:lnTo>
                    <a:lnTo>
                      <a:pt x="128" y="49"/>
                    </a:lnTo>
                    <a:lnTo>
                      <a:pt x="126" y="55"/>
                    </a:lnTo>
                    <a:lnTo>
                      <a:pt x="125" y="62"/>
                    </a:lnTo>
                    <a:lnTo>
                      <a:pt x="124" y="70"/>
                    </a:lnTo>
                    <a:lnTo>
                      <a:pt x="124" y="70"/>
                    </a:lnTo>
                    <a:lnTo>
                      <a:pt x="125" y="72"/>
                    </a:lnTo>
                    <a:lnTo>
                      <a:pt x="125" y="72"/>
                    </a:lnTo>
                    <a:lnTo>
                      <a:pt x="115" y="70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92" y="71"/>
                    </a:lnTo>
                    <a:lnTo>
                      <a:pt x="78" y="74"/>
                    </a:lnTo>
                    <a:lnTo>
                      <a:pt x="67" y="79"/>
                    </a:lnTo>
                    <a:lnTo>
                      <a:pt x="56" y="86"/>
                    </a:lnTo>
                    <a:lnTo>
                      <a:pt x="48" y="94"/>
                    </a:lnTo>
                    <a:lnTo>
                      <a:pt x="41" y="104"/>
                    </a:lnTo>
                    <a:lnTo>
                      <a:pt x="39" y="109"/>
                    </a:lnTo>
                    <a:lnTo>
                      <a:pt x="37" y="114"/>
                    </a:lnTo>
                    <a:lnTo>
                      <a:pt x="36" y="120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6" y="135"/>
                    </a:lnTo>
                    <a:lnTo>
                      <a:pt x="39" y="142"/>
                    </a:lnTo>
                    <a:lnTo>
                      <a:pt x="42" y="149"/>
                    </a:lnTo>
                    <a:lnTo>
                      <a:pt x="48" y="157"/>
                    </a:lnTo>
                    <a:lnTo>
                      <a:pt x="48" y="157"/>
                    </a:lnTo>
                    <a:lnTo>
                      <a:pt x="38" y="160"/>
                    </a:lnTo>
                    <a:lnTo>
                      <a:pt x="28" y="165"/>
                    </a:lnTo>
                    <a:lnTo>
                      <a:pt x="20" y="171"/>
                    </a:lnTo>
                    <a:lnTo>
                      <a:pt x="14" y="177"/>
                    </a:lnTo>
                    <a:lnTo>
                      <a:pt x="7" y="184"/>
                    </a:lnTo>
                    <a:lnTo>
                      <a:pt x="3" y="192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1" y="221"/>
                    </a:lnTo>
                    <a:lnTo>
                      <a:pt x="3" y="226"/>
                    </a:lnTo>
                    <a:lnTo>
                      <a:pt x="5" y="231"/>
                    </a:lnTo>
                    <a:lnTo>
                      <a:pt x="12" y="241"/>
                    </a:lnTo>
                    <a:lnTo>
                      <a:pt x="21" y="249"/>
                    </a:lnTo>
                    <a:lnTo>
                      <a:pt x="32" y="256"/>
                    </a:lnTo>
                    <a:lnTo>
                      <a:pt x="43" y="261"/>
                    </a:lnTo>
                    <a:lnTo>
                      <a:pt x="57" y="264"/>
                    </a:lnTo>
                    <a:lnTo>
                      <a:pt x="71" y="265"/>
                    </a:lnTo>
                    <a:lnTo>
                      <a:pt x="355" y="265"/>
                    </a:lnTo>
                    <a:lnTo>
                      <a:pt x="355" y="265"/>
                    </a:lnTo>
                    <a:lnTo>
                      <a:pt x="370" y="264"/>
                    </a:lnTo>
                    <a:lnTo>
                      <a:pt x="383" y="261"/>
                    </a:lnTo>
                    <a:lnTo>
                      <a:pt x="395" y="256"/>
                    </a:lnTo>
                    <a:lnTo>
                      <a:pt x="406" y="249"/>
                    </a:lnTo>
                    <a:lnTo>
                      <a:pt x="414" y="241"/>
                    </a:lnTo>
                    <a:lnTo>
                      <a:pt x="421" y="231"/>
                    </a:lnTo>
                    <a:lnTo>
                      <a:pt x="423" y="226"/>
                    </a:lnTo>
                    <a:lnTo>
                      <a:pt x="425" y="221"/>
                    </a:lnTo>
                    <a:lnTo>
                      <a:pt x="426" y="215"/>
                    </a:lnTo>
                    <a:lnTo>
                      <a:pt x="426" y="210"/>
                    </a:lnTo>
                    <a:lnTo>
                      <a:pt x="426" y="210"/>
                    </a:lnTo>
                    <a:lnTo>
                      <a:pt x="426" y="200"/>
                    </a:lnTo>
                    <a:lnTo>
                      <a:pt x="423" y="192"/>
                    </a:lnTo>
                    <a:lnTo>
                      <a:pt x="419" y="184"/>
                    </a:lnTo>
                    <a:lnTo>
                      <a:pt x="413" y="177"/>
                    </a:lnTo>
                    <a:lnTo>
                      <a:pt x="406" y="171"/>
                    </a:lnTo>
                    <a:lnTo>
                      <a:pt x="397" y="165"/>
                    </a:lnTo>
                    <a:lnTo>
                      <a:pt x="389" y="160"/>
                    </a:lnTo>
                    <a:lnTo>
                      <a:pt x="378" y="157"/>
                    </a:lnTo>
                    <a:lnTo>
                      <a:pt x="378" y="1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0"/>
              <p:cNvSpPr>
                <a:spLocks noEditPoints="1"/>
              </p:cNvSpPr>
              <p:nvPr userDrawn="1"/>
            </p:nvSpPr>
            <p:spPr bwMode="auto">
              <a:xfrm>
                <a:off x="4363735" y="4840808"/>
                <a:ext cx="136525" cy="128818"/>
              </a:xfrm>
              <a:custGeom>
                <a:avLst/>
                <a:gdLst>
                  <a:gd name="T0" fmla="*/ 258 w 312"/>
                  <a:gd name="T1" fmla="*/ 186 h 294"/>
                  <a:gd name="T2" fmla="*/ 218 w 312"/>
                  <a:gd name="T3" fmla="*/ 204 h 294"/>
                  <a:gd name="T4" fmla="*/ 108 w 312"/>
                  <a:gd name="T5" fmla="*/ 159 h 294"/>
                  <a:gd name="T6" fmla="*/ 108 w 312"/>
                  <a:gd name="T7" fmla="*/ 156 h 294"/>
                  <a:gd name="T8" fmla="*/ 107 w 312"/>
                  <a:gd name="T9" fmla="*/ 144 h 294"/>
                  <a:gd name="T10" fmla="*/ 183 w 312"/>
                  <a:gd name="T11" fmla="*/ 96 h 294"/>
                  <a:gd name="T12" fmla="*/ 216 w 312"/>
                  <a:gd name="T13" fmla="*/ 108 h 294"/>
                  <a:gd name="T14" fmla="*/ 270 w 312"/>
                  <a:gd name="T15" fmla="*/ 54 h 294"/>
                  <a:gd name="T16" fmla="*/ 216 w 312"/>
                  <a:gd name="T17" fmla="*/ 0 h 294"/>
                  <a:gd name="T18" fmla="*/ 162 w 312"/>
                  <a:gd name="T19" fmla="*/ 54 h 294"/>
                  <a:gd name="T20" fmla="*/ 163 w 312"/>
                  <a:gd name="T21" fmla="*/ 66 h 294"/>
                  <a:gd name="T22" fmla="*/ 88 w 312"/>
                  <a:gd name="T23" fmla="*/ 114 h 294"/>
                  <a:gd name="T24" fmla="*/ 54 w 312"/>
                  <a:gd name="T25" fmla="*/ 102 h 294"/>
                  <a:gd name="T26" fmla="*/ 0 w 312"/>
                  <a:gd name="T27" fmla="*/ 156 h 294"/>
                  <a:gd name="T28" fmla="*/ 54 w 312"/>
                  <a:gd name="T29" fmla="*/ 210 h 294"/>
                  <a:gd name="T30" fmla="*/ 94 w 312"/>
                  <a:gd name="T31" fmla="*/ 192 h 294"/>
                  <a:gd name="T32" fmla="*/ 204 w 312"/>
                  <a:gd name="T33" fmla="*/ 237 h 294"/>
                  <a:gd name="T34" fmla="*/ 204 w 312"/>
                  <a:gd name="T35" fmla="*/ 240 h 294"/>
                  <a:gd name="T36" fmla="*/ 258 w 312"/>
                  <a:gd name="T37" fmla="*/ 294 h 294"/>
                  <a:gd name="T38" fmla="*/ 312 w 312"/>
                  <a:gd name="T39" fmla="*/ 240 h 294"/>
                  <a:gd name="T40" fmla="*/ 258 w 312"/>
                  <a:gd name="T41" fmla="*/ 186 h 294"/>
                  <a:gd name="T42" fmla="*/ 54 w 312"/>
                  <a:gd name="T43" fmla="*/ 186 h 294"/>
                  <a:gd name="T44" fmla="*/ 54 w 312"/>
                  <a:gd name="T45" fmla="*/ 186 h 294"/>
                  <a:gd name="T46" fmla="*/ 24 w 312"/>
                  <a:gd name="T47" fmla="*/ 156 h 294"/>
                  <a:gd name="T48" fmla="*/ 54 w 312"/>
                  <a:gd name="T49" fmla="*/ 126 h 294"/>
                  <a:gd name="T50" fmla="*/ 84 w 312"/>
                  <a:gd name="T51" fmla="*/ 156 h 294"/>
                  <a:gd name="T52" fmla="*/ 54 w 312"/>
                  <a:gd name="T53" fmla="*/ 1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2" h="294">
                    <a:moveTo>
                      <a:pt x="258" y="186"/>
                    </a:moveTo>
                    <a:cubicBezTo>
                      <a:pt x="242" y="186"/>
                      <a:pt x="228" y="193"/>
                      <a:pt x="218" y="204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8" y="158"/>
                      <a:pt x="108" y="157"/>
                      <a:pt x="108" y="156"/>
                    </a:cubicBezTo>
                    <a:cubicBezTo>
                      <a:pt x="108" y="152"/>
                      <a:pt x="108" y="148"/>
                      <a:pt x="107" y="144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92" y="104"/>
                      <a:pt x="203" y="108"/>
                      <a:pt x="216" y="108"/>
                    </a:cubicBezTo>
                    <a:cubicBezTo>
                      <a:pt x="246" y="108"/>
                      <a:pt x="270" y="84"/>
                      <a:pt x="270" y="54"/>
                    </a:cubicBezTo>
                    <a:cubicBezTo>
                      <a:pt x="270" y="24"/>
                      <a:pt x="246" y="0"/>
                      <a:pt x="216" y="0"/>
                    </a:cubicBezTo>
                    <a:cubicBezTo>
                      <a:pt x="186" y="0"/>
                      <a:pt x="162" y="24"/>
                      <a:pt x="162" y="54"/>
                    </a:cubicBezTo>
                    <a:cubicBezTo>
                      <a:pt x="162" y="58"/>
                      <a:pt x="163" y="62"/>
                      <a:pt x="163" y="6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78" y="106"/>
                      <a:pt x="67" y="102"/>
                      <a:pt x="54" y="102"/>
                    </a:cubicBezTo>
                    <a:cubicBezTo>
                      <a:pt x="24" y="102"/>
                      <a:pt x="0" y="126"/>
                      <a:pt x="0" y="156"/>
                    </a:cubicBezTo>
                    <a:cubicBezTo>
                      <a:pt x="0" y="186"/>
                      <a:pt x="24" y="210"/>
                      <a:pt x="54" y="210"/>
                    </a:cubicBezTo>
                    <a:cubicBezTo>
                      <a:pt x="70" y="210"/>
                      <a:pt x="84" y="203"/>
                      <a:pt x="94" y="192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4" y="238"/>
                      <a:pt x="204" y="239"/>
                      <a:pt x="204" y="240"/>
                    </a:cubicBezTo>
                    <a:cubicBezTo>
                      <a:pt x="204" y="270"/>
                      <a:pt x="228" y="294"/>
                      <a:pt x="258" y="294"/>
                    </a:cubicBezTo>
                    <a:cubicBezTo>
                      <a:pt x="288" y="294"/>
                      <a:pt x="312" y="270"/>
                      <a:pt x="312" y="240"/>
                    </a:cubicBezTo>
                    <a:cubicBezTo>
                      <a:pt x="312" y="210"/>
                      <a:pt x="288" y="186"/>
                      <a:pt x="258" y="186"/>
                    </a:cubicBez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38" y="186"/>
                      <a:pt x="24" y="173"/>
                      <a:pt x="24" y="156"/>
                    </a:cubicBezTo>
                    <a:cubicBezTo>
                      <a:pt x="24" y="139"/>
                      <a:pt x="38" y="126"/>
                      <a:pt x="54" y="126"/>
                    </a:cubicBezTo>
                    <a:cubicBezTo>
                      <a:pt x="71" y="126"/>
                      <a:pt x="84" y="139"/>
                      <a:pt x="84" y="156"/>
                    </a:cubicBezTo>
                    <a:cubicBezTo>
                      <a:pt x="84" y="173"/>
                      <a:pt x="71" y="186"/>
                      <a:pt x="54" y="18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"/>
              <p:cNvSpPr>
                <a:spLocks noEditPoints="1"/>
              </p:cNvSpPr>
              <p:nvPr userDrawn="1"/>
            </p:nvSpPr>
            <p:spPr bwMode="auto">
              <a:xfrm>
                <a:off x="3997957" y="4830184"/>
                <a:ext cx="149225" cy="149225"/>
              </a:xfrm>
              <a:custGeom>
                <a:avLst/>
                <a:gdLst>
                  <a:gd name="T0" fmla="*/ 0 w 312"/>
                  <a:gd name="T1" fmla="*/ 156 h 312"/>
                  <a:gd name="T2" fmla="*/ 312 w 312"/>
                  <a:gd name="T3" fmla="*/ 156 h 312"/>
                  <a:gd name="T4" fmla="*/ 122 w 312"/>
                  <a:gd name="T5" fmla="*/ 28 h 312"/>
                  <a:gd name="T6" fmla="*/ 46 w 312"/>
                  <a:gd name="T7" fmla="*/ 84 h 312"/>
                  <a:gd name="T8" fmla="*/ 90 w 312"/>
                  <a:gd name="T9" fmla="*/ 174 h 312"/>
                  <a:gd name="T10" fmla="*/ 90 w 312"/>
                  <a:gd name="T11" fmla="*/ 138 h 312"/>
                  <a:gd name="T12" fmla="*/ 90 w 312"/>
                  <a:gd name="T13" fmla="*/ 174 h 312"/>
                  <a:gd name="T14" fmla="*/ 90 w 312"/>
                  <a:gd name="T15" fmla="*/ 96 h 312"/>
                  <a:gd name="T16" fmla="*/ 61 w 312"/>
                  <a:gd name="T17" fmla="*/ 150 h 312"/>
                  <a:gd name="T18" fmla="*/ 39 w 312"/>
                  <a:gd name="T19" fmla="*/ 96 h 312"/>
                  <a:gd name="T20" fmla="*/ 61 w 312"/>
                  <a:gd name="T21" fmla="*/ 162 h 312"/>
                  <a:gd name="T22" fmla="*/ 90 w 312"/>
                  <a:gd name="T23" fmla="*/ 216 h 312"/>
                  <a:gd name="T24" fmla="*/ 24 w 312"/>
                  <a:gd name="T25" fmla="*/ 162 h 312"/>
                  <a:gd name="T26" fmla="*/ 93 w 312"/>
                  <a:gd name="T27" fmla="*/ 228 h 312"/>
                  <a:gd name="T28" fmla="*/ 46 w 312"/>
                  <a:gd name="T29" fmla="*/ 228 h 312"/>
                  <a:gd name="T30" fmla="*/ 106 w 312"/>
                  <a:gd name="T31" fmla="*/ 228 h 312"/>
                  <a:gd name="T32" fmla="*/ 150 w 312"/>
                  <a:gd name="T33" fmla="*/ 287 h 312"/>
                  <a:gd name="T34" fmla="*/ 103 w 312"/>
                  <a:gd name="T35" fmla="*/ 216 h 312"/>
                  <a:gd name="T36" fmla="*/ 119 w 312"/>
                  <a:gd name="T37" fmla="*/ 162 h 312"/>
                  <a:gd name="T38" fmla="*/ 150 w 312"/>
                  <a:gd name="T39" fmla="*/ 216 h 312"/>
                  <a:gd name="T40" fmla="*/ 119 w 312"/>
                  <a:gd name="T41" fmla="*/ 150 h 312"/>
                  <a:gd name="T42" fmla="*/ 103 w 312"/>
                  <a:gd name="T43" fmla="*/ 96 h 312"/>
                  <a:gd name="T44" fmla="*/ 150 w 312"/>
                  <a:gd name="T45" fmla="*/ 150 h 312"/>
                  <a:gd name="T46" fmla="*/ 106 w 312"/>
                  <a:gd name="T47" fmla="*/ 84 h 312"/>
                  <a:gd name="T48" fmla="*/ 150 w 312"/>
                  <a:gd name="T49" fmla="*/ 84 h 312"/>
                  <a:gd name="T50" fmla="*/ 228 w 312"/>
                  <a:gd name="T51" fmla="*/ 150 h 312"/>
                  <a:gd name="T52" fmla="*/ 242 w 312"/>
                  <a:gd name="T53" fmla="*/ 96 h 312"/>
                  <a:gd name="T54" fmla="*/ 288 w 312"/>
                  <a:gd name="T55" fmla="*/ 150 h 312"/>
                  <a:gd name="T56" fmla="*/ 231 w 312"/>
                  <a:gd name="T57" fmla="*/ 90 h 312"/>
                  <a:gd name="T58" fmla="*/ 195 w 312"/>
                  <a:gd name="T59" fmla="*/ 90 h 312"/>
                  <a:gd name="T60" fmla="*/ 267 w 312"/>
                  <a:gd name="T61" fmla="*/ 84 h 312"/>
                  <a:gd name="T62" fmla="*/ 213 w 312"/>
                  <a:gd name="T63" fmla="*/ 60 h 312"/>
                  <a:gd name="T64" fmla="*/ 190 w 312"/>
                  <a:gd name="T65" fmla="*/ 28 h 312"/>
                  <a:gd name="T66" fmla="*/ 162 w 312"/>
                  <a:gd name="T67" fmla="*/ 25 h 312"/>
                  <a:gd name="T68" fmla="*/ 184 w 312"/>
                  <a:gd name="T69" fmla="*/ 84 h 312"/>
                  <a:gd name="T70" fmla="*/ 162 w 312"/>
                  <a:gd name="T71" fmla="*/ 25 h 312"/>
                  <a:gd name="T72" fmla="*/ 184 w 312"/>
                  <a:gd name="T73" fmla="*/ 96 h 312"/>
                  <a:gd name="T74" fmla="*/ 214 w 312"/>
                  <a:gd name="T75" fmla="*/ 120 h 312"/>
                  <a:gd name="T76" fmla="*/ 162 w 312"/>
                  <a:gd name="T77" fmla="*/ 150 h 312"/>
                  <a:gd name="T78" fmla="*/ 195 w 312"/>
                  <a:gd name="T79" fmla="*/ 222 h 312"/>
                  <a:gd name="T80" fmla="*/ 231 w 312"/>
                  <a:gd name="T81" fmla="*/ 222 h 312"/>
                  <a:gd name="T82" fmla="*/ 195 w 312"/>
                  <a:gd name="T83" fmla="*/ 222 h 312"/>
                  <a:gd name="T84" fmla="*/ 216 w 312"/>
                  <a:gd name="T85" fmla="*/ 162 h 312"/>
                  <a:gd name="T86" fmla="*/ 213 w 312"/>
                  <a:gd name="T87" fmla="*/ 192 h 312"/>
                  <a:gd name="T88" fmla="*/ 162 w 312"/>
                  <a:gd name="T89" fmla="*/ 216 h 312"/>
                  <a:gd name="T90" fmla="*/ 162 w 312"/>
                  <a:gd name="T91" fmla="*/ 287 h 312"/>
                  <a:gd name="T92" fmla="*/ 184 w 312"/>
                  <a:gd name="T93" fmla="*/ 228 h 312"/>
                  <a:gd name="T94" fmla="*/ 162 w 312"/>
                  <a:gd name="T95" fmla="*/ 287 h 312"/>
                  <a:gd name="T96" fmla="*/ 210 w 312"/>
                  <a:gd name="T97" fmla="*/ 252 h 312"/>
                  <a:gd name="T98" fmla="*/ 242 w 312"/>
                  <a:gd name="T99" fmla="*/ 228 h 312"/>
                  <a:gd name="T100" fmla="*/ 190 w 312"/>
                  <a:gd name="T101" fmla="*/ 284 h 312"/>
                  <a:gd name="T102" fmla="*/ 242 w 312"/>
                  <a:gd name="T103" fmla="*/ 216 h 312"/>
                  <a:gd name="T104" fmla="*/ 228 w 312"/>
                  <a:gd name="T105" fmla="*/ 162 h 312"/>
                  <a:gd name="T106" fmla="*/ 274 w 312"/>
                  <a:gd name="T107" fmla="*/ 21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2" h="312">
                    <a:moveTo>
                      <a:pt x="156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242"/>
                      <a:pt x="70" y="312"/>
                      <a:pt x="156" y="312"/>
                    </a:cubicBezTo>
                    <a:cubicBezTo>
                      <a:pt x="242" y="312"/>
                      <a:pt x="312" y="242"/>
                      <a:pt x="312" y="156"/>
                    </a:cubicBezTo>
                    <a:cubicBezTo>
                      <a:pt x="312" y="70"/>
                      <a:pt x="242" y="0"/>
                      <a:pt x="156" y="0"/>
                    </a:cubicBezTo>
                    <a:close/>
                    <a:moveTo>
                      <a:pt x="122" y="28"/>
                    </a:moveTo>
                    <a:cubicBezTo>
                      <a:pt x="110" y="41"/>
                      <a:pt x="100" y="60"/>
                      <a:pt x="93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63" y="57"/>
                      <a:pt x="90" y="37"/>
                      <a:pt x="122" y="28"/>
                    </a:cubicBezTo>
                    <a:close/>
                    <a:moveTo>
                      <a:pt x="90" y="174"/>
                    </a:moveTo>
                    <a:cubicBezTo>
                      <a:pt x="80" y="174"/>
                      <a:pt x="72" y="166"/>
                      <a:pt x="72" y="156"/>
                    </a:cubicBezTo>
                    <a:cubicBezTo>
                      <a:pt x="72" y="146"/>
                      <a:pt x="80" y="138"/>
                      <a:pt x="90" y="138"/>
                    </a:cubicBezTo>
                    <a:cubicBezTo>
                      <a:pt x="100" y="138"/>
                      <a:pt x="108" y="146"/>
                      <a:pt x="108" y="156"/>
                    </a:cubicBezTo>
                    <a:cubicBezTo>
                      <a:pt x="108" y="166"/>
                      <a:pt x="100" y="174"/>
                      <a:pt x="90" y="174"/>
                    </a:cubicBezTo>
                    <a:close/>
                    <a:moveTo>
                      <a:pt x="39" y="96"/>
                    </a:moveTo>
                    <a:cubicBezTo>
                      <a:pt x="90" y="96"/>
                      <a:pt x="90" y="96"/>
                      <a:pt x="90" y="96"/>
                    </a:cubicBezTo>
                    <a:cubicBezTo>
                      <a:pt x="88" y="106"/>
                      <a:pt x="87" y="116"/>
                      <a:pt x="86" y="126"/>
                    </a:cubicBezTo>
                    <a:cubicBezTo>
                      <a:pt x="73" y="128"/>
                      <a:pt x="63" y="138"/>
                      <a:pt x="61" y="150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25" y="131"/>
                      <a:pt x="30" y="112"/>
                      <a:pt x="39" y="96"/>
                    </a:cubicBezTo>
                    <a:close/>
                    <a:moveTo>
                      <a:pt x="24" y="162"/>
                    </a:moveTo>
                    <a:cubicBezTo>
                      <a:pt x="61" y="162"/>
                      <a:pt x="61" y="162"/>
                      <a:pt x="61" y="162"/>
                    </a:cubicBezTo>
                    <a:cubicBezTo>
                      <a:pt x="63" y="174"/>
                      <a:pt x="73" y="184"/>
                      <a:pt x="86" y="186"/>
                    </a:cubicBezTo>
                    <a:cubicBezTo>
                      <a:pt x="87" y="196"/>
                      <a:pt x="88" y="206"/>
                      <a:pt x="90" y="216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0" y="200"/>
                      <a:pt x="25" y="181"/>
                      <a:pt x="24" y="162"/>
                    </a:cubicBezTo>
                    <a:close/>
                    <a:moveTo>
                      <a:pt x="46" y="228"/>
                    </a:moveTo>
                    <a:cubicBezTo>
                      <a:pt x="93" y="228"/>
                      <a:pt x="93" y="228"/>
                      <a:pt x="93" y="228"/>
                    </a:cubicBezTo>
                    <a:cubicBezTo>
                      <a:pt x="100" y="252"/>
                      <a:pt x="110" y="271"/>
                      <a:pt x="122" y="284"/>
                    </a:cubicBezTo>
                    <a:cubicBezTo>
                      <a:pt x="90" y="275"/>
                      <a:pt x="63" y="255"/>
                      <a:pt x="46" y="228"/>
                    </a:cubicBezTo>
                    <a:close/>
                    <a:moveTo>
                      <a:pt x="150" y="287"/>
                    </a:moveTo>
                    <a:cubicBezTo>
                      <a:pt x="132" y="283"/>
                      <a:pt x="116" y="260"/>
                      <a:pt x="106" y="228"/>
                    </a:cubicBezTo>
                    <a:cubicBezTo>
                      <a:pt x="150" y="228"/>
                      <a:pt x="150" y="228"/>
                      <a:pt x="150" y="228"/>
                    </a:cubicBezTo>
                    <a:lnTo>
                      <a:pt x="150" y="287"/>
                    </a:lnTo>
                    <a:close/>
                    <a:moveTo>
                      <a:pt x="150" y="216"/>
                    </a:moveTo>
                    <a:cubicBezTo>
                      <a:pt x="103" y="216"/>
                      <a:pt x="103" y="216"/>
                      <a:pt x="103" y="216"/>
                    </a:cubicBezTo>
                    <a:cubicBezTo>
                      <a:pt x="101" y="206"/>
                      <a:pt x="99" y="196"/>
                      <a:pt x="98" y="185"/>
                    </a:cubicBezTo>
                    <a:cubicBezTo>
                      <a:pt x="109" y="182"/>
                      <a:pt x="117" y="173"/>
                      <a:pt x="119" y="162"/>
                    </a:cubicBezTo>
                    <a:cubicBezTo>
                      <a:pt x="150" y="162"/>
                      <a:pt x="150" y="162"/>
                      <a:pt x="150" y="162"/>
                    </a:cubicBezTo>
                    <a:lnTo>
                      <a:pt x="150" y="216"/>
                    </a:lnTo>
                    <a:close/>
                    <a:moveTo>
                      <a:pt x="150" y="150"/>
                    </a:move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7" y="139"/>
                      <a:pt x="109" y="130"/>
                      <a:pt x="98" y="127"/>
                    </a:cubicBezTo>
                    <a:cubicBezTo>
                      <a:pt x="99" y="116"/>
                      <a:pt x="101" y="106"/>
                      <a:pt x="103" y="96"/>
                    </a:cubicBezTo>
                    <a:cubicBezTo>
                      <a:pt x="150" y="96"/>
                      <a:pt x="150" y="96"/>
                      <a:pt x="150" y="96"/>
                    </a:cubicBezTo>
                    <a:lnTo>
                      <a:pt x="150" y="150"/>
                    </a:lnTo>
                    <a:close/>
                    <a:moveTo>
                      <a:pt x="150" y="84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16" y="52"/>
                      <a:pt x="132" y="29"/>
                      <a:pt x="150" y="25"/>
                    </a:cubicBezTo>
                    <a:lnTo>
                      <a:pt x="150" y="84"/>
                    </a:lnTo>
                    <a:close/>
                    <a:moveTo>
                      <a:pt x="288" y="150"/>
                    </a:moveTo>
                    <a:cubicBezTo>
                      <a:pt x="228" y="150"/>
                      <a:pt x="228" y="150"/>
                      <a:pt x="228" y="150"/>
                    </a:cubicBezTo>
                    <a:cubicBezTo>
                      <a:pt x="228" y="139"/>
                      <a:pt x="227" y="128"/>
                      <a:pt x="225" y="117"/>
                    </a:cubicBezTo>
                    <a:cubicBezTo>
                      <a:pt x="234" y="113"/>
                      <a:pt x="241" y="106"/>
                      <a:pt x="242" y="96"/>
                    </a:cubicBezTo>
                    <a:cubicBezTo>
                      <a:pt x="274" y="96"/>
                      <a:pt x="274" y="96"/>
                      <a:pt x="274" y="96"/>
                    </a:cubicBezTo>
                    <a:cubicBezTo>
                      <a:pt x="282" y="112"/>
                      <a:pt x="287" y="131"/>
                      <a:pt x="288" y="150"/>
                    </a:cubicBezTo>
                    <a:close/>
                    <a:moveTo>
                      <a:pt x="213" y="72"/>
                    </a:moveTo>
                    <a:cubicBezTo>
                      <a:pt x="223" y="72"/>
                      <a:pt x="231" y="80"/>
                      <a:pt x="231" y="90"/>
                    </a:cubicBezTo>
                    <a:cubicBezTo>
                      <a:pt x="231" y="100"/>
                      <a:pt x="223" y="108"/>
                      <a:pt x="213" y="108"/>
                    </a:cubicBezTo>
                    <a:cubicBezTo>
                      <a:pt x="203" y="108"/>
                      <a:pt x="195" y="100"/>
                      <a:pt x="195" y="90"/>
                    </a:cubicBezTo>
                    <a:cubicBezTo>
                      <a:pt x="195" y="80"/>
                      <a:pt x="203" y="72"/>
                      <a:pt x="213" y="72"/>
                    </a:cubicBezTo>
                    <a:close/>
                    <a:moveTo>
                      <a:pt x="267" y="84"/>
                    </a:moveTo>
                    <a:cubicBezTo>
                      <a:pt x="242" y="84"/>
                      <a:pt x="242" y="84"/>
                      <a:pt x="242" y="84"/>
                    </a:cubicBezTo>
                    <a:cubicBezTo>
                      <a:pt x="240" y="70"/>
                      <a:pt x="228" y="60"/>
                      <a:pt x="213" y="60"/>
                    </a:cubicBezTo>
                    <a:cubicBezTo>
                      <a:pt x="212" y="60"/>
                      <a:pt x="211" y="60"/>
                      <a:pt x="210" y="60"/>
                    </a:cubicBezTo>
                    <a:cubicBezTo>
                      <a:pt x="204" y="47"/>
                      <a:pt x="198" y="36"/>
                      <a:pt x="190" y="28"/>
                    </a:cubicBezTo>
                    <a:cubicBezTo>
                      <a:pt x="222" y="37"/>
                      <a:pt x="249" y="57"/>
                      <a:pt x="267" y="84"/>
                    </a:cubicBezTo>
                    <a:close/>
                    <a:moveTo>
                      <a:pt x="162" y="25"/>
                    </a:moveTo>
                    <a:cubicBezTo>
                      <a:pt x="176" y="28"/>
                      <a:pt x="189" y="42"/>
                      <a:pt x="199" y="64"/>
                    </a:cubicBezTo>
                    <a:cubicBezTo>
                      <a:pt x="191" y="68"/>
                      <a:pt x="185" y="75"/>
                      <a:pt x="184" y="84"/>
                    </a:cubicBezTo>
                    <a:cubicBezTo>
                      <a:pt x="162" y="84"/>
                      <a:pt x="162" y="84"/>
                      <a:pt x="162" y="84"/>
                    </a:cubicBezTo>
                    <a:lnTo>
                      <a:pt x="162" y="25"/>
                    </a:lnTo>
                    <a:close/>
                    <a:moveTo>
                      <a:pt x="162" y="96"/>
                    </a:moveTo>
                    <a:cubicBezTo>
                      <a:pt x="184" y="96"/>
                      <a:pt x="184" y="96"/>
                      <a:pt x="184" y="96"/>
                    </a:cubicBezTo>
                    <a:cubicBezTo>
                      <a:pt x="186" y="110"/>
                      <a:pt x="199" y="120"/>
                      <a:pt x="213" y="120"/>
                    </a:cubicBezTo>
                    <a:cubicBezTo>
                      <a:pt x="213" y="120"/>
                      <a:pt x="213" y="120"/>
                      <a:pt x="214" y="120"/>
                    </a:cubicBezTo>
                    <a:cubicBezTo>
                      <a:pt x="215" y="130"/>
                      <a:pt x="216" y="140"/>
                      <a:pt x="216" y="150"/>
                    </a:cubicBezTo>
                    <a:cubicBezTo>
                      <a:pt x="162" y="150"/>
                      <a:pt x="162" y="150"/>
                      <a:pt x="162" y="150"/>
                    </a:cubicBezTo>
                    <a:lnTo>
                      <a:pt x="162" y="96"/>
                    </a:lnTo>
                    <a:close/>
                    <a:moveTo>
                      <a:pt x="195" y="222"/>
                    </a:moveTo>
                    <a:cubicBezTo>
                      <a:pt x="195" y="212"/>
                      <a:pt x="203" y="204"/>
                      <a:pt x="213" y="204"/>
                    </a:cubicBezTo>
                    <a:cubicBezTo>
                      <a:pt x="223" y="204"/>
                      <a:pt x="231" y="212"/>
                      <a:pt x="231" y="222"/>
                    </a:cubicBezTo>
                    <a:cubicBezTo>
                      <a:pt x="231" y="232"/>
                      <a:pt x="223" y="240"/>
                      <a:pt x="213" y="240"/>
                    </a:cubicBezTo>
                    <a:cubicBezTo>
                      <a:pt x="203" y="240"/>
                      <a:pt x="195" y="232"/>
                      <a:pt x="195" y="222"/>
                    </a:cubicBezTo>
                    <a:close/>
                    <a:moveTo>
                      <a:pt x="162" y="162"/>
                    </a:moveTo>
                    <a:cubicBezTo>
                      <a:pt x="216" y="162"/>
                      <a:pt x="216" y="162"/>
                      <a:pt x="216" y="162"/>
                    </a:cubicBezTo>
                    <a:cubicBezTo>
                      <a:pt x="216" y="172"/>
                      <a:pt x="215" y="182"/>
                      <a:pt x="214" y="192"/>
                    </a:cubicBezTo>
                    <a:cubicBezTo>
                      <a:pt x="213" y="192"/>
                      <a:pt x="213" y="192"/>
                      <a:pt x="213" y="192"/>
                    </a:cubicBezTo>
                    <a:cubicBezTo>
                      <a:pt x="199" y="192"/>
                      <a:pt x="186" y="202"/>
                      <a:pt x="184" y="216"/>
                    </a:cubicBezTo>
                    <a:cubicBezTo>
                      <a:pt x="162" y="216"/>
                      <a:pt x="162" y="216"/>
                      <a:pt x="162" y="216"/>
                    </a:cubicBezTo>
                    <a:lnTo>
                      <a:pt x="162" y="162"/>
                    </a:lnTo>
                    <a:close/>
                    <a:moveTo>
                      <a:pt x="162" y="287"/>
                    </a:move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4" y="228"/>
                      <a:pt x="184" y="228"/>
                      <a:pt x="184" y="228"/>
                    </a:cubicBezTo>
                    <a:cubicBezTo>
                      <a:pt x="185" y="237"/>
                      <a:pt x="191" y="244"/>
                      <a:pt x="199" y="248"/>
                    </a:cubicBezTo>
                    <a:cubicBezTo>
                      <a:pt x="189" y="270"/>
                      <a:pt x="176" y="284"/>
                      <a:pt x="162" y="287"/>
                    </a:cubicBezTo>
                    <a:close/>
                    <a:moveTo>
                      <a:pt x="190" y="284"/>
                    </a:moveTo>
                    <a:cubicBezTo>
                      <a:pt x="198" y="276"/>
                      <a:pt x="204" y="265"/>
                      <a:pt x="210" y="252"/>
                    </a:cubicBezTo>
                    <a:cubicBezTo>
                      <a:pt x="211" y="252"/>
                      <a:pt x="212" y="252"/>
                      <a:pt x="213" y="252"/>
                    </a:cubicBezTo>
                    <a:cubicBezTo>
                      <a:pt x="228" y="252"/>
                      <a:pt x="240" y="242"/>
                      <a:pt x="242" y="228"/>
                    </a:cubicBezTo>
                    <a:cubicBezTo>
                      <a:pt x="267" y="228"/>
                      <a:pt x="267" y="228"/>
                      <a:pt x="267" y="228"/>
                    </a:cubicBezTo>
                    <a:cubicBezTo>
                      <a:pt x="249" y="255"/>
                      <a:pt x="222" y="275"/>
                      <a:pt x="190" y="284"/>
                    </a:cubicBezTo>
                    <a:close/>
                    <a:moveTo>
                      <a:pt x="274" y="216"/>
                    </a:moveTo>
                    <a:cubicBezTo>
                      <a:pt x="242" y="216"/>
                      <a:pt x="242" y="216"/>
                      <a:pt x="242" y="216"/>
                    </a:cubicBezTo>
                    <a:cubicBezTo>
                      <a:pt x="241" y="206"/>
                      <a:pt x="234" y="199"/>
                      <a:pt x="225" y="195"/>
                    </a:cubicBezTo>
                    <a:cubicBezTo>
                      <a:pt x="227" y="184"/>
                      <a:pt x="228" y="173"/>
                      <a:pt x="228" y="162"/>
                    </a:cubicBezTo>
                    <a:cubicBezTo>
                      <a:pt x="288" y="162"/>
                      <a:pt x="288" y="162"/>
                      <a:pt x="288" y="162"/>
                    </a:cubicBezTo>
                    <a:cubicBezTo>
                      <a:pt x="287" y="181"/>
                      <a:pt x="282" y="200"/>
                      <a:pt x="274" y="21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2" name="Group 41"/>
              <p:cNvGrpSpPr/>
              <p:nvPr userDrawn="1"/>
            </p:nvGrpSpPr>
            <p:grpSpPr>
              <a:xfrm>
                <a:off x="4736464" y="4796419"/>
                <a:ext cx="234023" cy="214790"/>
                <a:chOff x="5783088" y="1038848"/>
                <a:chExt cx="279755" cy="256765"/>
              </a:xfrm>
              <a:solidFill>
                <a:schemeClr val="bg1"/>
              </a:solidFill>
            </p:grpSpPr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gray">
                <a:xfrm flipH="1">
                  <a:off x="5885003" y="1111137"/>
                  <a:ext cx="76318" cy="184476"/>
                </a:xfrm>
                <a:custGeom>
                  <a:avLst/>
                  <a:gdLst>
                    <a:gd name="T0" fmla="*/ 264 w 415"/>
                    <a:gd name="T1" fmla="*/ 224 h 1003"/>
                    <a:gd name="T2" fmla="*/ 265 w 415"/>
                    <a:gd name="T3" fmla="*/ 219 h 1003"/>
                    <a:gd name="T4" fmla="*/ 287 w 415"/>
                    <a:gd name="T5" fmla="*/ 202 h 1003"/>
                    <a:gd name="T6" fmla="*/ 287 w 415"/>
                    <a:gd name="T7" fmla="*/ 43 h 1003"/>
                    <a:gd name="T8" fmla="*/ 129 w 415"/>
                    <a:gd name="T9" fmla="*/ 43 h 1003"/>
                    <a:gd name="T10" fmla="*/ 129 w 415"/>
                    <a:gd name="T11" fmla="*/ 202 h 1003"/>
                    <a:gd name="T12" fmla="*/ 151 w 415"/>
                    <a:gd name="T13" fmla="*/ 218 h 1003"/>
                    <a:gd name="T14" fmla="*/ 152 w 415"/>
                    <a:gd name="T15" fmla="*/ 224 h 1003"/>
                    <a:gd name="T16" fmla="*/ 3 w 415"/>
                    <a:gd name="T17" fmla="*/ 976 h 1003"/>
                    <a:gd name="T18" fmla="*/ 26 w 415"/>
                    <a:gd name="T19" fmla="*/ 1003 h 1003"/>
                    <a:gd name="T20" fmla="*/ 82 w 415"/>
                    <a:gd name="T21" fmla="*/ 1003 h 1003"/>
                    <a:gd name="T22" fmla="*/ 115 w 415"/>
                    <a:gd name="T23" fmla="*/ 976 h 1003"/>
                    <a:gd name="T24" fmla="*/ 208 w 415"/>
                    <a:gd name="T25" fmla="*/ 508 h 1003"/>
                    <a:gd name="T26" fmla="*/ 300 w 415"/>
                    <a:gd name="T27" fmla="*/ 976 h 1003"/>
                    <a:gd name="T28" fmla="*/ 334 w 415"/>
                    <a:gd name="T29" fmla="*/ 1003 h 1003"/>
                    <a:gd name="T30" fmla="*/ 390 w 415"/>
                    <a:gd name="T31" fmla="*/ 1003 h 1003"/>
                    <a:gd name="T32" fmla="*/ 412 w 415"/>
                    <a:gd name="T33" fmla="*/ 976 h 1003"/>
                    <a:gd name="T34" fmla="*/ 264 w 415"/>
                    <a:gd name="T35" fmla="*/ 224 h 10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15" h="1003">
                      <a:moveTo>
                        <a:pt x="264" y="224"/>
                      </a:moveTo>
                      <a:cubicBezTo>
                        <a:pt x="265" y="219"/>
                        <a:pt x="265" y="219"/>
                        <a:pt x="265" y="219"/>
                      </a:cubicBezTo>
                      <a:cubicBezTo>
                        <a:pt x="273" y="214"/>
                        <a:pt x="280" y="209"/>
                        <a:pt x="287" y="202"/>
                      </a:cubicBezTo>
                      <a:cubicBezTo>
                        <a:pt x="331" y="158"/>
                        <a:pt x="331" y="87"/>
                        <a:pt x="287" y="43"/>
                      </a:cubicBezTo>
                      <a:cubicBezTo>
                        <a:pt x="244" y="0"/>
                        <a:pt x="173" y="0"/>
                        <a:pt x="129" y="43"/>
                      </a:cubicBezTo>
                      <a:cubicBezTo>
                        <a:pt x="85" y="87"/>
                        <a:pt x="85" y="158"/>
                        <a:pt x="129" y="202"/>
                      </a:cubicBezTo>
                      <a:cubicBezTo>
                        <a:pt x="136" y="208"/>
                        <a:pt x="143" y="214"/>
                        <a:pt x="151" y="218"/>
                      </a:cubicBezTo>
                      <a:cubicBezTo>
                        <a:pt x="152" y="224"/>
                        <a:pt x="152" y="224"/>
                        <a:pt x="152" y="224"/>
                      </a:cubicBezTo>
                      <a:cubicBezTo>
                        <a:pt x="3" y="976"/>
                        <a:pt x="3" y="976"/>
                        <a:pt x="3" y="976"/>
                      </a:cubicBezTo>
                      <a:cubicBezTo>
                        <a:pt x="0" y="991"/>
                        <a:pt x="10" y="1003"/>
                        <a:pt x="26" y="1003"/>
                      </a:cubicBezTo>
                      <a:cubicBezTo>
                        <a:pt x="82" y="1003"/>
                        <a:pt x="82" y="1003"/>
                        <a:pt x="82" y="1003"/>
                      </a:cubicBezTo>
                      <a:cubicBezTo>
                        <a:pt x="97" y="1003"/>
                        <a:pt x="112" y="991"/>
                        <a:pt x="115" y="976"/>
                      </a:cubicBezTo>
                      <a:cubicBezTo>
                        <a:pt x="208" y="508"/>
                        <a:pt x="208" y="508"/>
                        <a:pt x="208" y="508"/>
                      </a:cubicBezTo>
                      <a:cubicBezTo>
                        <a:pt x="300" y="976"/>
                        <a:pt x="300" y="976"/>
                        <a:pt x="300" y="976"/>
                      </a:cubicBezTo>
                      <a:cubicBezTo>
                        <a:pt x="303" y="991"/>
                        <a:pt x="318" y="1003"/>
                        <a:pt x="334" y="1003"/>
                      </a:cubicBezTo>
                      <a:cubicBezTo>
                        <a:pt x="390" y="1003"/>
                        <a:pt x="390" y="1003"/>
                        <a:pt x="390" y="1003"/>
                      </a:cubicBezTo>
                      <a:cubicBezTo>
                        <a:pt x="405" y="1003"/>
                        <a:pt x="415" y="991"/>
                        <a:pt x="412" y="976"/>
                      </a:cubicBezTo>
                      <a:lnTo>
                        <a:pt x="264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 userDrawn="1"/>
              </p:nvSpPr>
              <p:spPr bwMode="gray">
                <a:xfrm flipH="1">
                  <a:off x="5991265" y="1038848"/>
                  <a:ext cx="71578" cy="188505"/>
                </a:xfrm>
                <a:custGeom>
                  <a:avLst/>
                  <a:gdLst>
                    <a:gd name="T0" fmla="*/ 363 w 389"/>
                    <a:gd name="T1" fmla="*/ 118 h 1025"/>
                    <a:gd name="T2" fmla="*/ 363 w 389"/>
                    <a:gd name="T3" fmla="*/ 25 h 1025"/>
                    <a:gd name="T4" fmla="*/ 270 w 389"/>
                    <a:gd name="T5" fmla="*/ 25 h 1025"/>
                    <a:gd name="T6" fmla="*/ 270 w 389"/>
                    <a:gd name="T7" fmla="*/ 1006 h 1025"/>
                    <a:gd name="T8" fmla="*/ 316 w 389"/>
                    <a:gd name="T9" fmla="*/ 1025 h 1025"/>
                    <a:gd name="T10" fmla="*/ 363 w 389"/>
                    <a:gd name="T11" fmla="*/ 1006 h 1025"/>
                    <a:gd name="T12" fmla="*/ 363 w 389"/>
                    <a:gd name="T13" fmla="*/ 913 h 1025"/>
                    <a:gd name="T14" fmla="*/ 363 w 389"/>
                    <a:gd name="T15" fmla="*/ 11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363" y="118"/>
                      </a:moveTo>
                      <a:cubicBezTo>
                        <a:pt x="389" y="93"/>
                        <a:pt x="389" y="51"/>
                        <a:pt x="363" y="25"/>
                      </a:cubicBezTo>
                      <a:cubicBezTo>
                        <a:pt x="337" y="0"/>
                        <a:pt x="296" y="0"/>
                        <a:pt x="270" y="25"/>
                      </a:cubicBezTo>
                      <a:cubicBezTo>
                        <a:pt x="0" y="296"/>
                        <a:pt x="0" y="735"/>
                        <a:pt x="270" y="1006"/>
                      </a:cubicBezTo>
                      <a:cubicBezTo>
                        <a:pt x="283" y="1019"/>
                        <a:pt x="300" y="1025"/>
                        <a:pt x="316" y="1025"/>
                      </a:cubicBezTo>
                      <a:cubicBezTo>
                        <a:pt x="333" y="1025"/>
                        <a:pt x="350" y="1019"/>
                        <a:pt x="363" y="1006"/>
                      </a:cubicBezTo>
                      <a:cubicBezTo>
                        <a:pt x="389" y="980"/>
                        <a:pt x="389" y="938"/>
                        <a:pt x="363" y="913"/>
                      </a:cubicBezTo>
                      <a:cubicBezTo>
                        <a:pt x="144" y="694"/>
                        <a:pt x="144" y="337"/>
                        <a:pt x="363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 userDrawn="1"/>
              </p:nvSpPr>
              <p:spPr bwMode="gray">
                <a:xfrm flipH="1">
                  <a:off x="5783088" y="1038848"/>
                  <a:ext cx="71578" cy="188505"/>
                </a:xfrm>
                <a:custGeom>
                  <a:avLst/>
                  <a:gdLst>
                    <a:gd name="T0" fmla="*/ 118 w 389"/>
                    <a:gd name="T1" fmla="*/ 25 h 1025"/>
                    <a:gd name="T2" fmla="*/ 25 w 389"/>
                    <a:gd name="T3" fmla="*/ 25 h 1025"/>
                    <a:gd name="T4" fmla="*/ 25 w 389"/>
                    <a:gd name="T5" fmla="*/ 118 h 1025"/>
                    <a:gd name="T6" fmla="*/ 25 w 389"/>
                    <a:gd name="T7" fmla="*/ 913 h 1025"/>
                    <a:gd name="T8" fmla="*/ 25 w 389"/>
                    <a:gd name="T9" fmla="*/ 1006 h 1025"/>
                    <a:gd name="T10" fmla="*/ 72 w 389"/>
                    <a:gd name="T11" fmla="*/ 1025 h 1025"/>
                    <a:gd name="T12" fmla="*/ 118 w 389"/>
                    <a:gd name="T13" fmla="*/ 1006 h 1025"/>
                    <a:gd name="T14" fmla="*/ 118 w 389"/>
                    <a:gd name="T15" fmla="*/ 25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244" y="337"/>
                        <a:pt x="244" y="694"/>
                        <a:pt x="25" y="913"/>
                      </a:cubicBezTo>
                      <a:cubicBezTo>
                        <a:pt x="0" y="938"/>
                        <a:pt x="0" y="980"/>
                        <a:pt x="25" y="1006"/>
                      </a:cubicBezTo>
                      <a:cubicBezTo>
                        <a:pt x="38" y="1019"/>
                        <a:pt x="55" y="1025"/>
                        <a:pt x="72" y="1025"/>
                      </a:cubicBezTo>
                      <a:cubicBezTo>
                        <a:pt x="89" y="1025"/>
                        <a:pt x="106" y="1019"/>
                        <a:pt x="118" y="1006"/>
                      </a:cubicBezTo>
                      <a:cubicBezTo>
                        <a:pt x="389" y="735"/>
                        <a:pt x="389" y="296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39"/>
                <p:cNvSpPr>
                  <a:spLocks/>
                </p:cNvSpPr>
                <p:nvPr userDrawn="1"/>
              </p:nvSpPr>
              <p:spPr bwMode="gray">
                <a:xfrm flipH="1">
                  <a:off x="5952632" y="1077481"/>
                  <a:ext cx="50247" cy="111239"/>
                </a:xfrm>
                <a:custGeom>
                  <a:avLst/>
                  <a:gdLst>
                    <a:gd name="T0" fmla="*/ 247 w 273"/>
                    <a:gd name="T1" fmla="*/ 493 h 605"/>
                    <a:gd name="T2" fmla="*/ 247 w 273"/>
                    <a:gd name="T3" fmla="*/ 118 h 605"/>
                    <a:gd name="T4" fmla="*/ 247 w 273"/>
                    <a:gd name="T5" fmla="*/ 25 h 605"/>
                    <a:gd name="T6" fmla="*/ 154 w 273"/>
                    <a:gd name="T7" fmla="*/ 25 h 605"/>
                    <a:gd name="T8" fmla="*/ 154 w 273"/>
                    <a:gd name="T9" fmla="*/ 586 h 605"/>
                    <a:gd name="T10" fmla="*/ 201 w 273"/>
                    <a:gd name="T11" fmla="*/ 605 h 605"/>
                    <a:gd name="T12" fmla="*/ 247 w 273"/>
                    <a:gd name="T13" fmla="*/ 586 h 605"/>
                    <a:gd name="T14" fmla="*/ 247 w 273"/>
                    <a:gd name="T15" fmla="*/ 49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" h="605">
                      <a:moveTo>
                        <a:pt x="247" y="493"/>
                      </a:moveTo>
                      <a:cubicBezTo>
                        <a:pt x="144" y="389"/>
                        <a:pt x="144" y="222"/>
                        <a:pt x="247" y="118"/>
                      </a:cubicBezTo>
                      <a:cubicBezTo>
                        <a:pt x="273" y="93"/>
                        <a:pt x="273" y="51"/>
                        <a:pt x="247" y="25"/>
                      </a:cubicBezTo>
                      <a:cubicBezTo>
                        <a:pt x="221" y="0"/>
                        <a:pt x="180" y="0"/>
                        <a:pt x="154" y="25"/>
                      </a:cubicBezTo>
                      <a:cubicBezTo>
                        <a:pt x="0" y="180"/>
                        <a:pt x="0" y="431"/>
                        <a:pt x="154" y="586"/>
                      </a:cubicBezTo>
                      <a:cubicBezTo>
                        <a:pt x="167" y="598"/>
                        <a:pt x="184" y="605"/>
                        <a:pt x="201" y="605"/>
                      </a:cubicBezTo>
                      <a:cubicBezTo>
                        <a:pt x="217" y="605"/>
                        <a:pt x="234" y="598"/>
                        <a:pt x="247" y="586"/>
                      </a:cubicBezTo>
                      <a:cubicBezTo>
                        <a:pt x="273" y="560"/>
                        <a:pt x="273" y="518"/>
                        <a:pt x="247" y="4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40"/>
                <p:cNvSpPr>
                  <a:spLocks/>
                </p:cNvSpPr>
                <p:nvPr userDrawn="1"/>
              </p:nvSpPr>
              <p:spPr bwMode="gray">
                <a:xfrm flipH="1">
                  <a:off x="5850242" y="1077481"/>
                  <a:ext cx="43057" cy="111239"/>
                </a:xfrm>
                <a:custGeom>
                  <a:avLst/>
                  <a:gdLst>
                    <a:gd name="T0" fmla="*/ 118 w 234"/>
                    <a:gd name="T1" fmla="*/ 25 h 605"/>
                    <a:gd name="T2" fmla="*/ 25 w 234"/>
                    <a:gd name="T3" fmla="*/ 25 h 605"/>
                    <a:gd name="T4" fmla="*/ 25 w 234"/>
                    <a:gd name="T5" fmla="*/ 118 h 605"/>
                    <a:gd name="T6" fmla="*/ 103 w 234"/>
                    <a:gd name="T7" fmla="*/ 305 h 605"/>
                    <a:gd name="T8" fmla="*/ 25 w 234"/>
                    <a:gd name="T9" fmla="*/ 493 h 605"/>
                    <a:gd name="T10" fmla="*/ 25 w 234"/>
                    <a:gd name="T11" fmla="*/ 586 h 605"/>
                    <a:gd name="T12" fmla="*/ 72 w 234"/>
                    <a:gd name="T13" fmla="*/ 605 h 605"/>
                    <a:gd name="T14" fmla="*/ 118 w 234"/>
                    <a:gd name="T15" fmla="*/ 586 h 605"/>
                    <a:gd name="T16" fmla="*/ 234 w 234"/>
                    <a:gd name="T17" fmla="*/ 305 h 605"/>
                    <a:gd name="T18" fmla="*/ 118 w 234"/>
                    <a:gd name="T19" fmla="*/ 2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4" h="60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75" y="168"/>
                        <a:pt x="103" y="235"/>
                        <a:pt x="103" y="305"/>
                      </a:cubicBezTo>
                      <a:cubicBezTo>
                        <a:pt x="103" y="376"/>
                        <a:pt x="75" y="443"/>
                        <a:pt x="25" y="493"/>
                      </a:cubicBezTo>
                      <a:cubicBezTo>
                        <a:pt x="0" y="518"/>
                        <a:pt x="0" y="560"/>
                        <a:pt x="25" y="586"/>
                      </a:cubicBezTo>
                      <a:cubicBezTo>
                        <a:pt x="38" y="598"/>
                        <a:pt x="55" y="605"/>
                        <a:pt x="72" y="605"/>
                      </a:cubicBezTo>
                      <a:cubicBezTo>
                        <a:pt x="89" y="605"/>
                        <a:pt x="105" y="598"/>
                        <a:pt x="118" y="586"/>
                      </a:cubicBezTo>
                      <a:cubicBezTo>
                        <a:pt x="193" y="511"/>
                        <a:pt x="234" y="411"/>
                        <a:pt x="234" y="305"/>
                      </a:cubicBezTo>
                      <a:cubicBezTo>
                        <a:pt x="234" y="200"/>
                        <a:pt x="193" y="100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" name="Group 2"/>
              <p:cNvGrpSpPr/>
              <p:nvPr userDrawn="1"/>
            </p:nvGrpSpPr>
            <p:grpSpPr>
              <a:xfrm>
                <a:off x="5152095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134" name="Oval 133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6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5180121" y="4831148"/>
                  <a:ext cx="148013" cy="147297"/>
                  <a:chOff x="2714" y="2121"/>
                  <a:chExt cx="413" cy="411"/>
                </a:xfrm>
              </p:grpSpPr>
              <p:sp>
                <p:nvSpPr>
                  <p:cNvPr id="47" name="Freeform 13"/>
                  <p:cNvSpPr>
                    <a:spLocks/>
                  </p:cNvSpPr>
                  <p:nvPr/>
                </p:nvSpPr>
                <p:spPr bwMode="auto">
                  <a:xfrm>
                    <a:off x="2980" y="2524"/>
                    <a:ext cx="3" cy="1"/>
                  </a:xfrm>
                  <a:custGeom>
                    <a:avLst/>
                    <a:gdLst>
                      <a:gd name="T0" fmla="*/ 0 w 9"/>
                      <a:gd name="T1" fmla="*/ 3 h 3"/>
                      <a:gd name="T2" fmla="*/ 9 w 9"/>
                      <a:gd name="T3" fmla="*/ 0 h 3"/>
                      <a:gd name="T4" fmla="*/ 0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6" y="1"/>
                          <a:pt x="3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4041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14"/>
                  <p:cNvSpPr>
                    <a:spLocks/>
                  </p:cNvSpPr>
                  <p:nvPr/>
                </p:nvSpPr>
                <p:spPr bwMode="auto">
                  <a:xfrm>
                    <a:off x="2714" y="2121"/>
                    <a:ext cx="413" cy="411"/>
                  </a:xfrm>
                  <a:custGeom>
                    <a:avLst/>
                    <a:gdLst>
                      <a:gd name="T0" fmla="*/ 634 w 1268"/>
                      <a:gd name="T1" fmla="*/ 0 h 1264"/>
                      <a:gd name="T2" fmla="*/ 0 w 1268"/>
                      <a:gd name="T3" fmla="*/ 634 h 1264"/>
                      <a:gd name="T4" fmla="*/ 551 w 1268"/>
                      <a:gd name="T5" fmla="*/ 1262 h 1264"/>
                      <a:gd name="T6" fmla="*/ 556 w 1268"/>
                      <a:gd name="T7" fmla="*/ 1263 h 1264"/>
                      <a:gd name="T8" fmla="*/ 567 w 1268"/>
                      <a:gd name="T9" fmla="*/ 1264 h 1264"/>
                      <a:gd name="T10" fmla="*/ 685 w 1268"/>
                      <a:gd name="T11" fmla="*/ 1193 h 1264"/>
                      <a:gd name="T12" fmla="*/ 685 w 1268"/>
                      <a:gd name="T13" fmla="*/ 1193 h 1264"/>
                      <a:gd name="T14" fmla="*/ 685 w 1268"/>
                      <a:gd name="T15" fmla="*/ 1185 h 1264"/>
                      <a:gd name="T16" fmla="*/ 685 w 1268"/>
                      <a:gd name="T17" fmla="*/ 1071 h 1264"/>
                      <a:gd name="T18" fmla="*/ 685 w 1268"/>
                      <a:gd name="T19" fmla="*/ 1071 h 1264"/>
                      <a:gd name="T20" fmla="*/ 685 w 1268"/>
                      <a:gd name="T21" fmla="*/ 955 h 1264"/>
                      <a:gd name="T22" fmla="*/ 977 w 1268"/>
                      <a:gd name="T23" fmla="*/ 736 h 1264"/>
                      <a:gd name="T24" fmla="*/ 977 w 1268"/>
                      <a:gd name="T25" fmla="*/ 581 h 1264"/>
                      <a:gd name="T26" fmla="*/ 1045 w 1268"/>
                      <a:gd name="T27" fmla="*/ 474 h 1264"/>
                      <a:gd name="T28" fmla="*/ 927 w 1268"/>
                      <a:gd name="T29" fmla="*/ 355 h 1264"/>
                      <a:gd name="T30" fmla="*/ 808 w 1268"/>
                      <a:gd name="T31" fmla="*/ 474 h 1264"/>
                      <a:gd name="T32" fmla="*/ 874 w 1268"/>
                      <a:gd name="T33" fmla="*/ 580 h 1264"/>
                      <a:gd name="T34" fmla="*/ 874 w 1268"/>
                      <a:gd name="T35" fmla="*/ 736 h 1264"/>
                      <a:gd name="T36" fmla="*/ 685 w 1268"/>
                      <a:gd name="T37" fmla="*/ 852 h 1264"/>
                      <a:gd name="T38" fmla="*/ 685 w 1268"/>
                      <a:gd name="T39" fmla="*/ 475 h 1264"/>
                      <a:gd name="T40" fmla="*/ 753 w 1268"/>
                      <a:gd name="T41" fmla="*/ 368 h 1264"/>
                      <a:gd name="T42" fmla="*/ 634 w 1268"/>
                      <a:gd name="T43" fmla="*/ 250 h 1264"/>
                      <a:gd name="T44" fmla="*/ 515 w 1268"/>
                      <a:gd name="T45" fmla="*/ 368 h 1264"/>
                      <a:gd name="T46" fmla="*/ 583 w 1268"/>
                      <a:gd name="T47" fmla="*/ 475 h 1264"/>
                      <a:gd name="T48" fmla="*/ 583 w 1268"/>
                      <a:gd name="T49" fmla="*/ 852 h 1264"/>
                      <a:gd name="T50" fmla="*/ 394 w 1268"/>
                      <a:gd name="T51" fmla="*/ 736 h 1264"/>
                      <a:gd name="T52" fmla="*/ 394 w 1268"/>
                      <a:gd name="T53" fmla="*/ 580 h 1264"/>
                      <a:gd name="T54" fmla="*/ 460 w 1268"/>
                      <a:gd name="T55" fmla="*/ 474 h 1264"/>
                      <a:gd name="T56" fmla="*/ 341 w 1268"/>
                      <a:gd name="T57" fmla="*/ 355 h 1264"/>
                      <a:gd name="T58" fmla="*/ 223 w 1268"/>
                      <a:gd name="T59" fmla="*/ 474 h 1264"/>
                      <a:gd name="T60" fmla="*/ 291 w 1268"/>
                      <a:gd name="T61" fmla="*/ 581 h 1264"/>
                      <a:gd name="T62" fmla="*/ 291 w 1268"/>
                      <a:gd name="T63" fmla="*/ 736 h 1264"/>
                      <a:gd name="T64" fmla="*/ 583 w 1268"/>
                      <a:gd name="T65" fmla="*/ 955 h 1264"/>
                      <a:gd name="T66" fmla="*/ 583 w 1268"/>
                      <a:gd name="T67" fmla="*/ 1129 h 1264"/>
                      <a:gd name="T68" fmla="*/ 553 w 1268"/>
                      <a:gd name="T69" fmla="*/ 1159 h 1264"/>
                      <a:gd name="T70" fmla="*/ 103 w 1268"/>
                      <a:gd name="T71" fmla="*/ 634 h 1264"/>
                      <a:gd name="T72" fmla="*/ 634 w 1268"/>
                      <a:gd name="T73" fmla="*/ 103 h 1264"/>
                      <a:gd name="T74" fmla="*/ 1165 w 1268"/>
                      <a:gd name="T75" fmla="*/ 634 h 1264"/>
                      <a:gd name="T76" fmla="*/ 793 w 1268"/>
                      <a:gd name="T77" fmla="*/ 1141 h 1264"/>
                      <a:gd name="T78" fmla="*/ 788 w 1268"/>
                      <a:gd name="T79" fmla="*/ 1142 h 1264"/>
                      <a:gd name="T80" fmla="*/ 788 w 1268"/>
                      <a:gd name="T81" fmla="*/ 1142 h 1264"/>
                      <a:gd name="T82" fmla="*/ 754 w 1268"/>
                      <a:gd name="T83" fmla="*/ 1191 h 1264"/>
                      <a:gd name="T84" fmla="*/ 788 w 1268"/>
                      <a:gd name="T85" fmla="*/ 1239 h 1264"/>
                      <a:gd name="T86" fmla="*/ 806 w 1268"/>
                      <a:gd name="T87" fmla="*/ 1242 h 1264"/>
                      <a:gd name="T88" fmla="*/ 817 w 1268"/>
                      <a:gd name="T89" fmla="*/ 1241 h 1264"/>
                      <a:gd name="T90" fmla="*/ 826 w 1268"/>
                      <a:gd name="T91" fmla="*/ 1238 h 1264"/>
                      <a:gd name="T92" fmla="*/ 1268 w 1268"/>
                      <a:gd name="T93" fmla="*/ 634 h 1264"/>
                      <a:gd name="T94" fmla="*/ 634 w 1268"/>
                      <a:gd name="T9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268" h="1264">
                        <a:moveTo>
                          <a:pt x="634" y="0"/>
                        </a:moveTo>
                        <a:cubicBezTo>
                          <a:pt x="284" y="0"/>
                          <a:pt x="0" y="284"/>
                          <a:pt x="0" y="634"/>
                        </a:cubicBezTo>
                        <a:cubicBezTo>
                          <a:pt x="0" y="956"/>
                          <a:pt x="240" y="1222"/>
                          <a:pt x="551" y="1262"/>
                        </a:cubicBezTo>
                        <a:cubicBezTo>
                          <a:pt x="552" y="1263"/>
                          <a:pt x="554" y="1263"/>
                          <a:pt x="556" y="1263"/>
                        </a:cubicBezTo>
                        <a:cubicBezTo>
                          <a:pt x="560" y="1263"/>
                          <a:pt x="563" y="1264"/>
                          <a:pt x="567" y="1264"/>
                        </a:cubicBezTo>
                        <a:cubicBezTo>
                          <a:pt x="632" y="1264"/>
                          <a:pt x="685" y="1259"/>
                          <a:pt x="685" y="1193"/>
                        </a:cubicBezTo>
                        <a:cubicBezTo>
                          <a:pt x="685" y="1193"/>
                          <a:pt x="685" y="1193"/>
                          <a:pt x="685" y="1193"/>
                        </a:cubicBezTo>
                        <a:cubicBezTo>
                          <a:pt x="685" y="1190"/>
                          <a:pt x="685" y="1187"/>
                          <a:pt x="685" y="1185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955"/>
                          <a:pt x="685" y="955"/>
                          <a:pt x="685" y="955"/>
                        </a:cubicBezTo>
                        <a:cubicBezTo>
                          <a:pt x="855" y="937"/>
                          <a:pt x="977" y="831"/>
                          <a:pt x="977" y="736"/>
                        </a:cubicBezTo>
                        <a:cubicBezTo>
                          <a:pt x="977" y="581"/>
                          <a:pt x="977" y="581"/>
                          <a:pt x="977" y="581"/>
                        </a:cubicBezTo>
                        <a:cubicBezTo>
                          <a:pt x="1017" y="562"/>
                          <a:pt x="1045" y="521"/>
                          <a:pt x="1045" y="474"/>
                        </a:cubicBezTo>
                        <a:cubicBezTo>
                          <a:pt x="1045" y="408"/>
                          <a:pt x="992" y="355"/>
                          <a:pt x="927" y="355"/>
                        </a:cubicBezTo>
                        <a:cubicBezTo>
                          <a:pt x="861" y="355"/>
                          <a:pt x="808" y="408"/>
                          <a:pt x="808" y="474"/>
                        </a:cubicBezTo>
                        <a:cubicBezTo>
                          <a:pt x="808" y="521"/>
                          <a:pt x="835" y="561"/>
                          <a:pt x="874" y="580"/>
                        </a:cubicBezTo>
                        <a:cubicBezTo>
                          <a:pt x="874" y="736"/>
                          <a:pt x="874" y="736"/>
                          <a:pt x="874" y="736"/>
                        </a:cubicBezTo>
                        <a:cubicBezTo>
                          <a:pt x="874" y="767"/>
                          <a:pt x="802" y="836"/>
                          <a:pt x="685" y="852"/>
                        </a:cubicBezTo>
                        <a:cubicBezTo>
                          <a:pt x="685" y="475"/>
                          <a:pt x="685" y="475"/>
                          <a:pt x="685" y="475"/>
                        </a:cubicBezTo>
                        <a:cubicBezTo>
                          <a:pt x="725" y="456"/>
                          <a:pt x="753" y="415"/>
                          <a:pt x="753" y="368"/>
                        </a:cubicBezTo>
                        <a:cubicBezTo>
                          <a:pt x="753" y="303"/>
                          <a:pt x="699" y="250"/>
                          <a:pt x="634" y="250"/>
                        </a:cubicBezTo>
                        <a:cubicBezTo>
                          <a:pt x="569" y="250"/>
                          <a:pt x="515" y="303"/>
                          <a:pt x="515" y="368"/>
                        </a:cubicBezTo>
                        <a:cubicBezTo>
                          <a:pt x="515" y="415"/>
                          <a:pt x="543" y="456"/>
                          <a:pt x="583" y="475"/>
                        </a:cubicBezTo>
                        <a:cubicBezTo>
                          <a:pt x="583" y="852"/>
                          <a:pt x="583" y="852"/>
                          <a:pt x="583" y="852"/>
                        </a:cubicBezTo>
                        <a:cubicBezTo>
                          <a:pt x="465" y="836"/>
                          <a:pt x="394" y="767"/>
                          <a:pt x="394" y="736"/>
                        </a:cubicBezTo>
                        <a:cubicBezTo>
                          <a:pt x="394" y="580"/>
                          <a:pt x="394" y="580"/>
                          <a:pt x="394" y="580"/>
                        </a:cubicBezTo>
                        <a:cubicBezTo>
                          <a:pt x="433" y="561"/>
                          <a:pt x="460" y="521"/>
                          <a:pt x="460" y="474"/>
                        </a:cubicBezTo>
                        <a:cubicBezTo>
                          <a:pt x="460" y="408"/>
                          <a:pt x="407" y="355"/>
                          <a:pt x="341" y="355"/>
                        </a:cubicBezTo>
                        <a:cubicBezTo>
                          <a:pt x="276" y="355"/>
                          <a:pt x="223" y="408"/>
                          <a:pt x="223" y="474"/>
                        </a:cubicBezTo>
                        <a:cubicBezTo>
                          <a:pt x="223" y="521"/>
                          <a:pt x="251" y="562"/>
                          <a:pt x="291" y="581"/>
                        </a:cubicBezTo>
                        <a:cubicBezTo>
                          <a:pt x="291" y="736"/>
                          <a:pt x="291" y="736"/>
                          <a:pt x="291" y="736"/>
                        </a:cubicBezTo>
                        <a:cubicBezTo>
                          <a:pt x="291" y="831"/>
                          <a:pt x="413" y="937"/>
                          <a:pt x="583" y="955"/>
                        </a:cubicBezTo>
                        <a:cubicBezTo>
                          <a:pt x="583" y="1129"/>
                          <a:pt x="583" y="1129"/>
                          <a:pt x="583" y="1129"/>
                        </a:cubicBezTo>
                        <a:cubicBezTo>
                          <a:pt x="583" y="1146"/>
                          <a:pt x="580" y="1160"/>
                          <a:pt x="553" y="1159"/>
                        </a:cubicBezTo>
                        <a:cubicBezTo>
                          <a:pt x="298" y="1120"/>
                          <a:pt x="103" y="899"/>
                          <a:pt x="103" y="634"/>
                        </a:cubicBezTo>
                        <a:cubicBezTo>
                          <a:pt x="103" y="341"/>
                          <a:pt x="341" y="103"/>
                          <a:pt x="634" y="103"/>
                        </a:cubicBezTo>
                        <a:cubicBezTo>
                          <a:pt x="927" y="103"/>
                          <a:pt x="1165" y="341"/>
                          <a:pt x="1165" y="634"/>
                        </a:cubicBezTo>
                        <a:cubicBezTo>
                          <a:pt x="1165" y="872"/>
                          <a:pt x="1008" y="1073"/>
                          <a:pt x="793" y="1141"/>
                        </a:cubicBezTo>
                        <a:cubicBezTo>
                          <a:pt x="791" y="1141"/>
                          <a:pt x="790" y="1142"/>
                          <a:pt x="788" y="1142"/>
                        </a:cubicBezTo>
                        <a:cubicBezTo>
                          <a:pt x="788" y="1142"/>
                          <a:pt x="788" y="1142"/>
                          <a:pt x="788" y="1142"/>
                        </a:cubicBezTo>
                        <a:cubicBezTo>
                          <a:pt x="768" y="1150"/>
                          <a:pt x="754" y="1168"/>
                          <a:pt x="754" y="1191"/>
                        </a:cubicBezTo>
                        <a:cubicBezTo>
                          <a:pt x="754" y="1213"/>
                          <a:pt x="768" y="1232"/>
                          <a:pt x="788" y="1239"/>
                        </a:cubicBezTo>
                        <a:cubicBezTo>
                          <a:pt x="794" y="1241"/>
                          <a:pt x="800" y="1242"/>
                          <a:pt x="806" y="1242"/>
                        </a:cubicBezTo>
                        <a:cubicBezTo>
                          <a:pt x="810" y="1242"/>
                          <a:pt x="813" y="1242"/>
                          <a:pt x="817" y="1241"/>
                        </a:cubicBezTo>
                        <a:cubicBezTo>
                          <a:pt x="820" y="1240"/>
                          <a:pt x="823" y="1239"/>
                          <a:pt x="826" y="1238"/>
                        </a:cubicBezTo>
                        <a:cubicBezTo>
                          <a:pt x="1082" y="1157"/>
                          <a:pt x="1268" y="917"/>
                          <a:pt x="1268" y="634"/>
                        </a:cubicBezTo>
                        <a:cubicBezTo>
                          <a:pt x="1268" y="284"/>
                          <a:pt x="984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7" r:id="rId1"/>
    <p:sldLayoutId id="2147486569" r:id="rId2"/>
    <p:sldLayoutId id="2147486565" r:id="rId3"/>
    <p:sldLayoutId id="2147486561" r:id="rId4"/>
    <p:sldLayoutId id="2147486566" r:id="rId5"/>
    <p:sldLayoutId id="2147486562" r:id="rId6"/>
    <p:sldLayoutId id="2147486564" r:id="rId7"/>
    <p:sldLayoutId id="21474865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800" b="0" smtClean="0">
          <a:solidFill>
            <a:schemeClr val="bg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" y="1646694"/>
            <a:ext cx="4686300" cy="837152"/>
          </a:xfrm>
        </p:spPr>
        <p:txBody>
          <a:bodyPr/>
          <a:lstStyle/>
          <a:p>
            <a:r>
              <a:rPr lang="en-US" dirty="0" smtClean="0"/>
              <a:t>Guest Heartbeat &amp; Notification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099" y="2624978"/>
            <a:ext cx="4695825" cy="276999"/>
          </a:xfrm>
        </p:spPr>
        <p:txBody>
          <a:bodyPr/>
          <a:lstStyle/>
          <a:p>
            <a:r>
              <a:rPr lang="en-US" dirty="0" smtClean="0"/>
              <a:t>Titanium Server (TiS)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4" y="346449"/>
            <a:ext cx="8572501" cy="366254"/>
          </a:xfrm>
        </p:spPr>
        <p:txBody>
          <a:bodyPr/>
          <a:lstStyle/>
          <a:p>
            <a:r>
              <a:rPr lang="en-US" dirty="0" smtClean="0"/>
              <a:t>TiS Guest Heartbeat &amp; Notification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981150"/>
            <a:ext cx="8573839" cy="366664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sz="1600" u="sng" dirty="0"/>
              <a:t>Default</a:t>
            </a:r>
            <a:r>
              <a:rPr lang="en-US" sz="1600" dirty="0"/>
              <a:t> monitoring of Guests is provided automatically by TiS via monitoring the QEMU process running the Guest’s Virtual </a:t>
            </a:r>
            <a:r>
              <a:rPr lang="en-US" sz="1600" dirty="0" smtClean="0"/>
              <a:t>Machine</a:t>
            </a:r>
            <a:br>
              <a:rPr lang="en-US" sz="1600" dirty="0" smtClean="0"/>
            </a:br>
            <a:endParaRPr lang="en-US" sz="1600" dirty="0"/>
          </a:p>
          <a:p>
            <a:pPr>
              <a:buClr>
                <a:schemeClr val="accent2"/>
              </a:buClr>
            </a:pPr>
            <a:r>
              <a:rPr lang="en-US" sz="1600" u="sng" dirty="0"/>
              <a:t>Enhanced</a:t>
            </a:r>
            <a:r>
              <a:rPr lang="en-US" sz="1600" dirty="0"/>
              <a:t> monitoring and management of the Guest can be achieved with the TiS Guest Heartbeat &amp; Notification API</a:t>
            </a:r>
          </a:p>
          <a:p>
            <a:pPr lvl="1"/>
            <a:r>
              <a:rPr lang="en-US" sz="1400" dirty="0"/>
              <a:t>heartbeating / periodic health-checks of Guest Application Process(</a:t>
            </a:r>
            <a:r>
              <a:rPr lang="en-US" sz="1400" dirty="0" err="1"/>
              <a:t>es</a:t>
            </a:r>
            <a:r>
              <a:rPr lang="en-US" sz="1400" dirty="0"/>
              <a:t>) inside the Guest’s VM,</a:t>
            </a:r>
          </a:p>
          <a:p>
            <a:pPr lvl="1"/>
            <a:r>
              <a:rPr lang="en-US" sz="1400" dirty="0"/>
              <a:t>checks / voting to ensure an application is in a suitable state for a particular action, e.g. stop, reboot, pause, etc.</a:t>
            </a:r>
          </a:p>
          <a:p>
            <a:pPr lvl="1"/>
            <a:r>
              <a:rPr lang="en-US" sz="1400" dirty="0"/>
              <a:t>notification of pending action, in order to enable graceful application behavior</a:t>
            </a:r>
            <a:br>
              <a:rPr lang="en-US" sz="1400" dirty="0"/>
            </a:br>
            <a:r>
              <a:rPr lang="en-US" sz="1400" dirty="0"/>
              <a:t>e.g. notification of stop, reboot, pause, etc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endParaRPr lang="en-US" sz="1600" dirty="0"/>
          </a:p>
          <a:p>
            <a:pPr>
              <a:buClr>
                <a:schemeClr val="accent2"/>
              </a:buClr>
            </a:pPr>
            <a:r>
              <a:rPr lang="en-US" sz="1600" dirty="0"/>
              <a:t>Client API supports both</a:t>
            </a:r>
          </a:p>
          <a:p>
            <a:pPr lvl="1"/>
            <a:r>
              <a:rPr lang="en-US" sz="1400" dirty="0"/>
              <a:t>a message-based API, and</a:t>
            </a:r>
          </a:p>
          <a:p>
            <a:pPr lvl="1"/>
            <a:r>
              <a:rPr lang="en-US" sz="1400" dirty="0"/>
              <a:t>a mechanism to register action-specific scripts</a:t>
            </a:r>
            <a:br>
              <a:rPr lang="en-US" sz="1400" dirty="0"/>
            </a:br>
            <a:r>
              <a:rPr lang="en-US" sz="1400" dirty="0"/>
              <a:t>(e.g. health-check script, corrective-action-script, shutdown-script, etc.)</a:t>
            </a:r>
          </a:p>
        </p:txBody>
      </p:sp>
    </p:spTree>
    <p:extLst>
      <p:ext uri="{BB962C8B-B14F-4D97-AF65-F5344CB8AC3E}">
        <p14:creationId xmlns:p14="http://schemas.microsoft.com/office/powerpoint/2010/main" val="32916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4" y="346449"/>
            <a:ext cx="8572501" cy="366254"/>
          </a:xfrm>
        </p:spPr>
        <p:txBody>
          <a:bodyPr/>
          <a:lstStyle/>
          <a:p>
            <a:r>
              <a:rPr lang="en-US" dirty="0" smtClean="0"/>
              <a:t>TiS Guest Heartbeat &amp; Notification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3615" y="2033922"/>
            <a:ext cx="2743087" cy="2831750"/>
          </a:xfrm>
        </p:spPr>
        <p:txBody>
          <a:bodyPr>
            <a:normAutofit fontScale="47500" lnSpcReduction="20000"/>
          </a:bodyPr>
          <a:lstStyle/>
          <a:p>
            <a:pPr marL="0" lvl="0" indent="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None/>
            </a:pPr>
            <a:r>
              <a:rPr lang="en-US" sz="2500" dirty="0">
                <a:ea typeface="+mn-ea"/>
                <a:cs typeface="+mn-cs"/>
              </a:rPr>
              <a:t>The Guest is required to:</a:t>
            </a:r>
          </a:p>
          <a:p>
            <a:pPr marL="169863" lvl="0" indent="-169863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500" dirty="0">
                <a:ea typeface="+mn-ea"/>
                <a:cs typeface="+mn-cs"/>
              </a:rPr>
              <a:t>package TiS Heartbeat Daemon</a:t>
            </a:r>
          </a:p>
          <a:p>
            <a:pPr marL="287338" lvl="1" indent="-117475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000" dirty="0"/>
              <a:t>started from </a:t>
            </a:r>
            <a:r>
              <a:rPr lang="en-US" sz="2000" dirty="0" err="1"/>
              <a:t>init.d</a:t>
            </a:r>
            <a:r>
              <a:rPr lang="en-US" sz="2000" dirty="0"/>
              <a:t>,</a:t>
            </a:r>
          </a:p>
          <a:p>
            <a:pPr marL="287338" lvl="1" indent="-117475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000" dirty="0"/>
              <a:t>acts as proxy between Guest Applications and TiS Platform,</a:t>
            </a:r>
          </a:p>
          <a:p>
            <a:pPr marL="169863" lvl="0" indent="-169863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500" dirty="0">
                <a:ea typeface="+mn-ea"/>
                <a:cs typeface="+mn-cs"/>
              </a:rPr>
              <a:t>for any Guest Process requiring heartbeat-</a:t>
            </a:r>
            <a:r>
              <a:rPr lang="en-US" sz="2500" dirty="0" err="1">
                <a:ea typeface="+mn-ea"/>
                <a:cs typeface="+mn-cs"/>
              </a:rPr>
              <a:t>ing</a:t>
            </a:r>
            <a:r>
              <a:rPr lang="en-US" sz="2500" dirty="0">
                <a:ea typeface="+mn-ea"/>
                <a:cs typeface="+mn-cs"/>
              </a:rPr>
              <a:t> or notification of action events</a:t>
            </a:r>
          </a:p>
          <a:p>
            <a:pPr marL="287338" lvl="1" indent="-117475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200" dirty="0"/>
              <a:t>link with TiS libheartbeat_api.so,</a:t>
            </a:r>
          </a:p>
          <a:p>
            <a:pPr marL="287338" lvl="1" indent="-117475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200" dirty="0"/>
              <a:t>use the associated message-based API to register for heartbeating and notification of action events</a:t>
            </a:r>
          </a:p>
          <a:p>
            <a:pPr marL="169863" lvl="0" indent="-169863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200" dirty="0">
                <a:ea typeface="+mn-ea"/>
                <a:cs typeface="+mn-cs"/>
              </a:rPr>
              <a:t>or alternatively register action-specific scripts</a:t>
            </a:r>
          </a:p>
          <a:p>
            <a:pPr marL="287338" lvl="1" indent="-117475" eaLnBrk="0" hangingPunct="0">
              <a:lnSpc>
                <a:spcPct val="95000"/>
              </a:lnSpc>
              <a:spcBef>
                <a:spcPct val="35000"/>
              </a:spcBef>
              <a:buClr>
                <a:schemeClr val="bg1"/>
              </a:buClr>
            </a:pPr>
            <a:r>
              <a:rPr lang="en-US" sz="2200" dirty="0"/>
              <a:t>use the TiS </a:t>
            </a:r>
            <a:r>
              <a:rPr lang="en-US" sz="2200" dirty="0" err="1"/>
              <a:t>heartbeat_client</a:t>
            </a:r>
            <a:r>
              <a:rPr lang="en-US" sz="2200" dirty="0"/>
              <a:t> utility to register for heartbeating and to run the specified application-specific health-check, corrective-action and/or shutdown scripts</a:t>
            </a:r>
            <a:endParaRPr lang="en-US" sz="2200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754406" y="1175540"/>
            <a:ext cx="367942" cy="113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3710574" y="861812"/>
            <a:ext cx="5007805" cy="35222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534782" y="1017663"/>
            <a:ext cx="5007805" cy="35222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79274" y="1179747"/>
            <a:ext cx="5007805" cy="35222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42401" y="938819"/>
            <a:ext cx="1412005" cy="7438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68610" y="1055188"/>
            <a:ext cx="1412005" cy="7438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63356" y="1106969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Controller Node</a:t>
            </a:r>
            <a:endParaRPr lang="en-US" sz="11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47481" y="1254469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Compute Node</a:t>
            </a:r>
            <a:endParaRPr lang="en-US" sz="11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122348" y="726778"/>
            <a:ext cx="13523" cy="107225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 flipV="1">
            <a:off x="2880615" y="1293046"/>
            <a:ext cx="248493" cy="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 flipV="1">
            <a:off x="3135871" y="1371973"/>
            <a:ext cx="248493" cy="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 flipV="1">
            <a:off x="3135871" y="1103910"/>
            <a:ext cx="398912" cy="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 flipV="1">
            <a:off x="3135871" y="948060"/>
            <a:ext cx="574703" cy="2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pic>
        <p:nvPicPr>
          <p:cNvPr id="81" name="Picture 2" descr="C:\Users\gwaines\AppData\Local\Microsoft\Windows\Temporary Internet Files\Content.IE5\7G28DCWF\MC900411866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7" y="820327"/>
            <a:ext cx="606077" cy="569383"/>
          </a:xfrm>
          <a:prstGeom prst="rect">
            <a:avLst/>
          </a:prstGeom>
          <a:solidFill>
            <a:schemeClr val="bg1"/>
          </a:solidFill>
          <a:extLst/>
        </p:spPr>
      </p:pic>
      <p:cxnSp>
        <p:nvCxnSpPr>
          <p:cNvPr id="82" name="Straight Connector 81"/>
          <p:cNvCxnSpPr/>
          <p:nvPr/>
        </p:nvCxnSpPr>
        <p:spPr>
          <a:xfrm>
            <a:off x="947758" y="1017663"/>
            <a:ext cx="740864" cy="409445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83" name="Rectangle 82"/>
          <p:cNvSpPr/>
          <p:nvPr/>
        </p:nvSpPr>
        <p:spPr>
          <a:xfrm rot="16200000">
            <a:off x="2800001" y="2413244"/>
            <a:ext cx="2631587" cy="1082705"/>
          </a:xfrm>
          <a:prstGeom prst="rect">
            <a:avLst/>
          </a:prstGeom>
          <a:solidFill>
            <a:srgbClr val="FFFFFF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2909738" y="2760593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Platform Compute Services</a:t>
            </a:r>
            <a:endParaRPr lang="en-US" sz="120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06984" y="1331967"/>
            <a:ext cx="1377300" cy="450651"/>
            <a:chOff x="5644903" y="4062076"/>
            <a:chExt cx="1786403" cy="590188"/>
          </a:xfrm>
        </p:grpSpPr>
        <p:sp>
          <p:nvSpPr>
            <p:cNvPr id="86" name="Rectangle 85"/>
            <p:cNvSpPr/>
            <p:nvPr/>
          </p:nvSpPr>
          <p:spPr>
            <a:xfrm>
              <a:off x="5709249" y="4062076"/>
              <a:ext cx="1657709" cy="487549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44903" y="4087960"/>
              <a:ext cx="1786403" cy="564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Platform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Controller Services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880265" y="1611550"/>
            <a:ext cx="3277644" cy="2311548"/>
          </a:xfrm>
          <a:prstGeom prst="rect">
            <a:avLst/>
          </a:prstGeom>
          <a:solidFill>
            <a:srgbClr val="3F6379">
              <a:lumMod val="40000"/>
              <a:lumOff val="6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3995615" y="2504310"/>
            <a:ext cx="2311547" cy="526028"/>
          </a:xfrm>
          <a:prstGeom prst="rect">
            <a:avLst/>
          </a:prstGeom>
          <a:solidFill>
            <a:srgbClr val="FFFFFF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>
            <a:off x="4827101" y="2289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 smtClean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QEMU</a:t>
            </a:r>
            <a:endParaRPr lang="en-US" sz="120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9134" y="1636633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Guest</a:t>
            </a:r>
            <a:endParaRPr lang="en-US" sz="11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12656" y="1410314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Virtual Machine</a:t>
            </a:r>
            <a:endParaRPr lang="en-US" sz="11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628779" y="1427108"/>
            <a:ext cx="1147372" cy="430939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grpSp>
        <p:nvGrpSpPr>
          <p:cNvPr id="94" name="Group 93"/>
          <p:cNvGrpSpPr/>
          <p:nvPr/>
        </p:nvGrpSpPr>
        <p:grpSpPr>
          <a:xfrm>
            <a:off x="5546811" y="1999836"/>
            <a:ext cx="691216" cy="958015"/>
            <a:chOff x="5413333" y="2604517"/>
            <a:chExt cx="834655" cy="758654"/>
          </a:xfrm>
        </p:grpSpPr>
        <p:sp>
          <p:nvSpPr>
            <p:cNvPr id="95" name="Oval 94"/>
            <p:cNvSpPr/>
            <p:nvPr/>
          </p:nvSpPr>
          <p:spPr>
            <a:xfrm>
              <a:off x="5502730" y="2604517"/>
              <a:ext cx="676000" cy="758654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13333" y="2729871"/>
              <a:ext cx="834655" cy="292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TiS</a:t>
              </a:r>
              <a:b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</a:b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Heartbeat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V="1">
            <a:off x="4148607" y="2569034"/>
            <a:ext cx="1684989" cy="368847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grpSp>
        <p:nvGrpSpPr>
          <p:cNvPr id="98" name="Group 97"/>
          <p:cNvGrpSpPr/>
          <p:nvPr/>
        </p:nvGrpSpPr>
        <p:grpSpPr>
          <a:xfrm>
            <a:off x="6969368" y="1679123"/>
            <a:ext cx="748923" cy="958015"/>
            <a:chOff x="5345838" y="2604517"/>
            <a:chExt cx="904338" cy="758654"/>
          </a:xfrm>
        </p:grpSpPr>
        <p:sp>
          <p:nvSpPr>
            <p:cNvPr id="99" name="Oval 98"/>
            <p:cNvSpPr/>
            <p:nvPr/>
          </p:nvSpPr>
          <p:spPr>
            <a:xfrm>
              <a:off x="5407310" y="2604517"/>
              <a:ext cx="771420" cy="75865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345838" y="2751548"/>
              <a:ext cx="904338" cy="182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Application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709560" y="2327857"/>
            <a:ext cx="1260280" cy="251928"/>
            <a:chOff x="6601292" y="3060260"/>
            <a:chExt cx="1521810" cy="329933"/>
          </a:xfrm>
        </p:grpSpPr>
        <p:sp>
          <p:nvSpPr>
            <p:cNvPr id="102" name="Rounded Rectangle 101"/>
            <p:cNvSpPr/>
            <p:nvPr/>
          </p:nvSpPr>
          <p:spPr>
            <a:xfrm>
              <a:off x="6706204" y="3060260"/>
              <a:ext cx="1302960" cy="294747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01292" y="3067733"/>
              <a:ext cx="1521810" cy="32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libheartbeat_api.so</a:t>
              </a:r>
            </a:p>
          </p:txBody>
        </p:sp>
      </p:grpSp>
      <p:cxnSp>
        <p:nvCxnSpPr>
          <p:cNvPr id="104" name="Straight Arrow Connector 103"/>
          <p:cNvCxnSpPr>
            <a:endCxn id="103" idx="1"/>
          </p:cNvCxnSpPr>
          <p:nvPr/>
        </p:nvCxnSpPr>
        <p:spPr>
          <a:xfrm flipV="1">
            <a:off x="5992403" y="2456674"/>
            <a:ext cx="717157" cy="95349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 flipV="1">
            <a:off x="7477615" y="2033922"/>
            <a:ext cx="0" cy="371927"/>
          </a:xfrm>
          <a:prstGeom prst="straightConnector1">
            <a:avLst/>
          </a:prstGeom>
          <a:noFill/>
          <a:ln w="38100" cap="flat" cmpd="sng" algn="ctr">
            <a:solidFill>
              <a:srgbClr val="FECA2D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106" name="Flowchart: Magnetic Disk 105"/>
          <p:cNvSpPr/>
          <p:nvPr/>
        </p:nvSpPr>
        <p:spPr>
          <a:xfrm>
            <a:off x="5493816" y="3338791"/>
            <a:ext cx="1030459" cy="504956"/>
          </a:xfrm>
          <a:prstGeom prst="flowChartMagneticDisk">
            <a:avLst/>
          </a:prstGeom>
          <a:solidFill>
            <a:srgbClr val="3F6379">
              <a:lumMod val="40000"/>
              <a:lumOff val="60000"/>
            </a:srgbClr>
          </a:solidFill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570363" y="3282137"/>
            <a:ext cx="561180" cy="294096"/>
            <a:chOff x="9503229" y="4710793"/>
            <a:chExt cx="677635" cy="385158"/>
          </a:xfrm>
        </p:grpSpPr>
        <p:sp>
          <p:nvSpPr>
            <p:cNvPr id="108" name="Snip and Round Single Corner Rectangle 107"/>
            <p:cNvSpPr/>
            <p:nvPr/>
          </p:nvSpPr>
          <p:spPr>
            <a:xfrm>
              <a:off x="9503229" y="4710793"/>
              <a:ext cx="677635" cy="359228"/>
            </a:xfrm>
            <a:prstGeom prst="snipRoundRect">
              <a:avLst/>
            </a:prstGeom>
            <a:solidFill>
              <a:srgbClr val="0070C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536018" y="4763415"/>
              <a:ext cx="612055" cy="3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script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614814" y="3322317"/>
            <a:ext cx="561180" cy="294096"/>
            <a:chOff x="9503229" y="4710793"/>
            <a:chExt cx="677635" cy="385158"/>
          </a:xfrm>
        </p:grpSpPr>
        <p:sp>
          <p:nvSpPr>
            <p:cNvPr id="111" name="Snip and Round Single Corner Rectangle 110"/>
            <p:cNvSpPr/>
            <p:nvPr/>
          </p:nvSpPr>
          <p:spPr>
            <a:xfrm>
              <a:off x="9503229" y="4710793"/>
              <a:ext cx="677635" cy="359228"/>
            </a:xfrm>
            <a:prstGeom prst="snipRoundRect">
              <a:avLst/>
            </a:prstGeom>
            <a:solidFill>
              <a:srgbClr val="0070C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536018" y="4763415"/>
              <a:ext cx="612055" cy="332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script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45860" y="3318887"/>
            <a:ext cx="678391" cy="369331"/>
            <a:chOff x="9457861" y="4650428"/>
            <a:chExt cx="819169" cy="483689"/>
          </a:xfrm>
        </p:grpSpPr>
        <p:sp>
          <p:nvSpPr>
            <p:cNvPr id="114" name="Snip and Round Single Corner Rectangle 113"/>
            <p:cNvSpPr/>
            <p:nvPr/>
          </p:nvSpPr>
          <p:spPr>
            <a:xfrm>
              <a:off x="9503229" y="4710793"/>
              <a:ext cx="677635" cy="359228"/>
            </a:xfrm>
            <a:prstGeom prst="snipRoundRect">
              <a:avLst/>
            </a:prstGeom>
            <a:solidFill>
              <a:srgbClr val="0070C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457861" y="4650428"/>
              <a:ext cx="819169" cy="483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shutdown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script</a:t>
              </a:r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5928945" y="2623961"/>
            <a:ext cx="137863" cy="714830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grpSp>
        <p:nvGrpSpPr>
          <p:cNvPr id="117" name="Group 116"/>
          <p:cNvGrpSpPr/>
          <p:nvPr/>
        </p:nvGrpSpPr>
        <p:grpSpPr>
          <a:xfrm>
            <a:off x="7246131" y="2761169"/>
            <a:ext cx="691216" cy="958015"/>
            <a:chOff x="5380682" y="2604517"/>
            <a:chExt cx="834655" cy="758654"/>
          </a:xfrm>
        </p:grpSpPr>
        <p:sp>
          <p:nvSpPr>
            <p:cNvPr id="118" name="Oval 117"/>
            <p:cNvSpPr/>
            <p:nvPr/>
          </p:nvSpPr>
          <p:spPr>
            <a:xfrm>
              <a:off x="5407310" y="2604517"/>
              <a:ext cx="771420" cy="758654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80682" y="2695229"/>
              <a:ext cx="834655" cy="292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Heartbeat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Client</a:t>
              </a: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6019607" y="2596550"/>
            <a:ext cx="1024742" cy="813353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121" name="Freeform 120"/>
          <p:cNvSpPr/>
          <p:nvPr/>
        </p:nvSpPr>
        <p:spPr>
          <a:xfrm>
            <a:off x="5921494" y="2285247"/>
            <a:ext cx="406898" cy="854062"/>
          </a:xfrm>
          <a:custGeom>
            <a:avLst/>
            <a:gdLst>
              <a:gd name="connsiteX0" fmla="*/ 506185 w 579960"/>
              <a:gd name="connsiteY0" fmla="*/ 0 h 1110343"/>
              <a:gd name="connsiteX1" fmla="*/ 579664 w 579960"/>
              <a:gd name="connsiteY1" fmla="*/ 465365 h 1110343"/>
              <a:gd name="connsiteX2" fmla="*/ 481692 w 579960"/>
              <a:gd name="connsiteY2" fmla="*/ 873579 h 1110343"/>
              <a:gd name="connsiteX3" fmla="*/ 0 w 579960"/>
              <a:gd name="connsiteY3" fmla="*/ 1110343 h 1110343"/>
              <a:gd name="connsiteX0" fmla="*/ 506185 w 584061"/>
              <a:gd name="connsiteY0" fmla="*/ 0 h 1110343"/>
              <a:gd name="connsiteX1" fmla="*/ 579664 w 584061"/>
              <a:gd name="connsiteY1" fmla="*/ 465365 h 1110343"/>
              <a:gd name="connsiteX2" fmla="*/ 383721 w 584061"/>
              <a:gd name="connsiteY2" fmla="*/ 840921 h 1110343"/>
              <a:gd name="connsiteX3" fmla="*/ 0 w 584061"/>
              <a:gd name="connsiteY3" fmla="*/ 1110343 h 1110343"/>
              <a:gd name="connsiteX0" fmla="*/ 506185 w 523726"/>
              <a:gd name="connsiteY0" fmla="*/ 0 h 1110343"/>
              <a:gd name="connsiteX1" fmla="*/ 489857 w 523726"/>
              <a:gd name="connsiteY1" fmla="*/ 465365 h 1110343"/>
              <a:gd name="connsiteX2" fmla="*/ 383721 w 523726"/>
              <a:gd name="connsiteY2" fmla="*/ 840921 h 1110343"/>
              <a:gd name="connsiteX3" fmla="*/ 0 w 523726"/>
              <a:gd name="connsiteY3" fmla="*/ 1110343 h 1110343"/>
              <a:gd name="connsiteX0" fmla="*/ 432706 w 491336"/>
              <a:gd name="connsiteY0" fmla="*/ 0 h 1118508"/>
              <a:gd name="connsiteX1" fmla="*/ 489857 w 491336"/>
              <a:gd name="connsiteY1" fmla="*/ 473530 h 1118508"/>
              <a:gd name="connsiteX2" fmla="*/ 383721 w 491336"/>
              <a:gd name="connsiteY2" fmla="*/ 849086 h 1118508"/>
              <a:gd name="connsiteX3" fmla="*/ 0 w 491336"/>
              <a:gd name="connsiteY3" fmla="*/ 1118508 h 111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336" h="1118508">
                <a:moveTo>
                  <a:pt x="432706" y="0"/>
                </a:moveTo>
                <a:cubicBezTo>
                  <a:pt x="471486" y="159884"/>
                  <a:pt x="498021" y="332016"/>
                  <a:pt x="489857" y="473530"/>
                </a:cubicBezTo>
                <a:cubicBezTo>
                  <a:pt x="481693" y="615044"/>
                  <a:pt x="465364" y="741590"/>
                  <a:pt x="383721" y="849086"/>
                </a:cubicBezTo>
                <a:cubicBezTo>
                  <a:pt x="302078" y="956582"/>
                  <a:pt x="192540" y="1053874"/>
                  <a:pt x="0" y="1118508"/>
                </a:cubicBezTo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63055" y="2601681"/>
            <a:ext cx="1000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700" i="1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- register</a:t>
            </a:r>
          </a:p>
          <a:p>
            <a:pPr defTabSz="914400"/>
            <a:r>
              <a:rPr lang="en-US" sz="700" i="1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- health check</a:t>
            </a:r>
          </a:p>
          <a:p>
            <a:pPr defTabSz="914400"/>
            <a:r>
              <a:rPr lang="en-US" sz="700" i="1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- shutdown </a:t>
            </a:r>
            <a:br>
              <a:rPr lang="en-US" sz="700" i="1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</a:br>
            <a:r>
              <a:rPr lang="en-US" sz="700" i="1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    check / request</a:t>
            </a:r>
          </a:p>
          <a:p>
            <a:pPr defTabSz="914400"/>
            <a:r>
              <a:rPr lang="en-US" sz="700" i="1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- …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6276843" y="3526834"/>
            <a:ext cx="561180" cy="369331"/>
            <a:chOff x="9503229" y="4650428"/>
            <a:chExt cx="677635" cy="483689"/>
          </a:xfrm>
        </p:grpSpPr>
        <p:sp>
          <p:nvSpPr>
            <p:cNvPr id="124" name="Snip and Round Single Corner Rectangle 123"/>
            <p:cNvSpPr/>
            <p:nvPr/>
          </p:nvSpPr>
          <p:spPr>
            <a:xfrm>
              <a:off x="9503229" y="4710793"/>
              <a:ext cx="677635" cy="359228"/>
            </a:xfrm>
            <a:prstGeom prst="snipRoundRect">
              <a:avLst/>
            </a:prstGeom>
            <a:solidFill>
              <a:srgbClr val="0070C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554644" y="4650428"/>
              <a:ext cx="625604" cy="483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Health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script</a:t>
              </a:r>
            </a:p>
          </p:txBody>
        </p:sp>
      </p:grpSp>
      <p:sp>
        <p:nvSpPr>
          <p:cNvPr id="126" name="Freeform 125"/>
          <p:cNvSpPr/>
          <p:nvPr/>
        </p:nvSpPr>
        <p:spPr>
          <a:xfrm>
            <a:off x="6838012" y="3209029"/>
            <a:ext cx="883466" cy="562447"/>
          </a:xfrm>
          <a:custGeom>
            <a:avLst/>
            <a:gdLst>
              <a:gd name="connsiteX0" fmla="*/ 1049867 w 1066800"/>
              <a:gd name="connsiteY0" fmla="*/ 0 h 736600"/>
              <a:gd name="connsiteX1" fmla="*/ 1066800 w 1066800"/>
              <a:gd name="connsiteY1" fmla="*/ 728134 h 736600"/>
              <a:gd name="connsiteX2" fmla="*/ 0 w 1066800"/>
              <a:gd name="connsiteY2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736600">
                <a:moveTo>
                  <a:pt x="1049867" y="0"/>
                </a:moveTo>
                <a:lnTo>
                  <a:pt x="1066800" y="728134"/>
                </a:lnTo>
                <a:lnTo>
                  <a:pt x="0" y="736600"/>
                </a:lnTo>
              </a:path>
            </a:pathLst>
          </a:custGeom>
          <a:noFill/>
          <a:ln w="38100" cap="flat" cmpd="sng" algn="ctr">
            <a:solidFill>
              <a:srgbClr val="FECA2D"/>
            </a:solidFill>
            <a:prstDash val="solid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957467" y="3409903"/>
            <a:ext cx="1260280" cy="251928"/>
            <a:chOff x="6601292" y="3060260"/>
            <a:chExt cx="1521810" cy="329933"/>
          </a:xfrm>
        </p:grpSpPr>
        <p:sp>
          <p:nvSpPr>
            <p:cNvPr id="128" name="Rounded Rectangle 127"/>
            <p:cNvSpPr/>
            <p:nvPr/>
          </p:nvSpPr>
          <p:spPr>
            <a:xfrm>
              <a:off x="6706204" y="3060260"/>
              <a:ext cx="1302960" cy="294747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601292" y="3067733"/>
              <a:ext cx="1521810" cy="32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libheartbeat_api.so</a:t>
              </a:r>
            </a:p>
          </p:txBody>
        </p:sp>
      </p:grpSp>
      <p:cxnSp>
        <p:nvCxnSpPr>
          <p:cNvPr id="130" name="Straight Arrow Connector 129"/>
          <p:cNvCxnSpPr>
            <a:endCxn id="119" idx="2"/>
          </p:cNvCxnSpPr>
          <p:nvPr/>
        </p:nvCxnSpPr>
        <p:spPr>
          <a:xfrm flipV="1">
            <a:off x="7435520" y="3245051"/>
            <a:ext cx="156219" cy="229040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900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 River Template_Networking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154</Words>
  <Application>Microsoft Office PowerPoint</Application>
  <PresentationFormat>On-screen Show (16:9)</PresentationFormat>
  <Paragraphs>45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Wind River Template_Networking</vt:lpstr>
      <vt:lpstr>Guest Heartbeat &amp; Notification API</vt:lpstr>
      <vt:lpstr>TiS Guest Heartbeat &amp; Notification API</vt:lpstr>
      <vt:lpstr>TiS Guest Heartbeat &amp; Notification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 River</dc:creator>
  <cp:keywords>Wind River PPT Template SKO</cp:keywords>
  <cp:lastModifiedBy>wrsadmin</cp:lastModifiedBy>
  <cp:revision>468</cp:revision>
  <dcterms:created xsi:type="dcterms:W3CDTF">2013-07-25T22:10:24Z</dcterms:created>
  <dcterms:modified xsi:type="dcterms:W3CDTF">2015-02-19T17:22:00Z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Offisync_ProviderInitializationData">
    <vt:lpwstr>https://jive.windriver.com</vt:lpwstr>
  </property>
  <property fmtid="{D5CDD505-2E9C-101B-9397-08002B2CF9AE}" pid="4" name="Jive_VersionGuid">
    <vt:lpwstr>dfa4a3ec-2a1d-4617-af55-ab497c5b00d3</vt:lpwstr>
  </property>
  <property fmtid="{D5CDD505-2E9C-101B-9397-08002B2CF9AE}" pid="5" name="Jive_LatestUserAccountName">
    <vt:lpwstr>pauls</vt:lpwstr>
  </property>
  <property fmtid="{D5CDD505-2E9C-101B-9397-08002B2CF9AE}" pid="6" name="Offisync_UniqueId">
    <vt:lpwstr>32903</vt:lpwstr>
  </property>
  <property fmtid="{D5CDD505-2E9C-101B-9397-08002B2CF9AE}" pid="7" name="Offisync_ServerID">
    <vt:lpwstr>7cef1815-9ab8-4d94-a10b-e5437e9435f9</vt:lpwstr>
  </property>
</Properties>
</file>