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 id="2147483685" r:id="rId2"/>
  </p:sldMasterIdLst>
  <p:notesMasterIdLst>
    <p:notesMasterId r:id="rId15"/>
  </p:notesMasterIdLst>
  <p:sldIdLst>
    <p:sldId id="256" r:id="rId3"/>
    <p:sldId id="257" r:id="rId4"/>
    <p:sldId id="258" r:id="rId5"/>
    <p:sldId id="259" r:id="rId6"/>
    <p:sldId id="260" r:id="rId7"/>
    <p:sldId id="261" r:id="rId8"/>
    <p:sldId id="262" r:id="rId9"/>
    <p:sldId id="265" r:id="rId10"/>
    <p:sldId id="263" r:id="rId11"/>
    <p:sldId id="267" r:id="rId12"/>
    <p:sldId id="268" r:id="rId13"/>
    <p:sldId id="264"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70B1"/>
    <a:srgbClr val="F09509"/>
    <a:srgbClr val="C7EEFF"/>
    <a:srgbClr val="4D6DE3"/>
    <a:srgbClr val="3A3A3A"/>
    <a:srgbClr val="F9E6E6"/>
    <a:srgbClr val="0B123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94641" autoAdjust="0"/>
  </p:normalViewPr>
  <p:slideViewPr>
    <p:cSldViewPr snapToGrid="0">
      <p:cViewPr varScale="1">
        <p:scale>
          <a:sx n="103" d="100"/>
          <a:sy n="103" d="100"/>
        </p:scale>
        <p:origin x="874" y="77"/>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3eec788e70_5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197" name="Google Shape;197;g3eec788e70_5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eec788e70_5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06" name="Google Shape;206;g3eec788e70_5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eec788e70_5_1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g3eec788e70_5_15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15" name="Google Shape;215;g3eec788e70_5_15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b="0" i="0" u="none" strike="noStrike" cap="none">
                <a:solidFill>
                  <a:schemeClr val="dk1"/>
                </a:solidFill>
                <a:latin typeface="Calibri"/>
                <a:ea typeface="Calibri"/>
                <a:cs typeface="Calibri"/>
                <a:sym typeface="Calibri"/>
              </a:rPr>
              <a:t>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eec788e70_5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3eec788e70_5_16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b="0" i="0" u="none" strike="noStrike" cap="none">
              <a:solidFill>
                <a:schemeClr val="dk1"/>
              </a:solidFill>
              <a:latin typeface="Calibri"/>
              <a:ea typeface="Calibri"/>
              <a:cs typeface="Calibri"/>
              <a:sym typeface="Calibri"/>
            </a:endParaRPr>
          </a:p>
        </p:txBody>
      </p:sp>
      <p:sp>
        <p:nvSpPr>
          <p:cNvPr id="223" name="Google Shape;223;g3eec788e70_5_16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b="0" i="0" u="none" strike="noStrike" cap="none">
                <a:solidFill>
                  <a:schemeClr val="dk1"/>
                </a:solidFill>
                <a:latin typeface="Calibri"/>
                <a:ea typeface="Calibri"/>
                <a:cs typeface="Calibri"/>
                <a:sym typeface="Calibri"/>
              </a:rPr>
              <a:t>4</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3eec788e70_5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9" name="Google Shape;229;g3eec788e70_5_17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br>
              <a:rPr lang="es" sz="1200" b="0" i="0" u="none" strike="noStrike" cap="none">
                <a:solidFill>
                  <a:schemeClr val="dk1"/>
                </a:solidFill>
                <a:latin typeface="Calibri"/>
                <a:ea typeface="Calibri"/>
                <a:cs typeface="Calibri"/>
                <a:sym typeface="Calibri"/>
              </a:rPr>
            </a:br>
            <a:br>
              <a:rPr lang="e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Calibri"/>
              <a:ea typeface="Calibri"/>
              <a:cs typeface="Calibri"/>
              <a:sym typeface="Calibri"/>
            </a:endParaRPr>
          </a:p>
        </p:txBody>
      </p:sp>
      <p:sp>
        <p:nvSpPr>
          <p:cNvPr id="230" name="Google Shape;230;g3eec788e70_5_17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b="0" i="0" u="none" strike="noStrike" cap="none">
                <a:solidFill>
                  <a:schemeClr val="dk1"/>
                </a:solidFill>
                <a:latin typeface="Calibri"/>
                <a:ea typeface="Calibri"/>
                <a:cs typeface="Calibri"/>
                <a:sym typeface="Calibri"/>
              </a:rPr>
              <a:t>5</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eec788e70_5_1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3eec788e70_5_18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37" name="Google Shape;237;g3eec788e70_5_18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b="0" i="0" u="none" strike="noStrike" cap="none">
                <a:solidFill>
                  <a:schemeClr val="dk1"/>
                </a:solidFill>
                <a:latin typeface="Calibri"/>
                <a:ea typeface="Calibri"/>
                <a:cs typeface="Calibri"/>
                <a:sym typeface="Calibri"/>
              </a:rPr>
              <a:t>6</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eec788e70_1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g3eec788e70_1_2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44" name="Google Shape;244;g3eec788e70_1_2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b="0" i="0" u="none" strike="noStrike" cap="none">
                <a:solidFill>
                  <a:schemeClr val="dk1"/>
                </a:solidFill>
                <a:latin typeface="Calibri"/>
                <a:ea typeface="Calibri"/>
                <a:cs typeface="Calibri"/>
                <a:sym typeface="Calibri"/>
              </a:rPr>
              <a:t>7</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eec788e70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g3eec788e70_12_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sz="1200" b="0" i="0" u="none" strike="noStrike" cap="none">
              <a:solidFill>
                <a:schemeClr val="dk1"/>
              </a:solidFill>
              <a:latin typeface="Calibri"/>
              <a:ea typeface="Calibri"/>
              <a:cs typeface="Calibri"/>
              <a:sym typeface="Calibri"/>
            </a:endParaRPr>
          </a:p>
        </p:txBody>
      </p:sp>
      <p:sp>
        <p:nvSpPr>
          <p:cNvPr id="251" name="Google Shape;251;g3eec788e70_12_0: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 sz="1200" b="0" i="0" u="none" strike="noStrike" cap="none">
                <a:solidFill>
                  <a:schemeClr val="dk1"/>
                </a:solidFill>
                <a:latin typeface="Calibri"/>
                <a:ea typeface="Calibri"/>
                <a:cs typeface="Calibri"/>
                <a:sym typeface="Calibri"/>
              </a:rPr>
              <a:t>9</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g3eec788e70_5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spcBef>
                <a:spcPts val="0"/>
              </a:spcBef>
              <a:spcAft>
                <a:spcPts val="0"/>
              </a:spcAft>
              <a:buNone/>
            </a:pPr>
            <a:endParaRPr/>
          </a:p>
        </p:txBody>
      </p:sp>
      <p:sp>
        <p:nvSpPr>
          <p:cNvPr id="257" name="Google Shape;257;g3eec788e70_5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g"/><Relationship Id="rId1" Type="http://schemas.openxmlformats.org/officeDocument/2006/relationships/slideMaster" Target="../slideMasters/slideMaster2.xml"/><Relationship Id="rId5" Type="http://schemas.openxmlformats.org/officeDocument/2006/relationships/image" Target="../media/image17.png"/><Relationship Id="rId4" Type="http://schemas.openxmlformats.org/officeDocument/2006/relationships/image" Target="../media/image1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Master" Target="../slideMasters/slideMaster2.xml"/><Relationship Id="rId5" Type="http://schemas.openxmlformats.org/officeDocument/2006/relationships/image" Target="../media/image21.png"/><Relationship Id="rId4" Type="http://schemas.openxmlformats.org/officeDocument/2006/relationships/image" Target="../media/image20.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g"/><Relationship Id="rId1" Type="http://schemas.openxmlformats.org/officeDocument/2006/relationships/slideMaster" Target="../slideMasters/slideMaster2.xml"/><Relationship Id="rId5" Type="http://schemas.openxmlformats.org/officeDocument/2006/relationships/image" Target="../media/image25.png"/><Relationship Id="rId4" Type="http://schemas.openxmlformats.org/officeDocument/2006/relationships/image" Target="../media/image2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g"/><Relationship Id="rId1" Type="http://schemas.openxmlformats.org/officeDocument/2006/relationships/slideMaster" Target="../slideMasters/slideMaster2.xml"/><Relationship Id="rId5" Type="http://schemas.openxmlformats.org/officeDocument/2006/relationships/image" Target="../media/image29.png"/><Relationship Id="rId4" Type="http://schemas.openxmlformats.org/officeDocument/2006/relationships/image" Target="../media/image28.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0.jpg"/><Relationship Id="rId1" Type="http://schemas.openxmlformats.org/officeDocument/2006/relationships/slideMaster" Target="../slideMasters/slideMaster2.xml"/><Relationship Id="rId5" Type="http://schemas.openxmlformats.org/officeDocument/2006/relationships/image" Target="../media/image31.png"/><Relationship Id="rId4" Type="http://schemas.openxmlformats.org/officeDocument/2006/relationships/image" Target="../media/image20.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2.jpg"/><Relationship Id="rId1" Type="http://schemas.openxmlformats.org/officeDocument/2006/relationships/slideMaster" Target="../slideMasters/slideMaster2.xml"/><Relationship Id="rId5" Type="http://schemas.openxmlformats.org/officeDocument/2006/relationships/image" Target="../media/image33.png"/><Relationship Id="rId4" Type="http://schemas.openxmlformats.org/officeDocument/2006/relationships/image" Target="../media/image2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4.jpg"/><Relationship Id="rId1" Type="http://schemas.openxmlformats.org/officeDocument/2006/relationships/slideMaster" Target="../slideMasters/slideMaster2.xml"/><Relationship Id="rId5" Type="http://schemas.openxmlformats.org/officeDocument/2006/relationships/image" Target="../media/image35.png"/><Relationship Id="rId4" Type="http://schemas.openxmlformats.org/officeDocument/2006/relationships/image" Target="../media/image28.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6.jpg"/><Relationship Id="rId1" Type="http://schemas.openxmlformats.org/officeDocument/2006/relationships/slideMaster" Target="../slideMasters/slideMaster2.xml"/><Relationship Id="rId5" Type="http://schemas.openxmlformats.org/officeDocument/2006/relationships/image" Target="../media/image37.png"/><Relationship Id="rId4" Type="http://schemas.openxmlformats.org/officeDocument/2006/relationships/image" Target="../media/image20.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8.jpg"/><Relationship Id="rId1" Type="http://schemas.openxmlformats.org/officeDocument/2006/relationships/slideMaster" Target="../slideMasters/slideMaster2.xml"/><Relationship Id="rId5" Type="http://schemas.openxmlformats.org/officeDocument/2006/relationships/image" Target="../media/image39.png"/><Relationship Id="rId4" Type="http://schemas.openxmlformats.org/officeDocument/2006/relationships/image" Target="../media/image24.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0.jpg"/><Relationship Id="rId1" Type="http://schemas.openxmlformats.org/officeDocument/2006/relationships/slideMaster" Target="../slideMasters/slideMaster2.xml"/><Relationship Id="rId5" Type="http://schemas.openxmlformats.org/officeDocument/2006/relationships/image" Target="../media/image41.png"/><Relationship Id="rId4" Type="http://schemas.openxmlformats.org/officeDocument/2006/relationships/image" Target="../media/image2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PORTADA ESTILO 2">
  <p:cSld name="PORTADA ESTILO 2">
    <p:spTree>
      <p:nvGrpSpPr>
        <p:cNvPr id="1" name="Shape 52"/>
        <p:cNvGrpSpPr/>
        <p:nvPr/>
      </p:nvGrpSpPr>
      <p:grpSpPr>
        <a:xfrm>
          <a:off x="0" y="0"/>
          <a:ext cx="0" cy="0"/>
          <a:chOff x="0" y="0"/>
          <a:chExt cx="0" cy="0"/>
        </a:xfrm>
      </p:grpSpPr>
      <p:pic>
        <p:nvPicPr>
          <p:cNvPr id="53" name="Google Shape;53;p14" descr="Sin título2.png"/>
          <p:cNvPicPr preferRelativeResize="0"/>
          <p:nvPr/>
        </p:nvPicPr>
        <p:blipFill rotWithShape="1">
          <a:blip r:embed="rId2">
            <a:alphaModFix/>
          </a:blip>
          <a:srcRect/>
          <a:stretch/>
        </p:blipFill>
        <p:spPr>
          <a:xfrm>
            <a:off x="12829"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ESQUEMA GRAL 2A">
  <p:cSld name="ESQUEMA GRAL 2A">
    <p:spTree>
      <p:nvGrpSpPr>
        <p:cNvPr id="1" name="Shape 54"/>
        <p:cNvGrpSpPr/>
        <p:nvPr/>
      </p:nvGrpSpPr>
      <p:grpSpPr>
        <a:xfrm>
          <a:off x="0" y="0"/>
          <a:ext cx="0" cy="0"/>
          <a:chOff x="0" y="0"/>
          <a:chExt cx="0" cy="0"/>
        </a:xfrm>
      </p:grpSpPr>
      <p:pic>
        <p:nvPicPr>
          <p:cNvPr id="55" name="Google Shape;55;p15" descr="Template_PPT_Mesa de trabajo 24 copia 2.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CIÓN ESTILO 3">
  <p:cSld name="SECCIÓN ESTILO 3">
    <p:spTree>
      <p:nvGrpSpPr>
        <p:cNvPr id="1" name="Shape 56"/>
        <p:cNvGrpSpPr/>
        <p:nvPr/>
      </p:nvGrpSpPr>
      <p:grpSpPr>
        <a:xfrm>
          <a:off x="0" y="0"/>
          <a:ext cx="0" cy="0"/>
          <a:chOff x="0" y="0"/>
          <a:chExt cx="0" cy="0"/>
        </a:xfrm>
      </p:grpSpPr>
      <p:pic>
        <p:nvPicPr>
          <p:cNvPr id="57" name="Google Shape;57;p16" descr="Sin título10.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FINAL">
  <p:cSld name="FINAL">
    <p:spTree>
      <p:nvGrpSpPr>
        <p:cNvPr id="1" name="Shape 58"/>
        <p:cNvGrpSpPr/>
        <p:nvPr/>
      </p:nvGrpSpPr>
      <p:grpSpPr>
        <a:xfrm>
          <a:off x="0" y="0"/>
          <a:ext cx="0" cy="0"/>
          <a:chOff x="0" y="0"/>
          <a:chExt cx="0" cy="0"/>
        </a:xfrm>
      </p:grpSpPr>
      <p:pic>
        <p:nvPicPr>
          <p:cNvPr id="59" name="Google Shape;59;p17" descr="Sin título11.png"/>
          <p:cNvPicPr preferRelativeResize="0"/>
          <p:nvPr/>
        </p:nvPicPr>
        <p:blipFill rotWithShape="1">
          <a:blip r:embed="rId2">
            <a:alphaModFix/>
          </a:blip>
          <a:srcRect/>
          <a:stretch/>
        </p:blipFill>
        <p:spPr>
          <a:xfrm>
            <a:off x="-89804" y="0"/>
            <a:ext cx="9256753" cy="51435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PORTADA ESTILO 1">
  <p:cSld name="PORTADA ESTILO 1">
    <p:spTree>
      <p:nvGrpSpPr>
        <p:cNvPr id="1" name="Shape 60"/>
        <p:cNvGrpSpPr/>
        <p:nvPr/>
      </p:nvGrpSpPr>
      <p:grpSpPr>
        <a:xfrm>
          <a:off x="0" y="0"/>
          <a:ext cx="0" cy="0"/>
          <a:chOff x="0" y="0"/>
          <a:chExt cx="0" cy="0"/>
        </a:xfrm>
      </p:grpSpPr>
      <p:pic>
        <p:nvPicPr>
          <p:cNvPr id="61" name="Google Shape;61;p18" descr="Sin título.png"/>
          <p:cNvPicPr preferRelativeResize="0"/>
          <p:nvPr/>
        </p:nvPicPr>
        <p:blipFill rotWithShape="1">
          <a:blip r:embed="rId2">
            <a:alphaModFix/>
          </a:blip>
          <a:srcRect/>
          <a:stretch/>
        </p:blipFill>
        <p:spPr>
          <a:xfrm>
            <a:off x="-76974" y="1"/>
            <a:ext cx="9269582" cy="515632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SQUEMA GENERAL">
  <p:cSld name="ESQUEMA GENERAL">
    <p:spTree>
      <p:nvGrpSpPr>
        <p:cNvPr id="1" name="Shape 62"/>
        <p:cNvGrpSpPr/>
        <p:nvPr/>
      </p:nvGrpSpPr>
      <p:grpSpPr>
        <a:xfrm>
          <a:off x="0" y="0"/>
          <a:ext cx="0" cy="0"/>
          <a:chOff x="0" y="0"/>
          <a:chExt cx="0" cy="0"/>
        </a:xfrm>
      </p:grpSpPr>
      <p:pic>
        <p:nvPicPr>
          <p:cNvPr id="63" name="Google Shape;63;p19" descr="Sin título3.png"/>
          <p:cNvPicPr preferRelativeResize="0"/>
          <p:nvPr/>
        </p:nvPicPr>
        <p:blipFill rotWithShape="1">
          <a:blip r:embed="rId2">
            <a:alphaModFix/>
          </a:blip>
          <a:srcRect/>
          <a:stretch/>
        </p:blipFill>
        <p:spPr>
          <a:xfrm>
            <a:off x="1" y="0"/>
            <a:ext cx="9166949" cy="5143500"/>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ÍTULO ESTILO 1">
  <p:cSld name="CAPÍTULO ESTILO 1">
    <p:spTree>
      <p:nvGrpSpPr>
        <p:cNvPr id="1" name="Shape 64"/>
        <p:cNvGrpSpPr/>
        <p:nvPr/>
      </p:nvGrpSpPr>
      <p:grpSpPr>
        <a:xfrm>
          <a:off x="0" y="0"/>
          <a:ext cx="0" cy="0"/>
          <a:chOff x="0" y="0"/>
          <a:chExt cx="0" cy="0"/>
        </a:xfrm>
      </p:grpSpPr>
      <p:pic>
        <p:nvPicPr>
          <p:cNvPr id="65" name="Google Shape;65;p20" descr="Sin título4.png"/>
          <p:cNvPicPr preferRelativeResize="0"/>
          <p:nvPr/>
        </p:nvPicPr>
        <p:blipFill rotWithShape="1">
          <a:blip r:embed="rId2">
            <a:alphaModFix/>
          </a:blip>
          <a:srcRect/>
          <a:stretch/>
        </p:blipFill>
        <p:spPr>
          <a:xfrm>
            <a:off x="-76975" y="0"/>
            <a:ext cx="9256753" cy="51435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CIÓN1">
  <p:cSld name="SECCIÓN1">
    <p:spTree>
      <p:nvGrpSpPr>
        <p:cNvPr id="1" name="Shape 66"/>
        <p:cNvGrpSpPr/>
        <p:nvPr/>
      </p:nvGrpSpPr>
      <p:grpSpPr>
        <a:xfrm>
          <a:off x="0" y="0"/>
          <a:ext cx="0" cy="0"/>
          <a:chOff x="0" y="0"/>
          <a:chExt cx="0" cy="0"/>
        </a:xfrm>
      </p:grpSpPr>
      <p:pic>
        <p:nvPicPr>
          <p:cNvPr id="67" name="Google Shape;67;p21" descr="Sin título5.png"/>
          <p:cNvPicPr preferRelativeResize="0"/>
          <p:nvPr/>
        </p:nvPicPr>
        <p:blipFill rotWithShape="1">
          <a:blip r:embed="rId2">
            <a:alphaModFix/>
          </a:blip>
          <a:srcRect/>
          <a:stretch/>
        </p:blipFill>
        <p:spPr>
          <a:xfrm>
            <a:off x="0" y="0"/>
            <a:ext cx="9169658" cy="51435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SQUEMA GRAL 2">
  <p:cSld name="ESQUEMA GRAL 2">
    <p:spTree>
      <p:nvGrpSpPr>
        <p:cNvPr id="1" name="Shape 68"/>
        <p:cNvGrpSpPr/>
        <p:nvPr/>
      </p:nvGrpSpPr>
      <p:grpSpPr>
        <a:xfrm>
          <a:off x="0" y="0"/>
          <a:ext cx="0" cy="0"/>
          <a:chOff x="0" y="0"/>
          <a:chExt cx="0" cy="0"/>
        </a:xfrm>
      </p:grpSpPr>
      <p:pic>
        <p:nvPicPr>
          <p:cNvPr id="69" name="Google Shape;69;p22" descr="Sin título6.png"/>
          <p:cNvPicPr preferRelativeResize="0"/>
          <p:nvPr/>
        </p:nvPicPr>
        <p:blipFill rotWithShape="1">
          <a:blip r:embed="rId2">
            <a:alphaModFix/>
          </a:blip>
          <a:srcRect/>
          <a:stretch/>
        </p:blipFill>
        <p:spPr>
          <a:xfrm>
            <a:off x="-89804" y="0"/>
            <a:ext cx="9269583" cy="51435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ESQUEMA GRAL 2B">
  <p:cSld name="ESQUEMA GRAL 2B">
    <p:spTree>
      <p:nvGrpSpPr>
        <p:cNvPr id="1" name="Shape 70"/>
        <p:cNvGrpSpPr/>
        <p:nvPr/>
      </p:nvGrpSpPr>
      <p:grpSpPr>
        <a:xfrm>
          <a:off x="0" y="0"/>
          <a:ext cx="0" cy="0"/>
          <a:chOff x="0" y="0"/>
          <a:chExt cx="0" cy="0"/>
        </a:xfrm>
      </p:grpSpPr>
      <p:pic>
        <p:nvPicPr>
          <p:cNvPr id="71" name="Google Shape;71;p23" descr="Template_PPT_Mesa de trabajo 24 copia 3.png"/>
          <p:cNvPicPr preferRelativeResize="0"/>
          <p:nvPr/>
        </p:nvPicPr>
        <p:blipFill rotWithShape="1">
          <a:blip r:embed="rId2">
            <a:alphaModFix/>
          </a:blip>
          <a:srcRect/>
          <a:stretch/>
        </p:blipFill>
        <p:spPr>
          <a:xfrm>
            <a:off x="1" y="0"/>
            <a:ext cx="9138451" cy="51435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APÍTULO ESTILO 2">
  <p:cSld name="CAPÍTULO ESTILO 2">
    <p:spTree>
      <p:nvGrpSpPr>
        <p:cNvPr id="1" name="Shape 72"/>
        <p:cNvGrpSpPr/>
        <p:nvPr/>
      </p:nvGrpSpPr>
      <p:grpSpPr>
        <a:xfrm>
          <a:off x="0" y="0"/>
          <a:ext cx="0" cy="0"/>
          <a:chOff x="0" y="0"/>
          <a:chExt cx="0" cy="0"/>
        </a:xfrm>
      </p:grpSpPr>
      <p:pic>
        <p:nvPicPr>
          <p:cNvPr id="73" name="Google Shape;73;p24" descr="Sin título7.png"/>
          <p:cNvPicPr preferRelativeResize="0"/>
          <p:nvPr/>
        </p:nvPicPr>
        <p:blipFill rotWithShape="1">
          <a:blip r:embed="rId2">
            <a:alphaModFix/>
          </a:blip>
          <a:srcRect/>
          <a:stretch/>
        </p:blipFill>
        <p:spPr>
          <a:xfrm>
            <a:off x="1" y="0"/>
            <a:ext cx="9179778" cy="51435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CIÓN2">
  <p:cSld name="SECCIÓN2">
    <p:spTree>
      <p:nvGrpSpPr>
        <p:cNvPr id="1" name="Shape 74"/>
        <p:cNvGrpSpPr/>
        <p:nvPr/>
      </p:nvGrpSpPr>
      <p:grpSpPr>
        <a:xfrm>
          <a:off x="0" y="0"/>
          <a:ext cx="0" cy="0"/>
          <a:chOff x="0" y="0"/>
          <a:chExt cx="0" cy="0"/>
        </a:xfrm>
      </p:grpSpPr>
      <p:pic>
        <p:nvPicPr>
          <p:cNvPr id="75" name="Google Shape;75;p25" descr="Sin título8.png"/>
          <p:cNvPicPr preferRelativeResize="0"/>
          <p:nvPr/>
        </p:nvPicPr>
        <p:blipFill rotWithShape="1">
          <a:blip r:embed="rId2">
            <a:alphaModFix/>
          </a:blip>
          <a:srcRect/>
          <a:stretch/>
        </p:blipFill>
        <p:spPr>
          <a:xfrm>
            <a:off x="-89804" y="0"/>
            <a:ext cx="9256753" cy="5143500"/>
          </a:xfrm>
          <a:prstGeom prst="rect">
            <a:avLst/>
          </a:prstGeom>
          <a:noFill/>
          <a:ln>
            <a:noFill/>
          </a:ln>
        </p:spPr>
      </p:pic>
      <p:sp>
        <p:nvSpPr>
          <p:cNvPr id="76" name="Google Shape;76;p25"/>
          <p:cNvSpPr txBox="1"/>
          <p:nvPr/>
        </p:nvSpPr>
        <p:spPr>
          <a:xfrm>
            <a:off x="-3091833" y="-936348"/>
            <a:ext cx="914400" cy="914400"/>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8000" b="1" i="0" u="none" strike="noStrike" cap="none">
              <a:solidFill>
                <a:srgbClr val="92D050"/>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ÍTULO ESTILO 3">
  <p:cSld name="CAPÍTULO ESTILO 3">
    <p:spTree>
      <p:nvGrpSpPr>
        <p:cNvPr id="1" name="Shape 77"/>
        <p:cNvGrpSpPr/>
        <p:nvPr/>
      </p:nvGrpSpPr>
      <p:grpSpPr>
        <a:xfrm>
          <a:off x="0" y="0"/>
          <a:ext cx="0" cy="0"/>
          <a:chOff x="0" y="0"/>
          <a:chExt cx="0" cy="0"/>
        </a:xfrm>
      </p:grpSpPr>
      <p:pic>
        <p:nvPicPr>
          <p:cNvPr id="78" name="Google Shape;78;p26" descr="Sin título9.png"/>
          <p:cNvPicPr preferRelativeResize="0"/>
          <p:nvPr/>
        </p:nvPicPr>
        <p:blipFill rotWithShape="1">
          <a:blip r:embed="rId2">
            <a:alphaModFix/>
          </a:blip>
          <a:srcRect/>
          <a:stretch/>
        </p:blipFill>
        <p:spPr>
          <a:xfrm>
            <a:off x="-89803" y="0"/>
            <a:ext cx="9269582" cy="514350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ortada">
  <p:cSld name="Portada">
    <p:spTree>
      <p:nvGrpSpPr>
        <p:cNvPr id="1" name="Shape 79"/>
        <p:cNvGrpSpPr/>
        <p:nvPr/>
      </p:nvGrpSpPr>
      <p:grpSpPr>
        <a:xfrm>
          <a:off x="0" y="0"/>
          <a:ext cx="0" cy="0"/>
          <a:chOff x="0" y="0"/>
          <a:chExt cx="0" cy="0"/>
        </a:xfrm>
      </p:grpSpPr>
      <p:pic>
        <p:nvPicPr>
          <p:cNvPr id="80" name="Google Shape;80;p27"/>
          <p:cNvPicPr preferRelativeResize="0"/>
          <p:nvPr/>
        </p:nvPicPr>
        <p:blipFill rotWithShape="1">
          <a:blip r:embed="rId2">
            <a:alphaModFix/>
          </a:blip>
          <a:srcRect/>
          <a:stretch/>
        </p:blipFill>
        <p:spPr>
          <a:xfrm>
            <a:off x="4403049" y="2394092"/>
            <a:ext cx="3555713" cy="2749409"/>
          </a:xfrm>
          <a:prstGeom prst="rect">
            <a:avLst/>
          </a:prstGeom>
          <a:noFill/>
          <a:ln>
            <a:noFill/>
          </a:ln>
        </p:spPr>
      </p:pic>
      <p:sp>
        <p:nvSpPr>
          <p:cNvPr id="81" name="Google Shape;81;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2" name="Google Shape;82;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3" name="Google Shape;83;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pic>
        <p:nvPicPr>
          <p:cNvPr id="84" name="Google Shape;84;p27"/>
          <p:cNvPicPr preferRelativeResize="0"/>
          <p:nvPr/>
        </p:nvPicPr>
        <p:blipFill rotWithShape="1">
          <a:blip r:embed="rId3">
            <a:alphaModFix/>
          </a:blip>
          <a:srcRect l="10521" t="17753" r="14498" b="22946"/>
          <a:stretch/>
        </p:blipFill>
        <p:spPr>
          <a:xfrm>
            <a:off x="0" y="-1"/>
            <a:ext cx="6952592" cy="5143501"/>
          </a:xfrm>
          <a:prstGeom prst="rect">
            <a:avLst/>
          </a:prstGeom>
          <a:noFill/>
          <a:ln>
            <a:noFill/>
          </a:ln>
        </p:spPr>
      </p:pic>
      <p:pic>
        <p:nvPicPr>
          <p:cNvPr id="85" name="Google Shape;85;p27"/>
          <p:cNvPicPr preferRelativeResize="0"/>
          <p:nvPr/>
        </p:nvPicPr>
        <p:blipFill rotWithShape="1">
          <a:blip r:embed="rId4">
            <a:alphaModFix/>
          </a:blip>
          <a:srcRect/>
          <a:stretch/>
        </p:blipFill>
        <p:spPr>
          <a:xfrm>
            <a:off x="80112" y="3394444"/>
            <a:ext cx="1739372" cy="1055734"/>
          </a:xfrm>
          <a:prstGeom prst="rect">
            <a:avLst/>
          </a:prstGeom>
          <a:noFill/>
          <a:ln>
            <a:noFill/>
          </a:ln>
        </p:spPr>
      </p:pic>
      <p:pic>
        <p:nvPicPr>
          <p:cNvPr id="86" name="Google Shape;86;p27"/>
          <p:cNvPicPr preferRelativeResize="0"/>
          <p:nvPr/>
        </p:nvPicPr>
        <p:blipFill rotWithShape="1">
          <a:blip r:embed="rId5">
            <a:alphaModFix/>
          </a:blip>
          <a:srcRect/>
          <a:stretch/>
        </p:blipFill>
        <p:spPr>
          <a:xfrm>
            <a:off x="4180327" y="2518174"/>
            <a:ext cx="1864519" cy="792956"/>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1_Título y objetos">
  <p:cSld name="1_Título y objetos">
    <p:spTree>
      <p:nvGrpSpPr>
        <p:cNvPr id="1" name="Shape 87"/>
        <p:cNvGrpSpPr/>
        <p:nvPr/>
      </p:nvGrpSpPr>
      <p:grpSpPr>
        <a:xfrm>
          <a:off x="0" y="0"/>
          <a:ext cx="0" cy="0"/>
          <a:chOff x="0" y="0"/>
          <a:chExt cx="0" cy="0"/>
        </a:xfrm>
      </p:grpSpPr>
      <p:sp>
        <p:nvSpPr>
          <p:cNvPr id="88" name="Google Shape;88;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sp>
        <p:nvSpPr>
          <p:cNvPr id="91" name="Google Shape;91;p28"/>
          <p:cNvSpPr/>
          <p:nvPr/>
        </p:nvSpPr>
        <p:spPr>
          <a:xfrm rot="-607337">
            <a:off x="-2221746" y="-134799"/>
            <a:ext cx="11800759" cy="1231376"/>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2" name="Google Shape;92;p28"/>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3" name="Google Shape;93;p28"/>
          <p:cNvSpPr/>
          <p:nvPr/>
        </p:nvSpPr>
        <p:spPr>
          <a:xfrm>
            <a:off x="-968311" y="148595"/>
            <a:ext cx="10631006" cy="1069467"/>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ítulo y objetos">
  <p:cSld name="Título y objetos">
    <p:spTree>
      <p:nvGrpSpPr>
        <p:cNvPr id="1" name="Shape 94"/>
        <p:cNvGrpSpPr/>
        <p:nvPr/>
      </p:nvGrpSpPr>
      <p:grpSpPr>
        <a:xfrm>
          <a:off x="0" y="0"/>
          <a:ext cx="0" cy="0"/>
          <a:chOff x="0" y="0"/>
          <a:chExt cx="0" cy="0"/>
        </a:xfrm>
      </p:grpSpPr>
      <p:sp>
        <p:nvSpPr>
          <p:cNvPr id="95" name="Google Shape;95;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6" name="Google Shape;96;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7" name="Google Shape;97;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sp>
        <p:nvSpPr>
          <p:cNvPr id="98" name="Google Shape;98;p29"/>
          <p:cNvSpPr/>
          <p:nvPr/>
        </p:nvSpPr>
        <p:spPr>
          <a:xfrm rot="-607337">
            <a:off x="-2221746" y="-134799"/>
            <a:ext cx="11800759" cy="1231376"/>
          </a:xfrm>
          <a:prstGeom prst="rect">
            <a:avLst/>
          </a:prstGeom>
          <a:solidFill>
            <a:srgbClr val="0099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9" name="Google Shape;99;p29"/>
          <p:cNvSpPr/>
          <p:nvPr/>
        </p:nvSpPr>
        <p:spPr>
          <a:xfrm rot="-269422">
            <a:off x="-990360" y="133557"/>
            <a:ext cx="10605755" cy="991738"/>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0" name="Google Shape;100;p29"/>
          <p:cNvSpPr/>
          <p:nvPr/>
        </p:nvSpPr>
        <p:spPr>
          <a:xfrm>
            <a:off x="-968311" y="148595"/>
            <a:ext cx="10631006" cy="1069467"/>
          </a:xfrm>
          <a:prstGeom prst="rect">
            <a:avLst/>
          </a:pr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Formación">
  <p:cSld name="Formación">
    <p:spTree>
      <p:nvGrpSpPr>
        <p:cNvPr id="1" name="Shape 101"/>
        <p:cNvGrpSpPr/>
        <p:nvPr/>
      </p:nvGrpSpPr>
      <p:grpSpPr>
        <a:xfrm>
          <a:off x="0" y="0"/>
          <a:ext cx="0" cy="0"/>
          <a:chOff x="0" y="0"/>
          <a:chExt cx="0" cy="0"/>
        </a:xfrm>
      </p:grpSpPr>
      <p:pic>
        <p:nvPicPr>
          <p:cNvPr id="102" name="Google Shape;102;p30" descr="D:\2015\_MG_1747.JPG"/>
          <p:cNvPicPr preferRelativeResize="0"/>
          <p:nvPr/>
        </p:nvPicPr>
        <p:blipFill rotWithShape="1">
          <a:blip r:embed="rId2">
            <a:alphaModFix/>
          </a:blip>
          <a:srcRect/>
          <a:stretch/>
        </p:blipFill>
        <p:spPr>
          <a:xfrm>
            <a:off x="0" y="0"/>
            <a:ext cx="6858000" cy="5143499"/>
          </a:xfrm>
          <a:prstGeom prst="rect">
            <a:avLst/>
          </a:prstGeom>
          <a:noFill/>
          <a:ln>
            <a:noFill/>
          </a:ln>
        </p:spPr>
      </p:pic>
      <p:grpSp>
        <p:nvGrpSpPr>
          <p:cNvPr id="103" name="Google Shape;103;p30"/>
          <p:cNvGrpSpPr/>
          <p:nvPr/>
        </p:nvGrpSpPr>
        <p:grpSpPr>
          <a:xfrm>
            <a:off x="0" y="0"/>
            <a:ext cx="9144001" cy="5143500"/>
            <a:chOff x="0" y="0"/>
            <a:chExt cx="9144001" cy="6858000"/>
          </a:xfrm>
        </p:grpSpPr>
        <p:sp>
          <p:nvSpPr>
            <p:cNvPr id="104" name="Google Shape;104;p30"/>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05" name="Google Shape;105;p30"/>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06" name="Google Shape;106;p30"/>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pic>
          <p:nvPicPr>
            <p:cNvPr id="107" name="Google Shape;107;p30"/>
            <p:cNvPicPr preferRelativeResize="0"/>
            <p:nvPr/>
          </p:nvPicPr>
          <p:blipFill rotWithShape="1">
            <a:blip r:embed="rId5">
              <a:alphaModFix/>
            </a:blip>
            <a:srcRect/>
            <a:stretch/>
          </p:blipFill>
          <p:spPr>
            <a:xfrm>
              <a:off x="8061325" y="2782887"/>
              <a:ext cx="573087" cy="550863"/>
            </a:xfrm>
            <a:prstGeom prst="rect">
              <a:avLst/>
            </a:prstGeom>
            <a:noFill/>
            <a:ln>
              <a:noFill/>
            </a:ln>
          </p:spPr>
        </p:pic>
      </p:grpSp>
      <p:sp>
        <p:nvSpPr>
          <p:cNvPr id="108" name="Google Shape;108;p30"/>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09" name="Google Shape;109;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0" name="Google Shape;110;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1" name="Google Shape;111;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Empleo">
  <p:cSld name="Empleo">
    <p:spTree>
      <p:nvGrpSpPr>
        <p:cNvPr id="1" name="Shape 112"/>
        <p:cNvGrpSpPr/>
        <p:nvPr/>
      </p:nvGrpSpPr>
      <p:grpSpPr>
        <a:xfrm>
          <a:off x="0" y="0"/>
          <a:ext cx="0" cy="0"/>
          <a:chOff x="0" y="0"/>
          <a:chExt cx="0" cy="0"/>
        </a:xfrm>
      </p:grpSpPr>
      <p:sp>
        <p:nvSpPr>
          <p:cNvPr id="113" name="Google Shape;113;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4" name="Google Shape;114;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5" name="Google Shape;115;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grpSp>
        <p:nvGrpSpPr>
          <p:cNvPr id="116" name="Google Shape;116;p31"/>
          <p:cNvGrpSpPr/>
          <p:nvPr/>
        </p:nvGrpSpPr>
        <p:grpSpPr>
          <a:xfrm>
            <a:off x="-495300" y="-952756"/>
            <a:ext cx="10278090" cy="6763121"/>
            <a:chOff x="-495300" y="-1270341"/>
            <a:chExt cx="10278090" cy="9017494"/>
          </a:xfrm>
        </p:grpSpPr>
        <p:pic>
          <p:nvPicPr>
            <p:cNvPr id="117" name="Google Shape;117;p31" descr="D:\Fotos\Empleo\10 Final_22.jpg"/>
            <p:cNvPicPr preferRelativeResize="0"/>
            <p:nvPr/>
          </p:nvPicPr>
          <p:blipFill rotWithShape="1">
            <a:blip r:embed="rId2">
              <a:alphaModFix/>
            </a:blip>
            <a:srcRect b="-10827"/>
            <a:stretch/>
          </p:blipFill>
          <p:spPr>
            <a:xfrm>
              <a:off x="0" y="-611035"/>
              <a:ext cx="9144000" cy="8358188"/>
            </a:xfrm>
            <a:prstGeom prst="rect">
              <a:avLst/>
            </a:prstGeom>
            <a:noFill/>
            <a:ln>
              <a:noFill/>
            </a:ln>
          </p:spPr>
        </p:pic>
        <p:sp>
          <p:nvSpPr>
            <p:cNvPr id="118" name="Google Shape;118;p31"/>
            <p:cNvSpPr/>
            <p:nvPr/>
          </p:nvSpPr>
          <p:spPr>
            <a:xfrm>
              <a:off x="-495300" y="137072"/>
              <a:ext cx="9639300" cy="1756900"/>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19" name="Google Shape;119;p31"/>
            <p:cNvSpPr txBox="1"/>
            <p:nvPr/>
          </p:nvSpPr>
          <p:spPr>
            <a:xfrm>
              <a:off x="0" y="0"/>
              <a:ext cx="9144000" cy="6857999"/>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20" name="Google Shape;120;p31"/>
            <p:cNvPicPr preferRelativeResize="0"/>
            <p:nvPr/>
          </p:nvPicPr>
          <p:blipFill rotWithShape="1">
            <a:blip r:embed="rId3">
              <a:alphaModFix/>
            </a:blip>
            <a:srcRect l="46767" b="14698"/>
            <a:stretch/>
          </p:blipFill>
          <p:spPr>
            <a:xfrm>
              <a:off x="-1" y="-1270341"/>
              <a:ext cx="3137061" cy="8254465"/>
            </a:xfrm>
            <a:prstGeom prst="rect">
              <a:avLst/>
            </a:prstGeom>
            <a:noFill/>
            <a:ln>
              <a:noFill/>
            </a:ln>
          </p:spPr>
        </p:pic>
        <p:pic>
          <p:nvPicPr>
            <p:cNvPr id="121" name="Google Shape;121;p31"/>
            <p:cNvPicPr preferRelativeResize="0"/>
            <p:nvPr/>
          </p:nvPicPr>
          <p:blipFill rotWithShape="1">
            <a:blip r:embed="rId4">
              <a:alphaModFix/>
            </a:blip>
            <a:srcRect/>
            <a:stretch/>
          </p:blipFill>
          <p:spPr>
            <a:xfrm>
              <a:off x="6786588" y="-1091939"/>
              <a:ext cx="2996202" cy="7833934"/>
            </a:xfrm>
            <a:prstGeom prst="rect">
              <a:avLst/>
            </a:prstGeom>
            <a:noFill/>
            <a:ln>
              <a:noFill/>
            </a:ln>
          </p:spPr>
        </p:pic>
        <p:pic>
          <p:nvPicPr>
            <p:cNvPr id="122" name="Google Shape;122;p31"/>
            <p:cNvPicPr preferRelativeResize="0"/>
            <p:nvPr/>
          </p:nvPicPr>
          <p:blipFill rotWithShape="1">
            <a:blip r:embed="rId5">
              <a:alphaModFix/>
            </a:blip>
            <a:srcRect/>
            <a:stretch/>
          </p:blipFill>
          <p:spPr>
            <a:xfrm>
              <a:off x="7957812" y="2627565"/>
              <a:ext cx="817200" cy="817200"/>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Emprendimiento">
  <p:cSld name="Emprendimiento">
    <p:spTree>
      <p:nvGrpSpPr>
        <p:cNvPr id="1" name="Shape 123"/>
        <p:cNvGrpSpPr/>
        <p:nvPr/>
      </p:nvGrpSpPr>
      <p:grpSpPr>
        <a:xfrm>
          <a:off x="0" y="0"/>
          <a:ext cx="0" cy="0"/>
          <a:chOff x="0" y="0"/>
          <a:chExt cx="0" cy="0"/>
        </a:xfrm>
      </p:grpSpPr>
      <p:sp>
        <p:nvSpPr>
          <p:cNvPr id="124" name="Google Shape;124;p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5" name="Google Shape;125;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6" name="Google Shape;126;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pic>
        <p:nvPicPr>
          <p:cNvPr id="127" name="Google Shape;127;p32" descr="D:\Fotos\Fondo Emprender\emprendedores\_MG_4258.jpg"/>
          <p:cNvPicPr preferRelativeResize="0"/>
          <p:nvPr/>
        </p:nvPicPr>
        <p:blipFill rotWithShape="1">
          <a:blip r:embed="rId2">
            <a:alphaModFix/>
          </a:blip>
          <a:srcRect/>
          <a:stretch/>
        </p:blipFill>
        <p:spPr>
          <a:xfrm>
            <a:off x="1" y="-1"/>
            <a:ext cx="6857999" cy="5143501"/>
          </a:xfrm>
          <a:prstGeom prst="rect">
            <a:avLst/>
          </a:prstGeom>
          <a:noFill/>
          <a:ln>
            <a:noFill/>
          </a:ln>
        </p:spPr>
      </p:pic>
      <p:sp>
        <p:nvSpPr>
          <p:cNvPr id="128" name="Google Shape;128;p32"/>
          <p:cNvSpPr/>
          <p:nvPr/>
        </p:nvSpPr>
        <p:spPr>
          <a:xfrm>
            <a:off x="970893" y="3239814"/>
            <a:ext cx="9639300" cy="1277007"/>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29" name="Google Shape;129;p32"/>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30" name="Google Shape;130;p32"/>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31" name="Google Shape;131;p32"/>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32" name="Google Shape;132;p32"/>
          <p:cNvPicPr preferRelativeResize="0"/>
          <p:nvPr/>
        </p:nvPicPr>
        <p:blipFill rotWithShape="1">
          <a:blip r:embed="rId5">
            <a:alphaModFix/>
          </a:blip>
          <a:srcRect/>
          <a:stretch/>
        </p:blipFill>
        <p:spPr>
          <a:xfrm>
            <a:off x="7859987" y="1394913"/>
            <a:ext cx="530180" cy="522329"/>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World Skills">
  <p:cSld name="World Skills">
    <p:spTree>
      <p:nvGrpSpPr>
        <p:cNvPr id="1" name="Shape 133"/>
        <p:cNvGrpSpPr/>
        <p:nvPr/>
      </p:nvGrpSpPr>
      <p:grpSpPr>
        <a:xfrm>
          <a:off x="0" y="0"/>
          <a:ext cx="0" cy="0"/>
          <a:chOff x="0" y="0"/>
          <a:chExt cx="0" cy="0"/>
        </a:xfrm>
      </p:grpSpPr>
      <p:pic>
        <p:nvPicPr>
          <p:cNvPr id="134" name="Google Shape;134;p33"/>
          <p:cNvPicPr preferRelativeResize="0"/>
          <p:nvPr/>
        </p:nvPicPr>
        <p:blipFill rotWithShape="1">
          <a:blip r:embed="rId2">
            <a:alphaModFix/>
          </a:blip>
          <a:srcRect/>
          <a:stretch/>
        </p:blipFill>
        <p:spPr>
          <a:xfrm>
            <a:off x="-1" y="-1"/>
            <a:ext cx="6858001" cy="5143501"/>
          </a:xfrm>
          <a:prstGeom prst="rect">
            <a:avLst/>
          </a:prstGeom>
          <a:noFill/>
          <a:ln>
            <a:noFill/>
          </a:ln>
        </p:spPr>
      </p:pic>
      <p:grpSp>
        <p:nvGrpSpPr>
          <p:cNvPr id="135" name="Google Shape;135;p33"/>
          <p:cNvGrpSpPr/>
          <p:nvPr/>
        </p:nvGrpSpPr>
        <p:grpSpPr>
          <a:xfrm>
            <a:off x="0" y="0"/>
            <a:ext cx="9144001" cy="5143500"/>
            <a:chOff x="0" y="0"/>
            <a:chExt cx="9144001" cy="6858000"/>
          </a:xfrm>
        </p:grpSpPr>
        <p:sp>
          <p:nvSpPr>
            <p:cNvPr id="136" name="Google Shape;136;p33"/>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37" name="Google Shape;137;p33"/>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38" name="Google Shape;138;p33"/>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139" name="Google Shape;139;p33"/>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40" name="Google Shape;140;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1" name="Google Shape;141;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2" name="Google Shape;142;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pic>
        <p:nvPicPr>
          <p:cNvPr id="143" name="Google Shape;143;p33"/>
          <p:cNvPicPr preferRelativeResize="0"/>
          <p:nvPr/>
        </p:nvPicPr>
        <p:blipFill rotWithShape="1">
          <a:blip r:embed="rId5">
            <a:alphaModFix/>
          </a:blip>
          <a:srcRect/>
          <a:stretch/>
        </p:blipFill>
        <p:spPr>
          <a:xfrm>
            <a:off x="7997186" y="2072150"/>
            <a:ext cx="517211" cy="484247"/>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Industrial">
  <p:cSld name="Industrial">
    <p:spTree>
      <p:nvGrpSpPr>
        <p:cNvPr id="1" name="Shape 144"/>
        <p:cNvGrpSpPr/>
        <p:nvPr/>
      </p:nvGrpSpPr>
      <p:grpSpPr>
        <a:xfrm>
          <a:off x="0" y="0"/>
          <a:ext cx="0" cy="0"/>
          <a:chOff x="0" y="0"/>
          <a:chExt cx="0" cy="0"/>
        </a:xfrm>
      </p:grpSpPr>
      <p:sp>
        <p:nvSpPr>
          <p:cNvPr id="145" name="Google Shape;145;p3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6" name="Google Shape;146;p3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7" name="Google Shape;147;p3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pic>
        <p:nvPicPr>
          <p:cNvPr id="148" name="Google Shape;148;p34"/>
          <p:cNvPicPr preferRelativeResize="0"/>
          <p:nvPr/>
        </p:nvPicPr>
        <p:blipFill rotWithShape="1">
          <a:blip r:embed="rId2">
            <a:alphaModFix/>
          </a:blip>
          <a:srcRect b="-934"/>
          <a:stretch/>
        </p:blipFill>
        <p:spPr>
          <a:xfrm>
            <a:off x="-1" y="0"/>
            <a:ext cx="6858001" cy="5238093"/>
          </a:xfrm>
          <a:prstGeom prst="rect">
            <a:avLst/>
          </a:prstGeom>
          <a:noFill/>
          <a:ln>
            <a:noFill/>
          </a:ln>
        </p:spPr>
      </p:pic>
      <p:sp>
        <p:nvSpPr>
          <p:cNvPr id="149" name="Google Shape;149;p34"/>
          <p:cNvSpPr/>
          <p:nvPr/>
        </p:nvSpPr>
        <p:spPr>
          <a:xfrm>
            <a:off x="95534" y="102804"/>
            <a:ext cx="9048466" cy="1317675"/>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50" name="Google Shape;150;p34"/>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51" name="Google Shape;151;p34"/>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52" name="Google Shape;152;p34"/>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53" name="Google Shape;153;p34"/>
          <p:cNvPicPr preferRelativeResize="0"/>
          <p:nvPr/>
        </p:nvPicPr>
        <p:blipFill rotWithShape="1">
          <a:blip r:embed="rId5">
            <a:alphaModFix/>
          </a:blip>
          <a:srcRect/>
          <a:stretch/>
        </p:blipFill>
        <p:spPr>
          <a:xfrm>
            <a:off x="7916521" y="1981199"/>
            <a:ext cx="608418" cy="532232"/>
          </a:xfrm>
          <a:prstGeom prst="rect">
            <a:avLst/>
          </a:prstGeom>
          <a:noFill/>
          <a:ln>
            <a:noFill/>
          </a:ln>
        </p:spPr>
      </p:pic>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Formación 2">
  <p:cSld name="Formación 2">
    <p:spTree>
      <p:nvGrpSpPr>
        <p:cNvPr id="1" name="Shape 154"/>
        <p:cNvGrpSpPr/>
        <p:nvPr/>
      </p:nvGrpSpPr>
      <p:grpSpPr>
        <a:xfrm>
          <a:off x="0" y="0"/>
          <a:ext cx="0" cy="0"/>
          <a:chOff x="0" y="0"/>
          <a:chExt cx="0" cy="0"/>
        </a:xfrm>
      </p:grpSpPr>
      <p:sp>
        <p:nvSpPr>
          <p:cNvPr id="155" name="Google Shape;155;p3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6" name="Google Shape;156;p3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pic>
        <p:nvPicPr>
          <p:cNvPr id="158" name="Google Shape;158;p35"/>
          <p:cNvPicPr preferRelativeResize="0"/>
          <p:nvPr/>
        </p:nvPicPr>
        <p:blipFill rotWithShape="1">
          <a:blip r:embed="rId2">
            <a:alphaModFix/>
          </a:blip>
          <a:srcRect/>
          <a:stretch/>
        </p:blipFill>
        <p:spPr>
          <a:xfrm flipH="1">
            <a:off x="2286000" y="0"/>
            <a:ext cx="6858000" cy="5143500"/>
          </a:xfrm>
          <a:prstGeom prst="rect">
            <a:avLst/>
          </a:prstGeom>
          <a:noFill/>
          <a:ln>
            <a:noFill/>
          </a:ln>
        </p:spPr>
      </p:pic>
      <p:sp>
        <p:nvSpPr>
          <p:cNvPr id="159" name="Google Shape;159;p35"/>
          <p:cNvSpPr/>
          <p:nvPr/>
        </p:nvSpPr>
        <p:spPr>
          <a:xfrm>
            <a:off x="970893" y="3239814"/>
            <a:ext cx="9639300" cy="1277007"/>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60" name="Google Shape;160;p35"/>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61" name="Google Shape;161;p35"/>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62" name="Google Shape;162;p35"/>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63" name="Google Shape;163;p35"/>
          <p:cNvPicPr preferRelativeResize="0"/>
          <p:nvPr/>
        </p:nvPicPr>
        <p:blipFill rotWithShape="1">
          <a:blip r:embed="rId5">
            <a:alphaModFix/>
          </a:blip>
          <a:srcRect/>
          <a:stretch/>
        </p:blipFill>
        <p:spPr>
          <a:xfrm>
            <a:off x="7825335" y="1385822"/>
            <a:ext cx="574172" cy="540519"/>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Industrial 2">
  <p:cSld name="Industrial 2">
    <p:spTree>
      <p:nvGrpSpPr>
        <p:cNvPr id="1" name="Shape 164"/>
        <p:cNvGrpSpPr/>
        <p:nvPr/>
      </p:nvGrpSpPr>
      <p:grpSpPr>
        <a:xfrm>
          <a:off x="0" y="0"/>
          <a:ext cx="0" cy="0"/>
          <a:chOff x="0" y="0"/>
          <a:chExt cx="0" cy="0"/>
        </a:xfrm>
      </p:grpSpPr>
      <p:pic>
        <p:nvPicPr>
          <p:cNvPr id="165" name="Google Shape;165;p36"/>
          <p:cNvPicPr preferRelativeResize="0"/>
          <p:nvPr/>
        </p:nvPicPr>
        <p:blipFill rotWithShape="1">
          <a:blip r:embed="rId2">
            <a:alphaModFix/>
          </a:blip>
          <a:srcRect/>
          <a:stretch/>
        </p:blipFill>
        <p:spPr>
          <a:xfrm>
            <a:off x="-1" y="0"/>
            <a:ext cx="6858001" cy="5143500"/>
          </a:xfrm>
          <a:prstGeom prst="rect">
            <a:avLst/>
          </a:prstGeom>
          <a:noFill/>
          <a:ln>
            <a:noFill/>
          </a:ln>
        </p:spPr>
      </p:pic>
      <p:grpSp>
        <p:nvGrpSpPr>
          <p:cNvPr id="166" name="Google Shape;166;p36"/>
          <p:cNvGrpSpPr/>
          <p:nvPr/>
        </p:nvGrpSpPr>
        <p:grpSpPr>
          <a:xfrm>
            <a:off x="0" y="0"/>
            <a:ext cx="9144001" cy="5143500"/>
            <a:chOff x="0" y="0"/>
            <a:chExt cx="9144001" cy="6858000"/>
          </a:xfrm>
        </p:grpSpPr>
        <p:sp>
          <p:nvSpPr>
            <p:cNvPr id="167" name="Google Shape;167;p36"/>
            <p:cNvSpPr/>
            <p:nvPr/>
          </p:nvSpPr>
          <p:spPr>
            <a:xfrm>
              <a:off x="590551" y="4808482"/>
              <a:ext cx="8553450" cy="1592317"/>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68" name="Google Shape;168;p36"/>
            <p:cNvPicPr preferRelativeResize="0"/>
            <p:nvPr/>
          </p:nvPicPr>
          <p:blipFill rotWithShape="1">
            <a:blip r:embed="rId3">
              <a:alphaModFix/>
            </a:blip>
            <a:srcRect l="50000" t="14562" r="-4532" b="14561"/>
            <a:stretch/>
          </p:blipFill>
          <p:spPr>
            <a:xfrm>
              <a:off x="0" y="0"/>
              <a:ext cx="3209130" cy="6858000"/>
            </a:xfrm>
            <a:prstGeom prst="rect">
              <a:avLst/>
            </a:prstGeom>
            <a:noFill/>
            <a:ln>
              <a:noFill/>
            </a:ln>
          </p:spPr>
        </p:pic>
        <p:pic>
          <p:nvPicPr>
            <p:cNvPr id="169" name="Google Shape;169;p36"/>
            <p:cNvPicPr preferRelativeResize="0"/>
            <p:nvPr/>
          </p:nvPicPr>
          <p:blipFill rotWithShape="1">
            <a:blip r:embed="rId4">
              <a:alphaModFix/>
            </a:blip>
            <a:srcRect t="14312" r="17371"/>
            <a:stretch/>
          </p:blipFill>
          <p:spPr>
            <a:xfrm>
              <a:off x="6788150" y="0"/>
              <a:ext cx="2355851" cy="6400800"/>
            </a:xfrm>
            <a:prstGeom prst="rect">
              <a:avLst/>
            </a:prstGeom>
            <a:noFill/>
            <a:ln>
              <a:noFill/>
            </a:ln>
          </p:spPr>
        </p:pic>
      </p:grpSp>
      <p:sp>
        <p:nvSpPr>
          <p:cNvPr id="170" name="Google Shape;170;p36"/>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sp>
        <p:nvSpPr>
          <p:cNvPr id="171" name="Google Shape;171;p36"/>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2" name="Google Shape;172;p36"/>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3" name="Google Shape;173;p36"/>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pic>
        <p:nvPicPr>
          <p:cNvPr id="174" name="Google Shape;174;p36"/>
          <p:cNvPicPr preferRelativeResize="0"/>
          <p:nvPr/>
        </p:nvPicPr>
        <p:blipFill rotWithShape="1">
          <a:blip r:embed="rId5">
            <a:alphaModFix/>
          </a:blip>
          <a:srcRect/>
          <a:stretch/>
        </p:blipFill>
        <p:spPr>
          <a:xfrm>
            <a:off x="8017183" y="2140032"/>
            <a:ext cx="522685" cy="421481"/>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nfraestructura">
  <p:cSld name="Infraestructura">
    <p:spTree>
      <p:nvGrpSpPr>
        <p:cNvPr id="1" name="Shape 175"/>
        <p:cNvGrpSpPr/>
        <p:nvPr/>
      </p:nvGrpSpPr>
      <p:grpSpPr>
        <a:xfrm>
          <a:off x="0" y="0"/>
          <a:ext cx="0" cy="0"/>
          <a:chOff x="0" y="0"/>
          <a:chExt cx="0" cy="0"/>
        </a:xfrm>
      </p:grpSpPr>
      <p:sp>
        <p:nvSpPr>
          <p:cNvPr id="176" name="Google Shape;176;p3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7" name="Google Shape;177;p3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3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pic>
        <p:nvPicPr>
          <p:cNvPr id="179" name="Google Shape;179;p37"/>
          <p:cNvPicPr preferRelativeResize="0"/>
          <p:nvPr/>
        </p:nvPicPr>
        <p:blipFill rotWithShape="1">
          <a:blip r:embed="rId2">
            <a:alphaModFix/>
          </a:blip>
          <a:srcRect/>
          <a:stretch/>
        </p:blipFill>
        <p:spPr>
          <a:xfrm>
            <a:off x="27295" y="-30708"/>
            <a:ext cx="6858001" cy="5143500"/>
          </a:xfrm>
          <a:prstGeom prst="rect">
            <a:avLst/>
          </a:prstGeom>
          <a:noFill/>
          <a:ln>
            <a:noFill/>
          </a:ln>
        </p:spPr>
      </p:pic>
      <p:sp>
        <p:nvSpPr>
          <p:cNvPr id="180" name="Google Shape;180;p37"/>
          <p:cNvSpPr/>
          <p:nvPr/>
        </p:nvSpPr>
        <p:spPr>
          <a:xfrm>
            <a:off x="95534" y="102804"/>
            <a:ext cx="9075762" cy="1317675"/>
          </a:xfrm>
          <a:prstGeom prst="rect">
            <a:avLst/>
          </a:prstGeom>
          <a:solidFill>
            <a:srgbClr val="080808">
              <a:alpha val="38823"/>
            </a:srgbClr>
          </a:solidFill>
          <a:ln w="9525" cap="flat" cmpd="sng">
            <a:solidFill>
              <a:srgbClr val="4A7DBA"/>
            </a:solidFill>
            <a:prstDash val="solid"/>
            <a:round/>
            <a:headEnd type="none" w="sm" len="sm"/>
            <a:tailEnd type="none" w="sm" len="sm"/>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81" name="Google Shape;181;p37"/>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82" name="Google Shape;182;p37"/>
          <p:cNvPicPr preferRelativeResize="0"/>
          <p:nvPr/>
        </p:nvPicPr>
        <p:blipFill rotWithShape="1">
          <a:blip r:embed="rId3">
            <a:alphaModFix/>
          </a:blip>
          <a:srcRect l="46767" b="14698"/>
          <a:stretch/>
        </p:blipFill>
        <p:spPr>
          <a:xfrm>
            <a:off x="-1" y="-952756"/>
            <a:ext cx="2352796" cy="6190849"/>
          </a:xfrm>
          <a:prstGeom prst="rect">
            <a:avLst/>
          </a:prstGeom>
          <a:noFill/>
          <a:ln>
            <a:noFill/>
          </a:ln>
        </p:spPr>
      </p:pic>
      <p:pic>
        <p:nvPicPr>
          <p:cNvPr id="183" name="Google Shape;183;p37"/>
          <p:cNvPicPr preferRelativeResize="0"/>
          <p:nvPr/>
        </p:nvPicPr>
        <p:blipFill rotWithShape="1">
          <a:blip r:embed="rId4">
            <a:alphaModFix/>
          </a:blip>
          <a:srcRect/>
          <a:stretch/>
        </p:blipFill>
        <p:spPr>
          <a:xfrm>
            <a:off x="6786588" y="-818954"/>
            <a:ext cx="2247151" cy="5875451"/>
          </a:xfrm>
          <a:prstGeom prst="rect">
            <a:avLst/>
          </a:prstGeom>
          <a:noFill/>
          <a:ln>
            <a:noFill/>
          </a:ln>
        </p:spPr>
      </p:pic>
      <p:pic>
        <p:nvPicPr>
          <p:cNvPr id="184" name="Google Shape;184;p37"/>
          <p:cNvPicPr preferRelativeResize="0"/>
          <p:nvPr/>
        </p:nvPicPr>
        <p:blipFill rotWithShape="1">
          <a:blip r:embed="rId5">
            <a:alphaModFix/>
          </a:blip>
          <a:srcRect/>
          <a:stretch/>
        </p:blipFill>
        <p:spPr>
          <a:xfrm>
            <a:off x="7919398" y="1965277"/>
            <a:ext cx="616496" cy="531925"/>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Agro">
  <p:cSld name="Agro">
    <p:spTree>
      <p:nvGrpSpPr>
        <p:cNvPr id="1" name="Shape 185"/>
        <p:cNvGrpSpPr/>
        <p:nvPr/>
      </p:nvGrpSpPr>
      <p:grpSpPr>
        <a:xfrm>
          <a:off x="0" y="0"/>
          <a:ext cx="0" cy="0"/>
          <a:chOff x="0" y="0"/>
          <a:chExt cx="0" cy="0"/>
        </a:xfrm>
      </p:grpSpPr>
      <p:sp>
        <p:nvSpPr>
          <p:cNvPr id="186" name="Google Shape;186;p3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7" name="Google Shape;187;p3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8" name="Google Shape;188;p3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spcBef>
                <a:spcPts val="0"/>
              </a:spcBef>
              <a:spcAft>
                <a:spcPts val="0"/>
              </a:spcAft>
              <a:buNone/>
            </a:pPr>
            <a:fld id="{00000000-1234-1234-1234-123412341234}" type="slidenum">
              <a:rPr lang="es"/>
              <a:t>‹Nº›</a:t>
            </a:fld>
            <a:endParaRPr/>
          </a:p>
        </p:txBody>
      </p:sp>
      <p:pic>
        <p:nvPicPr>
          <p:cNvPr id="189" name="Google Shape;189;p38"/>
          <p:cNvPicPr preferRelativeResize="0"/>
          <p:nvPr/>
        </p:nvPicPr>
        <p:blipFill rotWithShape="1">
          <a:blip r:embed="rId2">
            <a:alphaModFix/>
          </a:blip>
          <a:srcRect/>
          <a:stretch/>
        </p:blipFill>
        <p:spPr>
          <a:xfrm flipH="1">
            <a:off x="2441457" y="0"/>
            <a:ext cx="6702539" cy="5174208"/>
          </a:xfrm>
          <a:prstGeom prst="rect">
            <a:avLst/>
          </a:prstGeom>
          <a:noFill/>
          <a:ln>
            <a:noFill/>
          </a:ln>
        </p:spPr>
      </p:pic>
      <p:sp>
        <p:nvSpPr>
          <p:cNvPr id="190" name="Google Shape;190;p38"/>
          <p:cNvSpPr/>
          <p:nvPr/>
        </p:nvSpPr>
        <p:spPr>
          <a:xfrm>
            <a:off x="970893" y="3239814"/>
            <a:ext cx="9639300" cy="1277007"/>
          </a:xfrm>
          <a:prstGeom prst="rect">
            <a:avLst/>
          </a:prstGeom>
          <a:solidFill>
            <a:srgbClr val="080808">
              <a:alpha val="38823"/>
            </a:srgbClr>
          </a:solidFill>
          <a:ln>
            <a:noFill/>
          </a:ln>
          <a:effectLst>
            <a:outerShdw blurRad="40000" dist="23000" dir="5400000" rotWithShape="0">
              <a:srgbClr val="000000">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91" name="Google Shape;191;p38"/>
          <p:cNvSpPr txBox="1"/>
          <p:nvPr/>
        </p:nvSpPr>
        <p:spPr>
          <a:xfrm>
            <a:off x="0" y="0"/>
            <a:ext cx="9144000" cy="5143499"/>
          </a:xfrm>
          <a:prstGeom prst="rect">
            <a:avLst/>
          </a:prstGeom>
          <a:noFill/>
          <a:ln>
            <a:noFill/>
          </a:ln>
        </p:spPr>
        <p:txBody>
          <a:bodyPr spcFirstLastPara="1" wrap="square" lIns="91425" tIns="45700" rIns="91425" bIns="45700" anchor="t" anchorCtr="0">
            <a:noAutofit/>
          </a:bodyPr>
          <a:lstStyle/>
          <a:p>
            <a:pPr marL="342900" marR="0" lvl="0" indent="-139700" algn="l" rtl="0">
              <a:spcBef>
                <a:spcPts val="0"/>
              </a:spcBef>
              <a:spcAft>
                <a:spcPts val="0"/>
              </a:spcAft>
              <a:buClr>
                <a:schemeClr val="dk1"/>
              </a:buClr>
              <a:buSzPts val="3200"/>
              <a:buFont typeface="Arial"/>
              <a:buNone/>
            </a:pPr>
            <a:endParaRPr sz="3200">
              <a:solidFill>
                <a:schemeClr val="dk1"/>
              </a:solidFill>
              <a:latin typeface="Calibri"/>
              <a:ea typeface="Calibri"/>
              <a:cs typeface="Calibri"/>
              <a:sym typeface="Calibri"/>
            </a:endParaRPr>
          </a:p>
        </p:txBody>
      </p:sp>
      <p:pic>
        <p:nvPicPr>
          <p:cNvPr id="192" name="Google Shape;192;p38"/>
          <p:cNvPicPr preferRelativeResize="0"/>
          <p:nvPr/>
        </p:nvPicPr>
        <p:blipFill rotWithShape="1">
          <a:blip r:embed="rId3">
            <a:alphaModFix/>
          </a:blip>
          <a:srcRect l="50000" t="11628" r="-3743" b="17500"/>
          <a:stretch/>
        </p:blipFill>
        <p:spPr>
          <a:xfrm>
            <a:off x="1" y="0"/>
            <a:ext cx="2464551" cy="5143500"/>
          </a:xfrm>
          <a:prstGeom prst="rect">
            <a:avLst/>
          </a:prstGeom>
          <a:noFill/>
          <a:ln>
            <a:noFill/>
          </a:ln>
        </p:spPr>
      </p:pic>
      <p:pic>
        <p:nvPicPr>
          <p:cNvPr id="193" name="Google Shape;193;p38"/>
          <p:cNvPicPr preferRelativeResize="0"/>
          <p:nvPr/>
        </p:nvPicPr>
        <p:blipFill rotWithShape="1">
          <a:blip r:embed="rId4">
            <a:alphaModFix/>
          </a:blip>
          <a:srcRect/>
          <a:stretch/>
        </p:blipFill>
        <p:spPr>
          <a:xfrm>
            <a:off x="7260185" y="-230625"/>
            <a:ext cx="1770878" cy="4602792"/>
          </a:xfrm>
          <a:prstGeom prst="rect">
            <a:avLst/>
          </a:prstGeom>
          <a:noFill/>
          <a:ln>
            <a:noFill/>
          </a:ln>
        </p:spPr>
      </p:pic>
      <p:pic>
        <p:nvPicPr>
          <p:cNvPr id="194" name="Google Shape;194;p38"/>
          <p:cNvPicPr preferRelativeResize="0"/>
          <p:nvPr/>
        </p:nvPicPr>
        <p:blipFill rotWithShape="1">
          <a:blip r:embed="rId5">
            <a:alphaModFix/>
          </a:blip>
          <a:srcRect/>
          <a:stretch/>
        </p:blipFill>
        <p:spPr>
          <a:xfrm>
            <a:off x="7783740" y="1310184"/>
            <a:ext cx="644857" cy="64485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theme" Target="../theme/theme2.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p:nvPr/>
        </p:nvSpPr>
        <p:spPr>
          <a:xfrm>
            <a:off x="7650702" y="4751012"/>
            <a:ext cx="1493298" cy="392488"/>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r>
              <a:rPr lang="es" sz="800" b="1" i="0" u="none" strike="noStrike" cap="none">
                <a:solidFill>
                  <a:srgbClr val="7F7F7F"/>
                </a:solidFill>
                <a:latin typeface="Calibri"/>
                <a:ea typeface="Calibri"/>
                <a:cs typeface="Calibri"/>
                <a:sym typeface="Calibri"/>
              </a:rPr>
              <a:t>GC-F-004 V.01</a:t>
            </a:r>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9"/>
          <p:cNvSpPr txBox="1"/>
          <p:nvPr/>
        </p:nvSpPr>
        <p:spPr>
          <a:xfrm>
            <a:off x="447396" y="288850"/>
            <a:ext cx="8092007" cy="697625"/>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Clr>
                <a:srgbClr val="31859B"/>
              </a:buClr>
              <a:buSzPts val="6600"/>
              <a:buFont typeface="Calibri"/>
              <a:buNone/>
            </a:pPr>
            <a:r>
              <a:rPr lang="es" sz="4000" b="1" i="0" u="none" strike="noStrike" cap="none" dirty="0">
                <a:solidFill>
                  <a:srgbClr val="31859B"/>
                </a:solidFill>
                <a:latin typeface="Calibri"/>
                <a:ea typeface="Calibri"/>
                <a:cs typeface="Calibri"/>
                <a:sym typeface="Calibri"/>
              </a:rPr>
              <a:t>Proyecto Staff Organization</a:t>
            </a:r>
            <a:endParaRPr sz="4000" dirty="0"/>
          </a:p>
        </p:txBody>
      </p:sp>
      <p:sp>
        <p:nvSpPr>
          <p:cNvPr id="200" name="Google Shape;200;p39"/>
          <p:cNvSpPr txBox="1"/>
          <p:nvPr/>
        </p:nvSpPr>
        <p:spPr>
          <a:xfrm>
            <a:off x="314603" y="804975"/>
            <a:ext cx="8224800" cy="879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lvl="0">
              <a:buClr>
                <a:srgbClr val="BFBFBF"/>
              </a:buClr>
              <a:buSzPts val="4800"/>
            </a:pPr>
            <a:r>
              <a:rPr lang="es" sz="3000" b="1" i="0" u="none" strike="noStrike" cap="none" dirty="0">
                <a:solidFill>
                  <a:srgbClr val="31859B"/>
                </a:solidFill>
                <a:latin typeface="Calibri"/>
                <a:ea typeface="Calibri"/>
                <a:cs typeface="Calibri"/>
                <a:sym typeface="Calibri"/>
              </a:rPr>
              <a:t>Trimestre 1 </a:t>
            </a:r>
            <a:r>
              <a:rPr lang="es" sz="3000" b="1" dirty="0">
                <a:solidFill>
                  <a:srgbClr val="31859B"/>
                </a:solidFill>
                <a:latin typeface="Calibri"/>
                <a:ea typeface="Calibri"/>
                <a:cs typeface="Calibri"/>
                <a:sym typeface="Calibri"/>
              </a:rPr>
              <a:t>| ADS0-2925960 |Diurno</a:t>
            </a:r>
            <a:endParaRPr sz="3000" dirty="0">
              <a:solidFill>
                <a:srgbClr val="31859B"/>
              </a:solidFill>
            </a:endParaRPr>
          </a:p>
        </p:txBody>
      </p:sp>
      <p:sp>
        <p:nvSpPr>
          <p:cNvPr id="201" name="Google Shape;201;p39"/>
          <p:cNvSpPr txBox="1"/>
          <p:nvPr/>
        </p:nvSpPr>
        <p:spPr>
          <a:xfrm>
            <a:off x="962818" y="1503075"/>
            <a:ext cx="5243400" cy="745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rtl="0">
              <a:spcBef>
                <a:spcPts val="0"/>
              </a:spcBef>
              <a:spcAft>
                <a:spcPts val="0"/>
              </a:spcAft>
              <a:buClr>
                <a:srgbClr val="BFBFBF"/>
              </a:buClr>
              <a:buSzPts val="4800"/>
              <a:buFont typeface="Calibri"/>
              <a:buNone/>
            </a:pPr>
            <a:r>
              <a:rPr lang="es-MX" sz="3000" dirty="0">
                <a:solidFill>
                  <a:srgbClr val="999999"/>
                </a:solidFill>
              </a:rPr>
              <a:t>Recolección de Información</a:t>
            </a:r>
            <a:endParaRPr sz="3000" dirty="0">
              <a:solidFill>
                <a:srgbClr val="999999"/>
              </a:solidFill>
            </a:endParaRPr>
          </a:p>
        </p:txBody>
      </p:sp>
      <p:sp>
        <p:nvSpPr>
          <p:cNvPr id="203" name="Google Shape;203;p39"/>
          <p:cNvSpPr txBox="1"/>
          <p:nvPr/>
        </p:nvSpPr>
        <p:spPr>
          <a:xfrm>
            <a:off x="418050" y="3804700"/>
            <a:ext cx="5625300" cy="963300"/>
          </a:xfrm>
          <a:prstGeom prst="rect">
            <a:avLst/>
          </a:prstGeom>
          <a:noFill/>
          <a:ln>
            <a:noFill/>
          </a:ln>
        </p:spPr>
        <p:txBody>
          <a:bodyPr spcFirstLastPara="1" wrap="square" lIns="91425" tIns="91425" rIns="91425" bIns="91425" anchor="t" anchorCtr="0">
            <a:noAutofit/>
          </a:bodyPr>
          <a:lstStyle/>
          <a:p>
            <a:pPr marL="0" lvl="0" indent="0" algn="ctr" rtl="0">
              <a:lnSpc>
                <a:spcPct val="107916"/>
              </a:lnSpc>
              <a:spcBef>
                <a:spcPts val="0"/>
              </a:spcBef>
              <a:spcAft>
                <a:spcPts val="0"/>
              </a:spcAft>
              <a:buClr>
                <a:schemeClr val="dk1"/>
              </a:buClr>
              <a:buSzPts val="1100"/>
              <a:buFont typeface="Arial"/>
              <a:buNone/>
            </a:pPr>
            <a:r>
              <a:rPr lang="es" b="1" dirty="0">
                <a:solidFill>
                  <a:srgbClr val="999999"/>
                </a:solidFill>
                <a:latin typeface="Calibri"/>
                <a:ea typeface="Calibri"/>
                <a:cs typeface="Calibri"/>
                <a:sym typeface="Calibri"/>
              </a:rPr>
              <a:t>Centro de Electricidad, Electrónica y Telecomunicaciones </a:t>
            </a:r>
            <a:endParaRPr b="1" dirty="0">
              <a:solidFill>
                <a:srgbClr val="999999"/>
              </a:solidFill>
              <a:latin typeface="Calibri"/>
              <a:ea typeface="Calibri"/>
              <a:cs typeface="Calibri"/>
              <a:sym typeface="Calibri"/>
            </a:endParaRPr>
          </a:p>
          <a:p>
            <a:pPr marL="0" lvl="0" indent="0" algn="ctr" rtl="0">
              <a:lnSpc>
                <a:spcPct val="107916"/>
              </a:lnSpc>
              <a:spcBef>
                <a:spcPts val="800"/>
              </a:spcBef>
              <a:spcAft>
                <a:spcPts val="0"/>
              </a:spcAft>
              <a:buClr>
                <a:schemeClr val="dk1"/>
              </a:buClr>
              <a:buSzPts val="1100"/>
              <a:buFont typeface="Arial"/>
              <a:buNone/>
            </a:pPr>
            <a:r>
              <a:rPr lang="es" b="1" dirty="0">
                <a:solidFill>
                  <a:srgbClr val="999999"/>
                </a:solidFill>
                <a:latin typeface="Calibri"/>
                <a:ea typeface="Calibri"/>
                <a:cs typeface="Calibri"/>
                <a:sym typeface="Calibri"/>
              </a:rPr>
              <a:t>Regional Distrito Capital</a:t>
            </a:r>
            <a:endParaRPr b="1" dirty="0">
              <a:solidFill>
                <a:srgbClr val="999999"/>
              </a:solidFill>
              <a:latin typeface="Calibri"/>
              <a:ea typeface="Calibri"/>
              <a:cs typeface="Calibri"/>
              <a:sym typeface="Calibri"/>
            </a:endParaRPr>
          </a:p>
          <a:p>
            <a:pPr marL="0" lvl="0" indent="0" algn="ctr" rtl="0">
              <a:lnSpc>
                <a:spcPct val="107916"/>
              </a:lnSpc>
              <a:spcBef>
                <a:spcPts val="800"/>
              </a:spcBef>
              <a:spcAft>
                <a:spcPts val="800"/>
              </a:spcAft>
              <a:buClr>
                <a:schemeClr val="dk1"/>
              </a:buClr>
              <a:buSzPts val="1100"/>
              <a:buFont typeface="Arial"/>
              <a:buNone/>
            </a:pPr>
            <a:r>
              <a:rPr lang="es" b="1" dirty="0">
                <a:solidFill>
                  <a:srgbClr val="999999"/>
                </a:solidFill>
                <a:latin typeface="Calibri"/>
                <a:ea typeface="Calibri"/>
                <a:cs typeface="Calibri"/>
                <a:sym typeface="Calibri"/>
              </a:rPr>
              <a:t>Carrera 30 No. 17B -25 sur, Bogotá D.C, Colombia</a:t>
            </a:r>
            <a:endParaRPr b="1" dirty="0">
              <a:solidFill>
                <a:srgbClr val="999999"/>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516835" y="218660"/>
            <a:ext cx="5989982" cy="584775"/>
          </a:xfrm>
          <a:prstGeom prst="rect">
            <a:avLst/>
          </a:prstGeom>
        </p:spPr>
        <p:txBody>
          <a:bodyPr wrap="square">
            <a:spAutoFit/>
          </a:bodyPr>
          <a:lstStyle/>
          <a:p>
            <a:r>
              <a:rPr lang="es-419" sz="3200" dirty="0">
                <a:latin typeface="Calibri" panose="020F0502020204030204" pitchFamily="34" charset="0"/>
                <a:cs typeface="Calibri" panose="020F0502020204030204" pitchFamily="34" charset="0"/>
              </a:rPr>
              <a:t>                     </a:t>
            </a:r>
            <a:r>
              <a:rPr lang="es-419" sz="3200" dirty="0">
                <a:solidFill>
                  <a:schemeClr val="bg1"/>
                </a:solidFill>
                <a:latin typeface="Calibri" panose="020F0502020204030204" pitchFamily="34" charset="0"/>
                <a:cs typeface="Calibri" panose="020F0502020204030204" pitchFamily="34" charset="0"/>
              </a:rPr>
              <a:t>Logo del proyecto</a:t>
            </a:r>
          </a:p>
        </p:txBody>
      </p:sp>
      <p:pic>
        <p:nvPicPr>
          <p:cNvPr id="3" name="Google Shape;114;p21"/>
          <p:cNvPicPr preferRelativeResize="0"/>
          <p:nvPr/>
        </p:nvPicPr>
        <p:blipFill>
          <a:blip r:embed="rId2">
            <a:alphaModFix/>
          </a:blip>
          <a:stretch>
            <a:fillRect/>
          </a:stretch>
        </p:blipFill>
        <p:spPr>
          <a:xfrm>
            <a:off x="1410070" y="1181159"/>
            <a:ext cx="5494626" cy="3748375"/>
          </a:xfrm>
          <a:prstGeom prst="rect">
            <a:avLst/>
          </a:prstGeom>
          <a:noFill/>
          <a:ln>
            <a:noFill/>
          </a:ln>
        </p:spPr>
      </p:pic>
    </p:spTree>
    <p:extLst>
      <p:ext uri="{BB962C8B-B14F-4D97-AF65-F5344CB8AC3E}">
        <p14:creationId xmlns:p14="http://schemas.microsoft.com/office/powerpoint/2010/main" val="1508287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2639097" y="316874"/>
            <a:ext cx="3030182" cy="800219"/>
          </a:xfrm>
          <a:prstGeom prst="rect">
            <a:avLst/>
          </a:prstGeom>
          <a:noFill/>
        </p:spPr>
        <p:txBody>
          <a:bodyPr wrap="square" rtlCol="0">
            <a:spAutoFit/>
          </a:bodyPr>
          <a:lstStyle/>
          <a:p>
            <a:pPr algn="ctr"/>
            <a:r>
              <a:rPr lang="es-MX" sz="3200" dirty="0">
                <a:solidFill>
                  <a:schemeClr val="bg1"/>
                </a:solidFill>
                <a:latin typeface="Calibri" panose="020F0502020204030204" pitchFamily="34" charset="0"/>
                <a:cs typeface="Calibri" panose="020F0502020204030204" pitchFamily="34" charset="0"/>
              </a:rPr>
              <a:t>Integrantes</a:t>
            </a:r>
          </a:p>
          <a:p>
            <a:endParaRPr lang="es-MX" dirty="0"/>
          </a:p>
        </p:txBody>
      </p:sp>
      <p:sp>
        <p:nvSpPr>
          <p:cNvPr id="4" name="CuadroTexto 3"/>
          <p:cNvSpPr txBox="1"/>
          <p:nvPr/>
        </p:nvSpPr>
        <p:spPr>
          <a:xfrm>
            <a:off x="2983692" y="1883273"/>
            <a:ext cx="2931615" cy="1600438"/>
          </a:xfrm>
          <a:prstGeom prst="rect">
            <a:avLst/>
          </a:prstGeom>
          <a:noFill/>
        </p:spPr>
        <p:txBody>
          <a:bodyPr wrap="square" rtlCol="0">
            <a:spAutoFit/>
          </a:bodyPr>
          <a:lstStyle/>
          <a:p>
            <a:pPr marL="285750" indent="-285750" algn="just">
              <a:buFont typeface="Arial" panose="020B0604020202020204" pitchFamily="34" charset="0"/>
              <a:buChar char="•"/>
            </a:pPr>
            <a:r>
              <a:rPr lang="es-MX" dirty="0">
                <a:latin typeface="Calibri" panose="020F0502020204030204" pitchFamily="34" charset="0"/>
                <a:cs typeface="Calibri" panose="020F0502020204030204" pitchFamily="34" charset="0"/>
              </a:rPr>
              <a:t>Yeferson Feryan Barón Rueda</a:t>
            </a:r>
          </a:p>
          <a:p>
            <a:pPr algn="just"/>
            <a:endParaRPr lang="es-MX"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dirty="0">
                <a:latin typeface="Calibri" panose="020F0502020204030204" pitchFamily="34" charset="0"/>
                <a:cs typeface="Calibri" panose="020F0502020204030204" pitchFamily="34" charset="0"/>
              </a:rPr>
              <a:t>Deivid Sebastián Bareño León</a:t>
            </a:r>
          </a:p>
          <a:p>
            <a:pPr algn="just"/>
            <a:r>
              <a:rPr lang="es-MX" dirty="0">
                <a:latin typeface="Calibri" panose="020F0502020204030204" pitchFamily="34" charset="0"/>
                <a:cs typeface="Calibri" panose="020F0502020204030204" pitchFamily="34" charset="0"/>
              </a:rPr>
              <a:t>  </a:t>
            </a:r>
          </a:p>
          <a:p>
            <a:pPr marL="285750" indent="-285750" algn="just">
              <a:buFont typeface="Arial" panose="020B0604020202020204" pitchFamily="34" charset="0"/>
              <a:buChar char="•"/>
            </a:pPr>
            <a:r>
              <a:rPr lang="es-MX" dirty="0">
                <a:latin typeface="Calibri" panose="020F0502020204030204" pitchFamily="34" charset="0"/>
                <a:cs typeface="Calibri" panose="020F0502020204030204" pitchFamily="34" charset="0"/>
              </a:rPr>
              <a:t>Sergio Muñoz Rincón</a:t>
            </a:r>
          </a:p>
          <a:p>
            <a:pPr algn="just"/>
            <a:endParaRPr lang="es-MX"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s-MX" dirty="0">
                <a:latin typeface="Calibri" panose="020F0502020204030204" pitchFamily="34" charset="0"/>
                <a:cs typeface="Calibri" panose="020F0502020204030204" pitchFamily="34" charset="0"/>
              </a:rPr>
              <a:t>Julián David Sánchez López </a:t>
            </a:r>
            <a:endParaRPr lang="es-419" dirty="0">
              <a:latin typeface="Calibri" panose="020F0502020204030204" pitchFamily="34" charset="0"/>
              <a:cs typeface="Calibri" panose="020F0502020204030204" pitchFamily="34" charset="0"/>
            </a:endParaRPr>
          </a:p>
        </p:txBody>
      </p:sp>
      <p:sp>
        <p:nvSpPr>
          <p:cNvPr id="5" name="CuadroTexto 4"/>
          <p:cNvSpPr txBox="1"/>
          <p:nvPr/>
        </p:nvSpPr>
        <p:spPr>
          <a:xfrm>
            <a:off x="3613421" y="3868174"/>
            <a:ext cx="1451628" cy="307777"/>
          </a:xfrm>
          <a:prstGeom prst="rect">
            <a:avLst/>
          </a:prstGeom>
          <a:noFill/>
        </p:spPr>
        <p:txBody>
          <a:bodyPr wrap="square" rtlCol="0">
            <a:spAutoFit/>
          </a:bodyPr>
          <a:lstStyle/>
          <a:p>
            <a:pPr algn="just"/>
            <a:r>
              <a:rPr lang="es-MX" dirty="0">
                <a:latin typeface="Calibri" panose="020F0502020204030204" pitchFamily="34" charset="0"/>
                <a:cs typeface="Calibri" panose="020F0502020204030204" pitchFamily="34" charset="0"/>
              </a:rPr>
              <a:t>N°1803170 -G3</a:t>
            </a:r>
            <a:endParaRPr lang="es-419"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8882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40"/>
          <p:cNvSpPr txBox="1"/>
          <p:nvPr/>
        </p:nvSpPr>
        <p:spPr>
          <a:xfrm>
            <a:off x="3729465" y="107632"/>
            <a:ext cx="5664870" cy="697625"/>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5400"/>
              <a:buFont typeface="Calibri"/>
              <a:buNone/>
            </a:pPr>
            <a:r>
              <a:rPr lang="es" sz="5400" b="1" dirty="0">
                <a:solidFill>
                  <a:schemeClr val="lt1"/>
                </a:solidFill>
                <a:latin typeface="Calibri"/>
                <a:ea typeface="Calibri"/>
                <a:cs typeface="Calibri"/>
                <a:sym typeface="Calibri"/>
              </a:rPr>
              <a:t>Componente</a:t>
            </a:r>
            <a:endParaRPr sz="5400" b="1" i="0" u="none" strike="noStrike" cap="none" dirty="0">
              <a:solidFill>
                <a:schemeClr val="lt1"/>
              </a:solidFill>
              <a:latin typeface="Calibri"/>
              <a:ea typeface="Calibri"/>
              <a:cs typeface="Calibri"/>
              <a:sym typeface="Calibri"/>
            </a:endParaRPr>
          </a:p>
        </p:txBody>
      </p:sp>
      <p:sp>
        <p:nvSpPr>
          <p:cNvPr id="209" name="Google Shape;209;p40"/>
          <p:cNvSpPr txBox="1"/>
          <p:nvPr/>
        </p:nvSpPr>
        <p:spPr>
          <a:xfrm>
            <a:off x="5429750" y="669300"/>
            <a:ext cx="3492000" cy="8373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4400"/>
              <a:buFont typeface="Calibri"/>
              <a:buNone/>
            </a:pPr>
            <a:r>
              <a:rPr lang="es" sz="4400" b="1" dirty="0">
                <a:solidFill>
                  <a:srgbClr val="BFBFBF"/>
                </a:solidFill>
                <a:latin typeface="Calibri"/>
                <a:ea typeface="Calibri"/>
                <a:cs typeface="Calibri"/>
                <a:sym typeface="Calibri"/>
              </a:rPr>
              <a:t>Metodológico</a:t>
            </a:r>
            <a:endParaRPr sz="4400" b="1" i="0" strike="noStrike" cap="none" dirty="0">
              <a:solidFill>
                <a:srgbClr val="BFBFBF"/>
              </a:solidFill>
              <a:latin typeface="Calibri"/>
              <a:ea typeface="Calibri"/>
              <a:cs typeface="Calibri"/>
              <a:sym typeface="Calibri"/>
            </a:endParaRPr>
          </a:p>
        </p:txBody>
      </p:sp>
      <p:sp>
        <p:nvSpPr>
          <p:cNvPr id="210" name="Google Shape;210;p40"/>
          <p:cNvSpPr txBox="1"/>
          <p:nvPr/>
        </p:nvSpPr>
        <p:spPr>
          <a:xfrm>
            <a:off x="3916146" y="1555972"/>
            <a:ext cx="4986900" cy="29517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t" anchorCtr="0">
            <a:noAutofit/>
          </a:bodyPr>
          <a:lstStyle/>
          <a:p>
            <a:pPr marL="457200" marR="0" lvl="0" indent="-406400" algn="l" rtl="0">
              <a:spcBef>
                <a:spcPts val="0"/>
              </a:spcBef>
              <a:spcAft>
                <a:spcPts val="0"/>
              </a:spcAft>
              <a:buClr>
                <a:srgbClr val="3F3F3F"/>
              </a:buClr>
              <a:buSzPts val="2800"/>
              <a:buFont typeface="Calibri"/>
              <a:buChar char="➢"/>
            </a:pPr>
            <a:r>
              <a:rPr lang="es" sz="1800" dirty="0">
                <a:solidFill>
                  <a:srgbClr val="3F3F3F"/>
                </a:solidFill>
                <a:latin typeface="Calibri"/>
                <a:ea typeface="Calibri"/>
                <a:cs typeface="Calibri"/>
                <a:sym typeface="Calibri"/>
              </a:rPr>
              <a:t>Nombre Proyecto</a:t>
            </a:r>
            <a:endParaRPr sz="1800" dirty="0">
              <a:solidFill>
                <a:srgbClr val="3F3F3F"/>
              </a:solidFill>
              <a:latin typeface="Calibri"/>
              <a:ea typeface="Calibri"/>
              <a:cs typeface="Calibri"/>
              <a:sym typeface="Calibri"/>
            </a:endParaRPr>
          </a:p>
          <a:p>
            <a:pPr marL="457200" marR="0" lvl="0" indent="-406400" algn="l" rtl="0">
              <a:spcBef>
                <a:spcPts val="0"/>
              </a:spcBef>
              <a:spcAft>
                <a:spcPts val="0"/>
              </a:spcAft>
              <a:buClr>
                <a:srgbClr val="3F3F3F"/>
              </a:buClr>
              <a:buSzPts val="2800"/>
              <a:buFont typeface="Calibri"/>
              <a:buChar char="➢"/>
            </a:pPr>
            <a:r>
              <a:rPr lang="es" sz="1800" dirty="0">
                <a:solidFill>
                  <a:srgbClr val="3F3F3F"/>
                </a:solidFill>
                <a:latin typeface="Calibri"/>
                <a:ea typeface="Calibri"/>
                <a:cs typeface="Calibri"/>
                <a:sym typeface="Calibri"/>
              </a:rPr>
              <a:t>Objetivo general</a:t>
            </a:r>
            <a:endParaRPr sz="1800" dirty="0">
              <a:solidFill>
                <a:srgbClr val="3F3F3F"/>
              </a:solidFill>
              <a:latin typeface="Calibri"/>
              <a:ea typeface="Calibri"/>
              <a:cs typeface="Calibri"/>
              <a:sym typeface="Calibri"/>
            </a:endParaRPr>
          </a:p>
          <a:p>
            <a:pPr marL="457200" marR="0" lvl="0" indent="-406400" algn="l" rtl="0">
              <a:spcBef>
                <a:spcPts val="0"/>
              </a:spcBef>
              <a:spcAft>
                <a:spcPts val="0"/>
              </a:spcAft>
              <a:buClr>
                <a:srgbClr val="3F3F3F"/>
              </a:buClr>
              <a:buSzPts val="2800"/>
              <a:buFont typeface="Calibri"/>
              <a:buChar char="➢"/>
            </a:pPr>
            <a:r>
              <a:rPr lang="es" sz="1800" dirty="0">
                <a:solidFill>
                  <a:srgbClr val="3F3F3F"/>
                </a:solidFill>
                <a:latin typeface="Calibri"/>
                <a:ea typeface="Calibri"/>
                <a:cs typeface="Calibri"/>
                <a:sym typeface="Calibri"/>
              </a:rPr>
              <a:t>Objetivos específicos </a:t>
            </a:r>
            <a:endParaRPr sz="1800" dirty="0">
              <a:solidFill>
                <a:srgbClr val="3F3F3F"/>
              </a:solidFill>
              <a:latin typeface="Calibri"/>
              <a:ea typeface="Calibri"/>
              <a:cs typeface="Calibri"/>
              <a:sym typeface="Calibri"/>
            </a:endParaRPr>
          </a:p>
          <a:p>
            <a:pPr marL="457200" marR="0" lvl="0" indent="-406400" algn="l" rtl="0">
              <a:spcBef>
                <a:spcPts val="0"/>
              </a:spcBef>
              <a:spcAft>
                <a:spcPts val="0"/>
              </a:spcAft>
              <a:buClr>
                <a:srgbClr val="3F3F3F"/>
              </a:buClr>
              <a:buSzPts val="2800"/>
              <a:buFont typeface="Calibri"/>
              <a:buChar char="➢"/>
            </a:pPr>
            <a:r>
              <a:rPr lang="es" sz="1800" dirty="0">
                <a:solidFill>
                  <a:srgbClr val="3F3F3F"/>
                </a:solidFill>
                <a:latin typeface="Calibri"/>
                <a:ea typeface="Calibri"/>
                <a:cs typeface="Calibri"/>
                <a:sym typeface="Calibri"/>
              </a:rPr>
              <a:t>Planteamiento del problema</a:t>
            </a:r>
            <a:endParaRPr sz="1800" dirty="0">
              <a:solidFill>
                <a:srgbClr val="3F3F3F"/>
              </a:solidFill>
              <a:latin typeface="Calibri"/>
              <a:ea typeface="Calibri"/>
              <a:cs typeface="Calibri"/>
              <a:sym typeface="Calibri"/>
            </a:endParaRPr>
          </a:p>
          <a:p>
            <a:pPr marL="457200" marR="0" lvl="0" indent="-406400" algn="l" rtl="0">
              <a:spcBef>
                <a:spcPts val="0"/>
              </a:spcBef>
              <a:spcAft>
                <a:spcPts val="0"/>
              </a:spcAft>
              <a:buClr>
                <a:srgbClr val="3F3F3F"/>
              </a:buClr>
              <a:buSzPts val="2800"/>
              <a:buFont typeface="Calibri"/>
              <a:buChar char="➢"/>
            </a:pPr>
            <a:r>
              <a:rPr lang="es" sz="1800" dirty="0">
                <a:solidFill>
                  <a:srgbClr val="3F3F3F"/>
                </a:solidFill>
                <a:latin typeface="Calibri"/>
                <a:ea typeface="Calibri"/>
                <a:cs typeface="Calibri"/>
                <a:sym typeface="Calibri"/>
              </a:rPr>
              <a:t>Alcance del proyecto</a:t>
            </a:r>
            <a:endParaRPr sz="1800" dirty="0">
              <a:solidFill>
                <a:srgbClr val="3F3F3F"/>
              </a:solidFill>
              <a:latin typeface="Calibri"/>
              <a:ea typeface="Calibri"/>
              <a:cs typeface="Calibri"/>
              <a:sym typeface="Calibri"/>
            </a:endParaRPr>
          </a:p>
          <a:p>
            <a:pPr marL="457200" marR="0" lvl="0" indent="-406400" algn="l" rtl="0">
              <a:spcBef>
                <a:spcPts val="0"/>
              </a:spcBef>
              <a:spcAft>
                <a:spcPts val="0"/>
              </a:spcAft>
              <a:buClr>
                <a:srgbClr val="3F3F3F"/>
              </a:buClr>
              <a:buSzPts val="2800"/>
              <a:buFont typeface="Calibri"/>
              <a:buChar char="➢"/>
            </a:pPr>
            <a:r>
              <a:rPr lang="es" sz="1800" dirty="0">
                <a:solidFill>
                  <a:srgbClr val="3F3F3F"/>
                </a:solidFill>
                <a:latin typeface="Calibri"/>
                <a:ea typeface="Calibri"/>
                <a:cs typeface="Calibri"/>
                <a:sym typeface="Calibri"/>
              </a:rPr>
              <a:t>Justificación</a:t>
            </a:r>
          </a:p>
          <a:p>
            <a:pPr marL="457200" marR="0" lvl="0" indent="-406400" algn="l" rtl="0">
              <a:spcBef>
                <a:spcPts val="0"/>
              </a:spcBef>
              <a:spcAft>
                <a:spcPts val="0"/>
              </a:spcAft>
              <a:buClr>
                <a:srgbClr val="3F3F3F"/>
              </a:buClr>
              <a:buSzPts val="2800"/>
              <a:buFont typeface="Calibri"/>
              <a:buChar char="➢"/>
            </a:pPr>
            <a:r>
              <a:rPr lang="es" sz="1800" dirty="0">
                <a:solidFill>
                  <a:srgbClr val="3F3F3F"/>
                </a:solidFill>
                <a:latin typeface="Calibri"/>
                <a:ea typeface="Calibri"/>
                <a:cs typeface="Calibri"/>
                <a:sym typeface="Calibri"/>
              </a:rPr>
              <a:t>Palabras Claves</a:t>
            </a:r>
          </a:p>
          <a:p>
            <a:pPr marL="457200" marR="0" lvl="0" indent="-406400" algn="l" rtl="0">
              <a:spcBef>
                <a:spcPts val="0"/>
              </a:spcBef>
              <a:spcAft>
                <a:spcPts val="0"/>
              </a:spcAft>
              <a:buClr>
                <a:srgbClr val="3F3F3F"/>
              </a:buClr>
              <a:buSzPts val="2800"/>
              <a:buFont typeface="Calibri"/>
              <a:buChar char="➢"/>
            </a:pPr>
            <a:r>
              <a:rPr lang="es" sz="1800" dirty="0">
                <a:solidFill>
                  <a:srgbClr val="3F3F3F"/>
                </a:solidFill>
                <a:latin typeface="Calibri"/>
                <a:ea typeface="Calibri"/>
                <a:cs typeface="Calibri"/>
                <a:sym typeface="Calibri"/>
              </a:rPr>
              <a:t>Logo del Proyecto</a:t>
            </a:r>
          </a:p>
          <a:p>
            <a:pPr marL="50800" marR="0" lvl="0" algn="l" rtl="0">
              <a:spcBef>
                <a:spcPts val="0"/>
              </a:spcBef>
              <a:spcAft>
                <a:spcPts val="0"/>
              </a:spcAft>
              <a:buClr>
                <a:srgbClr val="3F3F3F"/>
              </a:buClr>
              <a:buSzPts val="2800"/>
            </a:pPr>
            <a:endParaRPr lang="es" sz="2800" dirty="0">
              <a:solidFill>
                <a:srgbClr val="3F3F3F"/>
              </a:solidFill>
              <a:latin typeface="Calibri"/>
              <a:ea typeface="Calibri"/>
              <a:cs typeface="Calibri"/>
              <a:sym typeface="Calibri"/>
            </a:endParaRPr>
          </a:p>
          <a:p>
            <a:pPr marL="457200" marR="0" lvl="0" indent="-406400" algn="l" rtl="0">
              <a:spcBef>
                <a:spcPts val="0"/>
              </a:spcBef>
              <a:spcAft>
                <a:spcPts val="0"/>
              </a:spcAft>
              <a:buClr>
                <a:srgbClr val="3F3F3F"/>
              </a:buClr>
              <a:buSzPts val="2800"/>
              <a:buFont typeface="Calibri"/>
              <a:buChar char="➢"/>
            </a:pPr>
            <a:endParaRPr sz="2800" dirty="0">
              <a:solidFill>
                <a:srgbClr val="3F3F3F"/>
              </a:solidFill>
              <a:latin typeface="Calibri"/>
              <a:ea typeface="Calibri"/>
              <a:cs typeface="Calibri"/>
              <a:sym typeface="Calibri"/>
            </a:endParaRPr>
          </a:p>
        </p:txBody>
      </p:sp>
      <p:pic>
        <p:nvPicPr>
          <p:cNvPr id="211" name="Google Shape;211;p40"/>
          <p:cNvPicPr preferRelativeResize="0"/>
          <p:nvPr/>
        </p:nvPicPr>
        <p:blipFill rotWithShape="1">
          <a:blip r:embed="rId3">
            <a:alphaModFix/>
          </a:blip>
          <a:srcRect/>
          <a:stretch/>
        </p:blipFill>
        <p:spPr>
          <a:xfrm>
            <a:off x="798992" y="1396476"/>
            <a:ext cx="1479937" cy="206968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8" name="Google Shape;218;p41"/>
          <p:cNvSpPr txBox="1"/>
          <p:nvPr/>
        </p:nvSpPr>
        <p:spPr>
          <a:xfrm>
            <a:off x="-69300" y="0"/>
            <a:ext cx="9144000" cy="9534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5400"/>
              <a:buFont typeface="Calibri"/>
              <a:buNone/>
            </a:pPr>
            <a:r>
              <a:rPr lang="es" sz="3200" b="1" dirty="0">
                <a:solidFill>
                  <a:schemeClr val="lt1"/>
                </a:solidFill>
                <a:latin typeface="Calibri"/>
                <a:ea typeface="Calibri"/>
                <a:cs typeface="Calibri"/>
                <a:sym typeface="Calibri"/>
              </a:rPr>
              <a:t>Nombres del proyecto</a:t>
            </a:r>
            <a:endParaRPr sz="3200" b="1" i="0" u="none" strike="noStrike" cap="none" dirty="0">
              <a:solidFill>
                <a:schemeClr val="lt1"/>
              </a:solidFill>
              <a:latin typeface="Calibri"/>
              <a:ea typeface="Calibri"/>
              <a:cs typeface="Calibri"/>
              <a:sym typeface="Calibri"/>
            </a:endParaRPr>
          </a:p>
        </p:txBody>
      </p:sp>
      <p:sp>
        <p:nvSpPr>
          <p:cNvPr id="2" name="Rectángulo 1"/>
          <p:cNvSpPr/>
          <p:nvPr/>
        </p:nvSpPr>
        <p:spPr>
          <a:xfrm>
            <a:off x="2282961" y="1927531"/>
            <a:ext cx="4439478" cy="1077218"/>
          </a:xfrm>
          <a:prstGeom prst="rect">
            <a:avLst/>
          </a:prstGeom>
        </p:spPr>
        <p:txBody>
          <a:bodyPr wrap="square">
            <a:spAutoFit/>
          </a:bodyPr>
          <a:lstStyle/>
          <a:p>
            <a:pPr algn="ctr"/>
            <a:r>
              <a:rPr lang="es-419" sz="3200" b="1" dirty="0">
                <a:ln w="22225">
                  <a:solidFill>
                    <a:schemeClr val="accent2"/>
                  </a:solidFill>
                  <a:prstDash val="solid"/>
                </a:ln>
                <a:solidFill>
                  <a:schemeClr val="accent2">
                    <a:lumMod val="40000"/>
                    <a:lumOff val="60000"/>
                  </a:schemeClr>
                </a:solidFill>
                <a:latin typeface="Calibri" panose="020F0502020204030204" pitchFamily="34" charset="0"/>
                <a:cs typeface="Calibri" panose="020F0502020204030204" pitchFamily="34" charset="0"/>
              </a:rPr>
              <a:t>                                              STAFF ORGANIZATION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6" name="Google Shape;226;p42"/>
          <p:cNvSpPr txBox="1"/>
          <p:nvPr/>
        </p:nvSpPr>
        <p:spPr>
          <a:xfrm>
            <a:off x="2362000" y="76200"/>
            <a:ext cx="4688100" cy="879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457200" marR="0" lvl="0" indent="0" algn="l" rtl="0">
              <a:spcBef>
                <a:spcPts val="0"/>
              </a:spcBef>
              <a:spcAft>
                <a:spcPts val="0"/>
              </a:spcAft>
              <a:buClr>
                <a:schemeClr val="dk1"/>
              </a:buClr>
              <a:buSzPts val="4400"/>
              <a:buFont typeface="Calibri"/>
              <a:buNone/>
            </a:pPr>
            <a:r>
              <a:rPr lang="es" sz="3200" b="1" dirty="0">
                <a:solidFill>
                  <a:srgbClr val="F2F2F2"/>
                </a:solidFill>
                <a:latin typeface="Calibri"/>
                <a:ea typeface="Calibri"/>
                <a:cs typeface="Calibri"/>
                <a:sym typeface="Calibri"/>
              </a:rPr>
              <a:t>Objetivo General</a:t>
            </a:r>
            <a:endParaRPr sz="3200" b="1" i="0" u="none" strike="noStrike" cap="none" dirty="0">
              <a:solidFill>
                <a:srgbClr val="F2F2F2"/>
              </a:solidFill>
              <a:latin typeface="Calibri"/>
              <a:ea typeface="Calibri"/>
              <a:cs typeface="Calibri"/>
              <a:sym typeface="Calibri"/>
            </a:endParaRPr>
          </a:p>
        </p:txBody>
      </p:sp>
      <p:sp>
        <p:nvSpPr>
          <p:cNvPr id="2" name="Rectángulo 1"/>
          <p:cNvSpPr/>
          <p:nvPr/>
        </p:nvSpPr>
        <p:spPr>
          <a:xfrm>
            <a:off x="877302" y="1334267"/>
            <a:ext cx="7061147" cy="954107"/>
          </a:xfrm>
          <a:prstGeom prst="rect">
            <a:avLst/>
          </a:prstGeom>
        </p:spPr>
        <p:txBody>
          <a:bodyPr wrap="square">
            <a:spAutoFit/>
          </a:bodyPr>
          <a:lstStyle/>
          <a:p>
            <a:endParaRPr lang="es-MX" dirty="0"/>
          </a:p>
          <a:p>
            <a:pPr algn="ctr"/>
            <a:r>
              <a:rPr lang="es-MX" dirty="0"/>
              <a:t>Implementar un software aplicando las respectivas metodologías de desarrollo web que permitan a la iglesia “Hogares cristianos fuentes de vida” ser administrada y controlada de la manera más eficiente.</a:t>
            </a:r>
          </a:p>
        </p:txBody>
      </p:sp>
      <p:pic>
        <p:nvPicPr>
          <p:cNvPr id="1028" name="Picture 4" descr="Resultado de imagen para imagenes de plataforma web"/>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500" b="90000" l="0" r="100000"/>
                    </a14:imgEffect>
                  </a14:imgLayer>
                </a14:imgProps>
              </a:ext>
              <a:ext uri="{28A0092B-C50C-407E-A947-70E740481C1C}">
                <a14:useLocalDpi xmlns:a14="http://schemas.microsoft.com/office/drawing/2010/main" val="0"/>
              </a:ext>
            </a:extLst>
          </a:blip>
          <a:srcRect/>
          <a:stretch>
            <a:fillRect/>
          </a:stretch>
        </p:blipFill>
        <p:spPr bwMode="auto">
          <a:xfrm>
            <a:off x="2502876" y="2557670"/>
            <a:ext cx="3810000" cy="1905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3" name="Google Shape;233;p43"/>
          <p:cNvSpPr txBox="1"/>
          <p:nvPr/>
        </p:nvSpPr>
        <p:spPr>
          <a:xfrm>
            <a:off x="2316181" y="60427"/>
            <a:ext cx="4106400" cy="879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s" sz="3200" b="1" dirty="0">
                <a:solidFill>
                  <a:schemeClr val="lt1"/>
                </a:solidFill>
                <a:latin typeface="Calibri"/>
                <a:ea typeface="Calibri"/>
                <a:cs typeface="Calibri"/>
                <a:sym typeface="Calibri"/>
              </a:rPr>
              <a:t>Objetivos Específicos</a:t>
            </a:r>
            <a:endParaRPr sz="3200" dirty="0"/>
          </a:p>
        </p:txBody>
      </p:sp>
      <p:sp>
        <p:nvSpPr>
          <p:cNvPr id="2" name="Rectángulo 1"/>
          <p:cNvSpPr/>
          <p:nvPr/>
        </p:nvSpPr>
        <p:spPr>
          <a:xfrm>
            <a:off x="669235" y="1502695"/>
            <a:ext cx="6394174" cy="2462213"/>
          </a:xfrm>
          <a:prstGeom prst="rect">
            <a:avLst/>
          </a:prstGeom>
        </p:spPr>
        <p:txBody>
          <a:bodyPr wrap="square">
            <a:spAutoFit/>
          </a:bodyPr>
          <a:lstStyle/>
          <a:p>
            <a:endParaRPr lang="es-419" dirty="0">
              <a:latin typeface="Calibri" panose="020F0502020204030204" pitchFamily="34" charset="0"/>
              <a:cs typeface="Calibri" panose="020F0502020204030204" pitchFamily="34" charset="0"/>
            </a:endParaRPr>
          </a:p>
          <a:p>
            <a:pPr marL="342900" indent="-342900" algn="ctr">
              <a:buAutoNum type="arabicPeriod"/>
            </a:pPr>
            <a:r>
              <a:rPr lang="es-419" dirty="0">
                <a:latin typeface="Calibri" panose="020F0502020204030204" pitchFamily="34" charset="0"/>
                <a:cs typeface="Calibri" panose="020F0502020204030204" pitchFamily="34" charset="0"/>
              </a:rPr>
              <a:t>Diseñar una plataforma web agradable e interactiva que se enfocara en la experiencia del usuario(UX).</a:t>
            </a:r>
          </a:p>
          <a:p>
            <a:pPr marL="342900" indent="-342900" algn="ctr">
              <a:buAutoNum type="arabicPeriod"/>
            </a:pPr>
            <a:endParaRPr lang="es-419" dirty="0">
              <a:latin typeface="Calibri" panose="020F0502020204030204" pitchFamily="34" charset="0"/>
              <a:cs typeface="Calibri" panose="020F0502020204030204" pitchFamily="34" charset="0"/>
            </a:endParaRPr>
          </a:p>
          <a:p>
            <a:pPr algn="ctr"/>
            <a:r>
              <a:rPr lang="es-419" dirty="0">
                <a:latin typeface="Calibri" panose="020F0502020204030204" pitchFamily="34" charset="0"/>
                <a:cs typeface="Calibri" panose="020F0502020204030204" pitchFamily="34" charset="0"/>
              </a:rPr>
              <a:t>2. Generar confianza y fiabilidad a los usuarios cuando proporcionen datos personales o de pago para efectuar las donaciones.</a:t>
            </a:r>
          </a:p>
          <a:p>
            <a:pPr algn="ctr"/>
            <a:endParaRPr lang="es-419" dirty="0">
              <a:latin typeface="Calibri" panose="020F0502020204030204" pitchFamily="34" charset="0"/>
              <a:cs typeface="Calibri" panose="020F0502020204030204" pitchFamily="34" charset="0"/>
            </a:endParaRPr>
          </a:p>
          <a:p>
            <a:pPr algn="ctr"/>
            <a:r>
              <a:rPr lang="es-419" dirty="0">
                <a:latin typeface="Calibri" panose="020F0502020204030204" pitchFamily="34" charset="0"/>
                <a:cs typeface="Calibri" panose="020F0502020204030204" pitchFamily="34" charset="0"/>
              </a:rPr>
              <a:t>3. Establecer un sistema de control de inventario y reportes de las donaciones y contribuciones realizadas por cada usuario.</a:t>
            </a:r>
          </a:p>
          <a:p>
            <a:pPr algn="ctr"/>
            <a:endParaRPr lang="es-419" dirty="0">
              <a:latin typeface="Calibri" panose="020F0502020204030204" pitchFamily="34" charset="0"/>
              <a:cs typeface="Calibri" panose="020F0502020204030204" pitchFamily="34" charset="0"/>
            </a:endParaRPr>
          </a:p>
          <a:p>
            <a:pPr algn="ctr"/>
            <a:r>
              <a:rPr lang="es-419" dirty="0">
                <a:latin typeface="Calibri" panose="020F0502020204030204" pitchFamily="34" charset="0"/>
                <a:cs typeface="Calibri" panose="020F0502020204030204" pitchFamily="34" charset="0"/>
              </a:rPr>
              <a:t>4. Administrar los eventos y membresías conforme a la normativa de la </a:t>
            </a:r>
            <a:r>
              <a:rPr lang="es-419">
                <a:latin typeface="Calibri" panose="020F0502020204030204" pitchFamily="34" charset="0"/>
                <a:cs typeface="Calibri" panose="020F0502020204030204" pitchFamily="34" charset="0"/>
              </a:rPr>
              <a:t>iglesia.</a:t>
            </a:r>
            <a:endParaRPr lang="es-419"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40" name="Google Shape;240;p44"/>
          <p:cNvSpPr txBox="1"/>
          <p:nvPr/>
        </p:nvSpPr>
        <p:spPr>
          <a:xfrm>
            <a:off x="1037202" y="96078"/>
            <a:ext cx="6841200" cy="879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457200" lvl="0" indent="0" rtl="0">
              <a:spcBef>
                <a:spcPts val="0"/>
              </a:spcBef>
              <a:spcAft>
                <a:spcPts val="0"/>
              </a:spcAft>
              <a:buClr>
                <a:schemeClr val="dk1"/>
              </a:buClr>
              <a:buSzPts val="4400"/>
              <a:buFont typeface="Calibri"/>
              <a:buNone/>
            </a:pPr>
            <a:r>
              <a:rPr lang="es" sz="3200" b="1" dirty="0">
                <a:solidFill>
                  <a:srgbClr val="F2F2F2"/>
                </a:solidFill>
                <a:latin typeface="Calibri"/>
                <a:ea typeface="Calibri"/>
                <a:cs typeface="Calibri"/>
                <a:sym typeface="Calibri"/>
              </a:rPr>
              <a:t>     Planteamiento del problema</a:t>
            </a:r>
            <a:endParaRPr sz="3200" dirty="0"/>
          </a:p>
        </p:txBody>
      </p:sp>
      <p:sp>
        <p:nvSpPr>
          <p:cNvPr id="2" name="Rectángulo 1"/>
          <p:cNvSpPr/>
          <p:nvPr/>
        </p:nvSpPr>
        <p:spPr>
          <a:xfrm>
            <a:off x="280053" y="1875183"/>
            <a:ext cx="8342244" cy="1600438"/>
          </a:xfrm>
          <a:prstGeom prst="rect">
            <a:avLst/>
          </a:prstGeom>
        </p:spPr>
        <p:txBody>
          <a:bodyPr wrap="square">
            <a:spAutoFit/>
          </a:bodyPr>
          <a:lstStyle/>
          <a:p>
            <a:endParaRPr lang="es-419" dirty="0">
              <a:latin typeface="Calibri" panose="020F0502020204030204" pitchFamily="34" charset="0"/>
              <a:cs typeface="Calibri" panose="020F0502020204030204" pitchFamily="34" charset="0"/>
            </a:endParaRPr>
          </a:p>
          <a:p>
            <a:pPr algn="ctr"/>
            <a:r>
              <a:rPr lang="es-419" dirty="0">
                <a:latin typeface="Calibri" panose="020F0502020204030204" pitchFamily="34" charset="0"/>
                <a:cs typeface="Calibri" panose="020F0502020204030204" pitchFamily="34" charset="0"/>
              </a:rPr>
              <a:t>Se identificó la necesidad de implementar un sistema de acceso fácil y rápido</a:t>
            </a:r>
          </a:p>
          <a:p>
            <a:pPr algn="ctr"/>
            <a:r>
              <a:rPr lang="es-419" dirty="0">
                <a:latin typeface="Calibri" panose="020F0502020204030204" pitchFamily="34" charset="0"/>
                <a:cs typeface="Calibri" panose="020F0502020204030204" pitchFamily="34" charset="0"/>
              </a:rPr>
              <a:t>para que almacene la información de las personas con seguridad. Conforme a ello se podrá controlar el</a:t>
            </a:r>
          </a:p>
          <a:p>
            <a:pPr algn="ctr"/>
            <a:r>
              <a:rPr lang="es-419" dirty="0">
                <a:latin typeface="Calibri" panose="020F0502020204030204" pitchFamily="34" charset="0"/>
                <a:cs typeface="Calibri" panose="020F0502020204030204" pitchFamily="34" charset="0"/>
              </a:rPr>
              <a:t>ingreso y salida de las personas que asisten a la iglesia.</a:t>
            </a:r>
          </a:p>
          <a:p>
            <a:pPr algn="ctr"/>
            <a:endParaRPr lang="es-419" dirty="0">
              <a:latin typeface="Calibri" panose="020F0502020204030204" pitchFamily="34" charset="0"/>
              <a:cs typeface="Calibri" panose="020F0502020204030204" pitchFamily="34" charset="0"/>
            </a:endParaRPr>
          </a:p>
          <a:p>
            <a:pPr algn="ctr"/>
            <a:r>
              <a:rPr lang="es-419" dirty="0">
                <a:latin typeface="Calibri" panose="020F0502020204030204" pitchFamily="34" charset="0"/>
                <a:cs typeface="Calibri" panose="020F0502020204030204" pitchFamily="34" charset="0"/>
              </a:rPr>
              <a:t>¿Qué impacto tendría implementar una plataforma web interactiva que brinde un proceso de </a:t>
            </a:r>
          </a:p>
          <a:p>
            <a:pPr algn="ctr"/>
            <a:r>
              <a:rPr lang="es-419" dirty="0">
                <a:latin typeface="Calibri" panose="020F0502020204030204" pitchFamily="34" charset="0"/>
                <a:cs typeface="Calibri" panose="020F0502020204030204" pitchFamily="34" charset="0"/>
              </a:rPr>
              <a:t>sistematización a la iglesia hogares cristianos fuente de vida?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7" name="Google Shape;247;p45"/>
          <p:cNvSpPr txBox="1"/>
          <p:nvPr/>
        </p:nvSpPr>
        <p:spPr>
          <a:xfrm>
            <a:off x="1030575" y="76200"/>
            <a:ext cx="6841200" cy="879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s" sz="3200" b="1" dirty="0">
                <a:solidFill>
                  <a:schemeClr val="lt1"/>
                </a:solidFill>
                <a:latin typeface="Calibri"/>
                <a:ea typeface="Calibri"/>
                <a:cs typeface="Calibri"/>
                <a:sym typeface="Calibri"/>
              </a:rPr>
              <a:t>Alcance del proyecto</a:t>
            </a:r>
            <a:endParaRPr sz="3200" dirty="0"/>
          </a:p>
        </p:txBody>
      </p:sp>
      <p:sp>
        <p:nvSpPr>
          <p:cNvPr id="2" name="Rectángulo 1"/>
          <p:cNvSpPr/>
          <p:nvPr/>
        </p:nvSpPr>
        <p:spPr>
          <a:xfrm>
            <a:off x="728854" y="1771531"/>
            <a:ext cx="7142921" cy="1384995"/>
          </a:xfrm>
          <a:prstGeom prst="rect">
            <a:avLst/>
          </a:prstGeom>
        </p:spPr>
        <p:txBody>
          <a:bodyPr wrap="square">
            <a:spAutoFit/>
          </a:bodyPr>
          <a:lstStyle/>
          <a:p>
            <a:pPr algn="just"/>
            <a:r>
              <a:rPr lang="es-MX" dirty="0">
                <a:latin typeface="Calibri" panose="020F0502020204030204" pitchFamily="34" charset="0"/>
                <a:ea typeface="Calibri" panose="020F0502020204030204" pitchFamily="34" charset="0"/>
                <a:cs typeface="Calibri" panose="020F0502020204030204" pitchFamily="34" charset="0"/>
              </a:rPr>
              <a:t>El proyecto se centrará en la creación de una plataforma web diseñada específicamente para el administrador de la iglesia "Hogares Cristianos Fuente de Vida". Esta plataforma permitirá una mejor organización y gestión de la base de datos de todos los integrantes de la iglesia. Para lograr este objetivo, se implementará una planeación cuidadosa tanto en la estructura de la información como en el sistema que se utilizará. El proyecto se completará dentro de los dieciocho meses formativos establecidos en el programa.</a:t>
            </a:r>
            <a:endParaRPr lang="es-419" dirty="0">
              <a:latin typeface="Calibri" panose="020F0502020204030204" pitchFamily="34" charset="0"/>
              <a:ea typeface="Calibri" panose="020F0502020204030204" pitchFamily="34" charset="0"/>
              <a:cs typeface="Calibri" panose="020F0502020204030204" pitchFamily="34" charset="0"/>
            </a:endParaRPr>
          </a:p>
        </p:txBody>
      </p:sp>
      <p:pic>
        <p:nvPicPr>
          <p:cNvPr id="4" name="Google Shape;93;p18"/>
          <p:cNvPicPr preferRelativeResize="0"/>
          <p:nvPr/>
        </p:nvPicPr>
        <p:blipFill>
          <a:blip r:embed="rId3">
            <a:alphaModFix/>
          </a:blip>
          <a:stretch>
            <a:fillRect/>
          </a:stretch>
        </p:blipFill>
        <p:spPr>
          <a:xfrm>
            <a:off x="2868977" y="3371969"/>
            <a:ext cx="2636711" cy="143013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443948" y="1406906"/>
            <a:ext cx="9250017" cy="2462213"/>
          </a:xfrm>
          <a:prstGeom prst="rect">
            <a:avLst/>
          </a:prstGeom>
        </p:spPr>
        <p:txBody>
          <a:bodyPr wrap="square">
            <a:spAutoFit/>
          </a:bodyPr>
          <a:lstStyle/>
          <a:p>
            <a:pPr algn="ctr"/>
            <a:r>
              <a:rPr lang="es-419" dirty="0">
                <a:latin typeface="Calibri" panose="020F0502020204030204" pitchFamily="34" charset="0"/>
                <a:cs typeface="Calibri" panose="020F0502020204030204" pitchFamily="34" charset="0"/>
              </a:rPr>
              <a:t>El sistema se llevará a cabo en :</a:t>
            </a:r>
          </a:p>
          <a:p>
            <a:pPr algn="ctr"/>
            <a:endParaRPr lang="es-419" dirty="0">
              <a:latin typeface="Calibri" panose="020F0502020204030204" pitchFamily="34" charset="0"/>
              <a:cs typeface="Calibri" panose="020F0502020204030204" pitchFamily="34" charset="0"/>
            </a:endParaRPr>
          </a:p>
          <a:p>
            <a:pPr algn="ctr"/>
            <a:r>
              <a:rPr lang="es-419" dirty="0">
                <a:latin typeface="Calibri" panose="020F0502020204030204" pitchFamily="34" charset="0"/>
                <a:cs typeface="Calibri" panose="020F0502020204030204" pitchFamily="34" charset="0"/>
              </a:rPr>
              <a:t>La iglesia hogares cristianos fuente de vida.</a:t>
            </a:r>
          </a:p>
          <a:p>
            <a:pPr algn="ctr"/>
            <a:endParaRPr lang="es-419" dirty="0">
              <a:latin typeface="Calibri" panose="020F0502020204030204" pitchFamily="34" charset="0"/>
              <a:cs typeface="Calibri" panose="020F0502020204030204" pitchFamily="34" charset="0"/>
            </a:endParaRPr>
          </a:p>
          <a:p>
            <a:pPr algn="ctr"/>
            <a:r>
              <a:rPr lang="es-419" dirty="0">
                <a:latin typeface="Calibri" panose="020F0502020204030204" pitchFamily="34" charset="0"/>
                <a:cs typeface="Calibri" panose="020F0502020204030204" pitchFamily="34" charset="0"/>
              </a:rPr>
              <a:t>localizada en :</a:t>
            </a:r>
          </a:p>
          <a:p>
            <a:pPr algn="ctr"/>
            <a:endParaRPr lang="es-419" dirty="0">
              <a:latin typeface="Calibri" panose="020F0502020204030204" pitchFamily="34" charset="0"/>
              <a:cs typeface="Calibri" panose="020F0502020204030204" pitchFamily="34" charset="0"/>
            </a:endParaRPr>
          </a:p>
          <a:p>
            <a:pPr algn="ctr"/>
            <a:r>
              <a:rPr lang="es-419" dirty="0">
                <a:latin typeface="Calibri" panose="020F0502020204030204" pitchFamily="34" charset="0"/>
                <a:cs typeface="Calibri" panose="020F0502020204030204" pitchFamily="34" charset="0"/>
              </a:rPr>
              <a:t>La dirección :#104-30a, Ac 153#10434.</a:t>
            </a:r>
          </a:p>
          <a:p>
            <a:pPr algn="ctr"/>
            <a:endParaRPr lang="es-419" dirty="0">
              <a:latin typeface="Calibri" panose="020F0502020204030204" pitchFamily="34" charset="0"/>
              <a:cs typeface="Calibri" panose="020F0502020204030204" pitchFamily="34" charset="0"/>
            </a:endParaRPr>
          </a:p>
          <a:p>
            <a:pPr algn="ctr"/>
            <a:r>
              <a:rPr lang="es-419" dirty="0">
                <a:latin typeface="Calibri" panose="020F0502020204030204" pitchFamily="34" charset="0"/>
                <a:cs typeface="Calibri" panose="020F0502020204030204" pitchFamily="34" charset="0"/>
              </a:rPr>
              <a:t>Localidad de :</a:t>
            </a:r>
          </a:p>
          <a:p>
            <a:pPr algn="ctr"/>
            <a:endParaRPr lang="es-419" dirty="0">
              <a:latin typeface="Calibri" panose="020F0502020204030204" pitchFamily="34" charset="0"/>
              <a:cs typeface="Calibri" panose="020F0502020204030204" pitchFamily="34" charset="0"/>
            </a:endParaRPr>
          </a:p>
          <a:p>
            <a:pPr algn="ctr"/>
            <a:r>
              <a:rPr lang="es-419" dirty="0">
                <a:latin typeface="Calibri" panose="020F0502020204030204" pitchFamily="34" charset="0"/>
                <a:cs typeface="Calibri" panose="020F0502020204030204" pitchFamily="34" charset="0"/>
              </a:rPr>
              <a:t>Bogotá (Suba).</a:t>
            </a:r>
          </a:p>
        </p:txBody>
      </p:sp>
      <p:sp>
        <p:nvSpPr>
          <p:cNvPr id="3" name="CuadroTexto 2"/>
          <p:cNvSpPr txBox="1"/>
          <p:nvPr/>
        </p:nvSpPr>
        <p:spPr>
          <a:xfrm>
            <a:off x="2256181" y="251791"/>
            <a:ext cx="3849757" cy="800219"/>
          </a:xfrm>
          <a:prstGeom prst="rect">
            <a:avLst/>
          </a:prstGeom>
          <a:noFill/>
        </p:spPr>
        <p:txBody>
          <a:bodyPr wrap="square" rtlCol="0">
            <a:spAutoFit/>
          </a:bodyPr>
          <a:lstStyle/>
          <a:p>
            <a:pPr lvl="0"/>
            <a:r>
              <a:rPr lang="es-419" sz="3200" b="1" dirty="0">
                <a:solidFill>
                  <a:schemeClr val="lt1"/>
                </a:solidFill>
                <a:latin typeface="Calibri"/>
                <a:ea typeface="Calibri"/>
                <a:cs typeface="Calibri"/>
                <a:sym typeface="Calibri"/>
              </a:rPr>
              <a:t>Alcance del proyecto</a:t>
            </a:r>
            <a:endParaRPr lang="es-419" sz="3200" dirty="0"/>
          </a:p>
          <a:p>
            <a:endParaRPr lang="es-419" dirty="0"/>
          </a:p>
        </p:txBody>
      </p:sp>
    </p:spTree>
    <p:extLst>
      <p:ext uri="{BB962C8B-B14F-4D97-AF65-F5344CB8AC3E}">
        <p14:creationId xmlns:p14="http://schemas.microsoft.com/office/powerpoint/2010/main" val="29606291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46"/>
          <p:cNvSpPr txBox="1"/>
          <p:nvPr/>
        </p:nvSpPr>
        <p:spPr>
          <a:xfrm>
            <a:off x="1030575" y="76200"/>
            <a:ext cx="6841200" cy="879600"/>
          </a:xfrm>
          <a:prstGeom prst="rect">
            <a:avLst/>
          </a:prstGeom>
          <a:noFill/>
          <a:ln>
            <a:noFill/>
          </a:ln>
          <a:effectLst>
            <a:outerShdw blurRad="57150" dist="19050" dir="5400000" algn="bl" rotWithShape="0">
              <a:srgbClr val="000000">
                <a:alpha val="50000"/>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5400"/>
              <a:buFont typeface="Calibri"/>
              <a:buNone/>
            </a:pPr>
            <a:r>
              <a:rPr lang="es" sz="3000" b="1" dirty="0">
                <a:solidFill>
                  <a:schemeClr val="lt1"/>
                </a:solidFill>
                <a:latin typeface="Calibri"/>
                <a:ea typeface="Calibri"/>
                <a:cs typeface="Calibri"/>
                <a:sym typeface="Calibri"/>
              </a:rPr>
              <a:t>Justificación</a:t>
            </a:r>
            <a:endParaRPr sz="3000" b="1" dirty="0">
              <a:solidFill>
                <a:schemeClr val="lt1"/>
              </a:solidFill>
              <a:latin typeface="Calibri"/>
              <a:ea typeface="Calibri"/>
              <a:cs typeface="Calibri"/>
              <a:sym typeface="Calibri"/>
            </a:endParaRPr>
          </a:p>
        </p:txBody>
      </p:sp>
      <p:sp>
        <p:nvSpPr>
          <p:cNvPr id="2" name="Rectángulo 1"/>
          <p:cNvSpPr/>
          <p:nvPr/>
        </p:nvSpPr>
        <p:spPr>
          <a:xfrm>
            <a:off x="852141" y="1521244"/>
            <a:ext cx="7169229" cy="1384995"/>
          </a:xfrm>
          <a:prstGeom prst="rect">
            <a:avLst/>
          </a:prstGeom>
        </p:spPr>
        <p:txBody>
          <a:bodyPr wrap="square">
            <a:spAutoFit/>
          </a:bodyPr>
          <a:lstStyle/>
          <a:p>
            <a:pPr algn="just"/>
            <a:r>
              <a:rPr lang="es-419" dirty="0">
                <a:latin typeface="Calibri" panose="020F0502020204030204" pitchFamily="34" charset="0"/>
                <a:cs typeface="Calibri" panose="020F0502020204030204" pitchFamily="34" charset="0"/>
              </a:rPr>
              <a:t>Nos enfocaremos en mejorar la organización de toda la información de membresías, diseñando una plataforma web que tenga como fin una ayuda inmediata y sencilla en el ingreso de bases de datos de los miembros de la iglesia (hogares cristianos fuente de vida),por lo cual se podrá evidenciar a lo largo del proceso formativo que se emprenderá, la principal motivación que nos llevo a realizar este proyecto fue la desorganización que se estaba presentando en esta iglesia de tal manera que prendemos ayudar y solucionar este problema.</a:t>
            </a:r>
          </a:p>
        </p:txBody>
      </p:sp>
      <p:pic>
        <p:nvPicPr>
          <p:cNvPr id="4" name="Google Shape;86;p17"/>
          <p:cNvPicPr preferRelativeResize="0"/>
          <p:nvPr/>
        </p:nvPicPr>
        <p:blipFill>
          <a:blip r:embed="rId3">
            <a:alphaModFix/>
          </a:blip>
          <a:stretch>
            <a:fillRect/>
          </a:stretch>
        </p:blipFill>
        <p:spPr>
          <a:xfrm>
            <a:off x="2930759" y="3121682"/>
            <a:ext cx="2136820" cy="2021818"/>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ena2017">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5271</TotalTime>
  <Words>500</Words>
  <Application>Microsoft Office PowerPoint</Application>
  <PresentationFormat>Presentación en pantalla (16:9)</PresentationFormat>
  <Paragraphs>71</Paragraphs>
  <Slides>12</Slides>
  <Notes>9</Notes>
  <HiddenSlides>0</HiddenSlides>
  <MMClips>0</MMClips>
  <ScaleCrop>false</ScaleCrop>
  <HeadingPairs>
    <vt:vector size="6" baseType="variant">
      <vt:variant>
        <vt:lpstr>Fuentes usadas</vt:lpstr>
      </vt:variant>
      <vt:variant>
        <vt:i4>2</vt:i4>
      </vt:variant>
      <vt:variant>
        <vt:lpstr>Tema</vt:lpstr>
      </vt:variant>
      <vt:variant>
        <vt:i4>2</vt:i4>
      </vt:variant>
      <vt:variant>
        <vt:lpstr>Títulos de diapositiva</vt:lpstr>
      </vt:variant>
      <vt:variant>
        <vt:i4>12</vt:i4>
      </vt:variant>
    </vt:vector>
  </HeadingPairs>
  <TitlesOfParts>
    <vt:vector size="16" baseType="lpstr">
      <vt:lpstr>Arial</vt:lpstr>
      <vt:lpstr>Calibri</vt:lpstr>
      <vt:lpstr>Simple Light</vt:lpstr>
      <vt:lpstr>sena2017</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Bohorquez</dc:creator>
  <cp:lastModifiedBy>DEIVID SEBASTIAN BARENO LEON</cp:lastModifiedBy>
  <cp:revision>20</cp:revision>
  <dcterms:modified xsi:type="dcterms:W3CDTF">2024-08-28T21:55:36Z</dcterms:modified>
</cp:coreProperties>
</file>