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3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89" r:id="rId5"/>
    <p:sldMasterId id="2147483740" r:id="rId6"/>
    <p:sldMasterId id="2147483706" r:id="rId7"/>
  </p:sldMasterIdLst>
  <p:notesMasterIdLst>
    <p:notesMasterId r:id="rId18"/>
  </p:notesMasterIdLst>
  <p:sldIdLst>
    <p:sldId id="256" r:id="rId8"/>
    <p:sldId id="263" r:id="rId9"/>
    <p:sldId id="258" r:id="rId10"/>
    <p:sldId id="257" r:id="rId11"/>
    <p:sldId id="262" r:id="rId12"/>
    <p:sldId id="259" r:id="rId13"/>
    <p:sldId id="261" r:id="rId14"/>
    <p:sldId id="266" r:id="rId15"/>
    <p:sldId id="26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6247"/>
    <a:srgbClr val="7FB528"/>
    <a:srgbClr val="639A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4"/>
    <p:restoredTop sz="94690"/>
  </p:normalViewPr>
  <p:slideViewPr>
    <p:cSldViewPr snapToGrid="0" snapToObjects="1">
      <p:cViewPr varScale="1">
        <p:scale>
          <a:sx n="108" d="100"/>
          <a:sy n="108" d="100"/>
        </p:scale>
        <p:origin x="208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2BAC6-69A9-4053-BDB3-90ECECC794EF}" type="datetimeFigureOut">
              <a:rPr lang="en-US"/>
              <a:t>2/17/21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FB4B1-E35F-496C-90DA-44AACCA4314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25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63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Closing/Thank You slide style</a:t>
            </a:r>
          </a:p>
          <a:p>
            <a:endParaRPr lang="en-US"/>
          </a:p>
          <a:p>
            <a:r>
              <a:rPr lang="en-US"/>
              <a:t>INSTRUCTIONS TO ADD/UPDATE FOOTER &amp; SLIDE NUMBERING</a:t>
            </a:r>
            <a:br>
              <a:rPr lang="en-US"/>
            </a:br>
            <a:r>
              <a:rPr lang="en-US"/>
              <a:t>Please note: the Master slide includes styles for each, but you must tell PPT to add a footer or number—recommend doing this when the deck is complete). Here’s how:</a:t>
            </a:r>
            <a:br>
              <a:rPr lang="en-US"/>
            </a:br>
            <a:r>
              <a:rPr lang="en-US"/>
              <a:t>Go to: </a:t>
            </a:r>
            <a:br>
              <a:rPr lang="en-US"/>
            </a:br>
            <a:r>
              <a:rPr lang="en-US"/>
              <a:t>-Insert &gt; Header/Footer (opens dialog box—you can add/subtract/update all footer elements from this dialog box, including date, time, footer info (such as a confidential line) and page/slide numbers)</a:t>
            </a:r>
          </a:p>
          <a:p>
            <a:r>
              <a:rPr lang="en-US"/>
              <a:t>-Select "Slide Number" </a:t>
            </a:r>
          </a:p>
          <a:p>
            <a:r>
              <a:rPr lang="en-US"/>
              <a:t>-Starts at 1</a:t>
            </a:r>
            <a:br>
              <a:rPr lang="en-US"/>
            </a:br>
            <a:r>
              <a:rPr lang="en-US"/>
              <a:t>-Don't show on title slide</a:t>
            </a:r>
            <a:br>
              <a:rPr lang="en-US"/>
            </a:br>
            <a:r>
              <a:rPr lang="en-US"/>
              <a:t>-Apply to all (to add to all slides)</a:t>
            </a:r>
            <a:br>
              <a:rPr lang="en-US"/>
            </a:br>
            <a:r>
              <a:rPr lang="en-US"/>
              <a:t>OR</a:t>
            </a:r>
          </a:p>
          <a:p>
            <a:r>
              <a:rPr lang="en-US"/>
              <a:t>-Apply (to add to the current slide only)</a:t>
            </a:r>
          </a:p>
          <a:p>
            <a:r>
              <a:rPr lang="en-US"/>
              <a:t> </a:t>
            </a:r>
          </a:p>
          <a:p>
            <a:r>
              <a:rPr lang="en-US"/>
              <a:t>If you "Apply to all" but do not want a footer/number on a particular slide, you must manually delete it from that slide. Going through the above process will add it back to the slide. </a:t>
            </a:r>
          </a:p>
          <a:p>
            <a:r>
              <a:rPr lang="en-US"/>
              <a:t> 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B79D4B-5EC2-F144-A3C3-031752E4E972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368A4-DBE8-284D-84E6-B1ED3BCC327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60DEA7E-6CE1-A74E-81C4-976D0A2D8D88}" type="datetime1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C6516-6F42-1847-8C8A-2BE5DA118A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B8A33FC5-9173-7847-9608-92E98A3E532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77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resenta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B71F199-C866-7840-8180-C5B8F447F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4515F402-65B0-1F4C-84D7-296D77410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1694" y="6584250"/>
            <a:ext cx="84189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700">
                <a:solidFill>
                  <a:schemeClr val="tx2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© Digital.ai.2020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38A4D7-56AD-DA42-AB46-866713C01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29" y="1714217"/>
            <a:ext cx="4628677" cy="147991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A895D9-90CA-3F44-B7E2-0EBFCFD588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4153" y="5304600"/>
            <a:ext cx="3231447" cy="294859"/>
          </a:xfrm>
        </p:spPr>
        <p:txBody>
          <a:bodyPr/>
          <a:lstStyle>
            <a:lvl1pPr marL="0" indent="0">
              <a:buNone/>
              <a:defRPr sz="1200" b="1" cap="all" baseline="0">
                <a:solidFill>
                  <a:srgbClr val="7F7F7F"/>
                </a:solidFill>
              </a:defRPr>
            </a:lvl1pPr>
            <a:lvl2pPr marL="346075" indent="0">
              <a:buNone/>
              <a:defRPr b="1">
                <a:solidFill>
                  <a:srgbClr val="7F7F7F"/>
                </a:solidFill>
              </a:defRPr>
            </a:lvl2pPr>
            <a:lvl3pPr marL="628650" indent="0">
              <a:buNone/>
              <a:defRPr b="1">
                <a:solidFill>
                  <a:srgbClr val="7F7F7F"/>
                </a:solidFill>
              </a:defRPr>
            </a:lvl3pPr>
            <a:lvl4pPr marL="857250" indent="0">
              <a:buNone/>
              <a:defRPr b="1">
                <a:solidFill>
                  <a:srgbClr val="7F7F7F"/>
                </a:solidFill>
              </a:defRPr>
            </a:lvl4pPr>
            <a:lvl5pPr marL="1150938" indent="0">
              <a:buNone/>
              <a:defRPr b="1"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2562DB3-52CC-1D49-8206-9CFAA46E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154" y="3207268"/>
            <a:ext cx="9773604" cy="951910"/>
          </a:xfrm>
        </p:spPr>
        <p:txBody>
          <a:bodyPr anchor="t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055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Header + Subhead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DBD38-538A-7E4C-BE01-88A7D58326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1531" y="1269627"/>
            <a:ext cx="11324083" cy="400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  <a:lvl3pPr marL="914400" indent="0">
              <a:buNone/>
              <a:defRPr sz="24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3pPr>
            <a:lvl4pPr marL="13716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4pPr>
            <a:lvl5pPr marL="18288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A9203-8B1A-7B4F-9B58-474CE26F73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3B3C6163-9A98-6B41-B176-5647E046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295156"/>
            <a:ext cx="11324083" cy="89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511F60-4B48-914C-A044-0FD31C37D145}"/>
              </a:ext>
            </a:extLst>
          </p:cNvPr>
          <p:cNvCxnSpPr>
            <a:cxnSpLocks/>
          </p:cNvCxnSpPr>
          <p:nvPr/>
        </p:nvCxnSpPr>
        <p:spPr>
          <a:xfrm>
            <a:off x="0" y="17697"/>
            <a:ext cx="12192000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587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- Left Sidebar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91EB1F-53CE-F742-8A34-17357C74665D}"/>
              </a:ext>
            </a:extLst>
          </p:cNvPr>
          <p:cNvSpPr/>
          <p:nvPr/>
        </p:nvSpPr>
        <p:spPr>
          <a:xfrm>
            <a:off x="0" y="0"/>
            <a:ext cx="4713288" cy="685800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C1A87A-4632-D34C-AC02-3F4AEF79D5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10B1B9-5744-3742-8988-C82461BF6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6" y="6578573"/>
            <a:ext cx="219667" cy="21966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AE03862-59BD-B746-A857-96A583B5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906336"/>
            <a:ext cx="3796507" cy="1374522"/>
          </a:xfrm>
        </p:spPr>
        <p:txBody>
          <a:bodyPr anchor="b" anchorCtr="0"/>
          <a:lstStyle>
            <a:lvl1pPr>
              <a:defRPr sz="2800">
                <a:solidFill>
                  <a:srgbClr val="649A3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7C8FEF87-4DAB-AE48-BF9C-B5553F672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1468" y="6584250"/>
            <a:ext cx="96212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700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|</a:t>
            </a:r>
            <a:r>
              <a:rPr lang="en-US" altLang="en-US" sz="700">
                <a:solidFill>
                  <a:srgbClr val="AAAAAA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    © Digital.ai.2020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BDDB291D-9B4C-8D4B-9AF0-24306EF53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39520" y="65052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AAAA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0491EC62-8987-D446-B1C9-7F50340529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1532" y="2617304"/>
            <a:ext cx="3796507" cy="3750366"/>
          </a:xfrm>
        </p:spPr>
        <p:txBody>
          <a:bodyPr/>
          <a:lstStyle>
            <a:lvl1pPr>
              <a:spcBef>
                <a:spcPts val="200"/>
              </a:spcBef>
              <a:spcAft>
                <a:spcPts val="1400"/>
              </a:spcAft>
              <a:buClr>
                <a:srgbClr val="649A3D"/>
              </a:buClr>
              <a:defRPr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rgbClr val="649A3D"/>
              </a:buClr>
              <a:defRPr>
                <a:solidFill>
                  <a:schemeClr val="bg1"/>
                </a:solidFill>
              </a:defRPr>
            </a:lvl2pPr>
            <a:lvl3pPr>
              <a:spcBef>
                <a:spcPts val="300"/>
              </a:spcBef>
              <a:buClr>
                <a:srgbClr val="649A3D"/>
              </a:buClr>
              <a:defRPr>
                <a:solidFill>
                  <a:schemeClr val="bg1"/>
                </a:solidFill>
              </a:defRPr>
            </a:lvl3pPr>
            <a:lvl4pPr>
              <a:spcBef>
                <a:spcPts val="200"/>
              </a:spcBef>
              <a:buClr>
                <a:srgbClr val="649A3D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649A3D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9709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Left Sidebar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28887A-E54A-E942-BB37-B0213A5495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FCB22E-5878-9043-922C-2D2E0ED57D73}"/>
              </a:ext>
            </a:extLst>
          </p:cNvPr>
          <p:cNvCxnSpPr>
            <a:cxnSpLocks/>
          </p:cNvCxnSpPr>
          <p:nvPr/>
        </p:nvCxnSpPr>
        <p:spPr>
          <a:xfrm>
            <a:off x="4500880" y="355600"/>
            <a:ext cx="0" cy="5876587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>
            <a:extLst>
              <a:ext uri="{FF2B5EF4-FFF2-40B4-BE49-F238E27FC236}">
                <a16:creationId xmlns:a16="http://schemas.microsoft.com/office/drawing/2014/main" id="{69CFC222-37FE-1E49-A809-84EA94F9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295155"/>
            <a:ext cx="3670565" cy="5937031"/>
          </a:xfrm>
        </p:spPr>
        <p:txBody>
          <a:bodyPr anchor="ctr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1D9AC-58B1-E446-8A1A-B8EB419406A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35550" y="355600"/>
            <a:ext cx="6700838" cy="587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3714C2-5772-8140-B035-FA20E8AF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86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- Chart w/Left Sidebar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40D0880-ED66-344F-B622-5351B6E19975}"/>
              </a:ext>
            </a:extLst>
          </p:cNvPr>
          <p:cNvSpPr/>
          <p:nvPr/>
        </p:nvSpPr>
        <p:spPr>
          <a:xfrm>
            <a:off x="0" y="0"/>
            <a:ext cx="4713288" cy="685800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CEFB20-0A78-454C-BB4A-CF7D7056E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6" y="6578573"/>
            <a:ext cx="219667" cy="219667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C3E31142-3F17-7641-81B2-1EEEEC6CC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1468" y="6584250"/>
            <a:ext cx="96212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700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|</a:t>
            </a:r>
            <a:r>
              <a:rPr lang="en-US" altLang="en-US" sz="700">
                <a:solidFill>
                  <a:srgbClr val="AAAAAA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    © Digital.ai.2020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EE4060-DA2F-8145-9906-42A06E38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607671"/>
            <a:ext cx="3796507" cy="1673187"/>
          </a:xfrm>
        </p:spPr>
        <p:txBody>
          <a:bodyPr/>
          <a:lstStyle>
            <a:lvl1pPr>
              <a:defRPr>
                <a:solidFill>
                  <a:srgbClr val="649A3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0B4F3-C1AA-854F-AC5A-08BCB64187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B7F9D70-D077-D34B-8C1D-0E10792794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0EFAC12-2827-6848-8EF6-DD24793FABE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1531" y="2617303"/>
            <a:ext cx="3796507" cy="3750366"/>
          </a:xfrm>
        </p:spPr>
        <p:txBody>
          <a:bodyPr/>
          <a:lstStyle>
            <a:lvl1pPr>
              <a:buClr>
                <a:srgbClr val="649A3D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649A3D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649A3D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649A3D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649A3D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hart Placeholder 21">
            <a:extLst>
              <a:ext uri="{FF2B5EF4-FFF2-40B4-BE49-F238E27FC236}">
                <a16:creationId xmlns:a16="http://schemas.microsoft.com/office/drawing/2014/main" id="{4C0B4C3F-2A81-1A4F-89B2-A615AECAF4D3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5173663" y="607672"/>
            <a:ext cx="6562725" cy="5759998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006298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Chart w/Left Sidebar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9E6EEC-E1A5-4B4F-96FE-94C5845BD9B0}"/>
              </a:ext>
            </a:extLst>
          </p:cNvPr>
          <p:cNvCxnSpPr>
            <a:cxnSpLocks/>
          </p:cNvCxnSpPr>
          <p:nvPr/>
        </p:nvCxnSpPr>
        <p:spPr>
          <a:xfrm>
            <a:off x="4500880" y="355600"/>
            <a:ext cx="0" cy="5876587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4">
            <a:extLst>
              <a:ext uri="{FF2B5EF4-FFF2-40B4-BE49-F238E27FC236}">
                <a16:creationId xmlns:a16="http://schemas.microsoft.com/office/drawing/2014/main" id="{35907311-02E3-3743-AA22-B5F79B22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295156"/>
            <a:ext cx="3670565" cy="1599906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5A2C0-7676-DE46-8670-4A4860C932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82C5A-5E50-F64F-97F2-7F74265F5E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97B5DA1-E7A4-E942-85D0-BA1B63A84E9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1531" y="2166730"/>
            <a:ext cx="3670557" cy="4065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hart Placeholder 21">
            <a:extLst>
              <a:ext uri="{FF2B5EF4-FFF2-40B4-BE49-F238E27FC236}">
                <a16:creationId xmlns:a16="http://schemas.microsoft.com/office/drawing/2014/main" id="{D0527404-BAF0-5B46-954C-C3C181BE0EAF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5173663" y="413894"/>
            <a:ext cx="6562725" cy="5759998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578672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Righ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91EB1F-53CE-F742-8A34-17357C74665D}"/>
              </a:ext>
            </a:extLst>
          </p:cNvPr>
          <p:cNvSpPr/>
          <p:nvPr/>
        </p:nvSpPr>
        <p:spPr>
          <a:xfrm>
            <a:off x="7478712" y="0"/>
            <a:ext cx="4713288" cy="685800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0A625D-2365-F346-90AB-91300491E991}"/>
              </a:ext>
            </a:extLst>
          </p:cNvPr>
          <p:cNvCxnSpPr>
            <a:cxnSpLocks/>
          </p:cNvCxnSpPr>
          <p:nvPr/>
        </p:nvCxnSpPr>
        <p:spPr>
          <a:xfrm>
            <a:off x="515073" y="1249680"/>
            <a:ext cx="6963639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319BD944-D9B7-8741-BE88-B4D10CA51D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8D85B-2C7A-DE4B-9B15-13E307DD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295156"/>
            <a:ext cx="6687191" cy="89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914DB2-44B4-A941-83D2-7E815DB22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C592ADB5-B38F-8144-B877-C6EE4BD46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1468" y="6584250"/>
            <a:ext cx="96212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700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|</a:t>
            </a:r>
            <a:r>
              <a:rPr lang="en-US" altLang="en-US" sz="700">
                <a:solidFill>
                  <a:srgbClr val="AAAAAA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    © Digital.ai.2020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22A3B0-C7D3-9B40-8BBE-86A724C3B2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6488" y="1453024"/>
            <a:ext cx="6687191" cy="47622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660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Full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B3340C-4D54-214A-B198-2DB8D02A63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EE107A3B-0CAB-AD4A-8440-0A17C2224957}"/>
              </a:ext>
            </a:extLst>
          </p:cNvPr>
          <p:cNvSpPr>
            <a:spLocks noGrp="1"/>
          </p:cNvSpPr>
          <p:nvPr>
            <p:ph type="media" sz="quarter" idx="11" hasCustomPrompt="1"/>
          </p:nvPr>
        </p:nvSpPr>
        <p:spPr>
          <a:xfrm>
            <a:off x="0" y="645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video</a:t>
            </a:r>
          </a:p>
        </p:txBody>
      </p:sp>
    </p:spTree>
    <p:extLst>
      <p:ext uri="{BB962C8B-B14F-4D97-AF65-F5344CB8AC3E}">
        <p14:creationId xmlns:p14="http://schemas.microsoft.com/office/powerpoint/2010/main" val="2775035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Blan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5EB70C11-09D5-394B-A9F6-AD4E69622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3655" y="7376160"/>
            <a:ext cx="879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rgbClr val="7F7F7F"/>
                </a:solidFill>
                <a:latin typeface="Calibri Light" panose="020F0302020204030204" pitchFamily="34" charset="0"/>
              </a:rPr>
              <a:t>© Digital.ai.2020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775EFB-EA43-B742-8ACA-83ECCAA010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731B23-72F4-CE43-9817-F817837F19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52F8DB-0ECB-E140-B897-99DF5C1B91E5}"/>
              </a:ext>
            </a:extLst>
          </p:cNvPr>
          <p:cNvCxnSpPr>
            <a:cxnSpLocks/>
          </p:cNvCxnSpPr>
          <p:nvPr/>
        </p:nvCxnSpPr>
        <p:spPr>
          <a:xfrm>
            <a:off x="0" y="17697"/>
            <a:ext cx="12192000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40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Blank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5EB70C11-09D5-394B-A9F6-AD4E69622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3655" y="7376160"/>
            <a:ext cx="879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rgbClr val="7F7F7F"/>
                </a:solidFill>
                <a:latin typeface="Calibri Light" panose="020F0302020204030204" pitchFamily="34" charset="0"/>
              </a:rPr>
              <a:t>© Digital.ai.2020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775EFB-EA43-B742-8ACA-83ECCAA010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731B23-72F4-CE43-9817-F817837F19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47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83070A-8253-6E42-B647-69A26B9BA4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B8126C-EE11-1D45-9833-30F816AD64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597EC691-DEB3-3F44-8CE2-FFE9718F5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1468" y="6584250"/>
            <a:ext cx="96212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700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|</a:t>
            </a:r>
            <a:r>
              <a:rPr lang="en-US" altLang="en-US" sz="700">
                <a:solidFill>
                  <a:srgbClr val="AAAAAA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    © Digital.ai.2020</a:t>
            </a:r>
          </a:p>
        </p:txBody>
      </p:sp>
    </p:spTree>
    <p:extLst>
      <p:ext uri="{BB962C8B-B14F-4D97-AF65-F5344CB8AC3E}">
        <p14:creationId xmlns:p14="http://schemas.microsoft.com/office/powerpoint/2010/main" val="626254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85674A-A25F-884A-ABCB-EAE77D0EA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BDAE207-4723-EF44-8D7D-E94371F31C8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4153" y="3147415"/>
            <a:ext cx="9369282" cy="10064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Thank you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1A6EC9-D2C1-804F-81AB-E5132D1AC30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1933"/>
            <a:ext cx="1416376" cy="45606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56E10-9E18-7B45-A758-7516674DF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4152" y="4863548"/>
            <a:ext cx="6130035" cy="588962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346075" indent="0">
              <a:buNone/>
              <a:defRPr>
                <a:solidFill>
                  <a:schemeClr val="accent4"/>
                </a:solidFill>
              </a:defRPr>
            </a:lvl2pPr>
            <a:lvl3pPr marL="628650" indent="0">
              <a:buNone/>
              <a:defRPr>
                <a:solidFill>
                  <a:schemeClr val="accent4"/>
                </a:solidFill>
              </a:defRPr>
            </a:lvl3pPr>
            <a:lvl4pPr marL="857250" indent="0">
              <a:buNone/>
              <a:defRPr>
                <a:solidFill>
                  <a:schemeClr val="accent4"/>
                </a:solidFill>
              </a:defRPr>
            </a:lvl4pPr>
            <a:lvl5pPr marL="1150938" indent="0">
              <a:buNone/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6765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Header Only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1FC9361-6746-004A-992B-F8B3928BE1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755F45F-5592-B84B-806D-857CFD3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D5B93D-E57F-0449-A577-8126C0FBAD30}"/>
              </a:ext>
            </a:extLst>
          </p:cNvPr>
          <p:cNvCxnSpPr>
            <a:cxnSpLocks/>
          </p:cNvCxnSpPr>
          <p:nvPr/>
        </p:nvCxnSpPr>
        <p:spPr>
          <a:xfrm>
            <a:off x="0" y="17697"/>
            <a:ext cx="12192000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835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079" y="647120"/>
            <a:ext cx="10696575" cy="6992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080" y="1443038"/>
            <a:ext cx="9707880" cy="4351337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200"/>
              </a:spcBef>
              <a:spcAft>
                <a:spcPts val="0"/>
              </a:spcAft>
              <a:buFontTx/>
              <a:buBlip>
                <a:blip r:embed="rId2"/>
              </a:buBlip>
              <a:defRPr/>
            </a:lvl1pPr>
            <a:lvl2pPr marL="685800" indent="-228600">
              <a:spcAft>
                <a:spcPts val="0"/>
              </a:spcAft>
              <a:buClr>
                <a:srgbClr val="96C13B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8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63631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 dir="r"/>
      </p:transition>
    </mc:Choice>
    <mc:Fallback>
      <p:transition>
        <p:wipe dir="r"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2128" y="2384846"/>
            <a:ext cx="4019340" cy="13168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98C13B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81DABE-F898-014B-802D-5A5513DF8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4600" y="1087438"/>
            <a:ext cx="6568440" cy="4351337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600"/>
              </a:spcBef>
              <a:spcAft>
                <a:spcPts val="0"/>
              </a:spcAft>
              <a:buFontTx/>
              <a:buBlip>
                <a:blip r:embed="rId2"/>
              </a:buBlip>
              <a:defRPr/>
            </a:lvl1pPr>
            <a:lvl2pPr marL="685800" indent="-228600">
              <a:spcAft>
                <a:spcPts val="0"/>
              </a:spcAft>
              <a:buClr>
                <a:srgbClr val="96C13B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8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4712746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- Header, Subhead +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DBD38-538A-7E4C-BE01-88A7D58326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1531" y="1451834"/>
            <a:ext cx="11324083" cy="400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  <a:lvl3pPr marL="914400" indent="0">
              <a:buNone/>
              <a:defRPr sz="24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3pPr>
            <a:lvl4pPr marL="13716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4pPr>
            <a:lvl5pPr marL="18288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104207-C65B-1343-AA12-8A25B65B8D18}"/>
              </a:ext>
            </a:extLst>
          </p:cNvPr>
          <p:cNvCxnSpPr>
            <a:cxnSpLocks/>
          </p:cNvCxnSpPr>
          <p:nvPr userDrawn="1"/>
        </p:nvCxnSpPr>
        <p:spPr>
          <a:xfrm>
            <a:off x="515073" y="1249680"/>
            <a:ext cx="11676927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A9203-8B1A-7B4F-9B58-474CE26F73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BC93A22-A14C-0044-8DEE-771FE20177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08FBC9F-3E39-3845-9107-6D5DD995A0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1531" y="2011363"/>
            <a:ext cx="11324083" cy="4265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3B3C6163-9A98-6B41-B176-5647E046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295156"/>
            <a:ext cx="11324083" cy="89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4782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- Header + 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293F16-4B91-744F-88B6-BAD6D5DACB7E}"/>
              </a:ext>
            </a:extLst>
          </p:cNvPr>
          <p:cNvCxnSpPr>
            <a:cxnSpLocks/>
          </p:cNvCxnSpPr>
          <p:nvPr/>
        </p:nvCxnSpPr>
        <p:spPr>
          <a:xfrm>
            <a:off x="515073" y="1249680"/>
            <a:ext cx="11676927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FF21474-13EE-6949-8C43-A8ACB80259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93760D3-709A-9548-8FA8-993FB4B688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9F50964-075F-8C46-ABD8-CA94BE7658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1532" y="1491798"/>
            <a:ext cx="11324083" cy="4796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137C509-23DE-F744-AF70-A8AAA29BD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295156"/>
            <a:ext cx="11324083" cy="89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2454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2Col + Subhead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5EB70C11-09D5-394B-A9F6-AD4E69622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3655" y="7376160"/>
            <a:ext cx="879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rgbClr val="7F7F7F"/>
                </a:solidFill>
                <a:latin typeface="Calibri Light" panose="020F0302020204030204" pitchFamily="34" charset="0"/>
              </a:rPr>
              <a:t>© Digital.ai.2020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085BE-F243-0843-8569-B017D772803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9CEE9-DEAE-7848-8AC3-16CC4223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31C86E-016E-9148-B8C1-2AE6AF057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1532" y="2180736"/>
            <a:ext cx="5191429" cy="406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682AEF4-3FAB-C64B-9953-8DCB604D95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54183" y="2179983"/>
            <a:ext cx="5191429" cy="406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9A0D41-66DB-D14A-9B48-E874D8BA6563}"/>
              </a:ext>
            </a:extLst>
          </p:cNvPr>
          <p:cNvCxnSpPr>
            <a:cxnSpLocks/>
          </p:cNvCxnSpPr>
          <p:nvPr/>
        </p:nvCxnSpPr>
        <p:spPr>
          <a:xfrm>
            <a:off x="6096000" y="2184085"/>
            <a:ext cx="0" cy="4089300"/>
          </a:xfrm>
          <a:prstGeom prst="line">
            <a:avLst/>
          </a:prstGeom>
          <a:ln w="25400">
            <a:solidFill>
              <a:srgbClr val="649A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7E135C8-A0E8-694C-BAA8-97DAC4885F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1531" y="1269627"/>
            <a:ext cx="11324083" cy="400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  <a:lvl3pPr marL="914400" indent="0">
              <a:buNone/>
              <a:defRPr sz="24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3pPr>
            <a:lvl4pPr marL="13716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4pPr>
            <a:lvl5pPr marL="18288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BFBB62-D9A6-3442-A08A-59B6AC47637B}"/>
              </a:ext>
            </a:extLst>
          </p:cNvPr>
          <p:cNvCxnSpPr>
            <a:cxnSpLocks/>
          </p:cNvCxnSpPr>
          <p:nvPr/>
        </p:nvCxnSpPr>
        <p:spPr>
          <a:xfrm>
            <a:off x="0" y="17697"/>
            <a:ext cx="12192000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624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Img Left +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0F13BA3-EB1F-2741-8389-FD7B03D0605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724400" cy="650525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35FE1-9B1B-884B-9F9D-CD4E72D7DB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52D97-4821-3A4C-9FE8-C404F963539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06988" y="771525"/>
            <a:ext cx="6699189" cy="54286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B128D9-8E4F-A544-BEE9-9BDAFB104C16}"/>
              </a:ext>
            </a:extLst>
          </p:cNvPr>
          <p:cNvCxnSpPr>
            <a:cxnSpLocks/>
          </p:cNvCxnSpPr>
          <p:nvPr/>
        </p:nvCxnSpPr>
        <p:spPr>
          <a:xfrm>
            <a:off x="0" y="17697"/>
            <a:ext cx="12192000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726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Img Right +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0F13BA3-EB1F-2741-8389-FD7B03D0605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67600" y="-1"/>
            <a:ext cx="4724400" cy="650525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C63069-B968-9D40-BF93-A56CA5FA1E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2C917-E5C0-7944-B597-B98F98A42A6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2275" y="765175"/>
            <a:ext cx="6597771" cy="548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BC4146-48B1-054F-AEDC-3026A49A23BD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12192000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228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Header Only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1FC9361-6746-004A-992B-F8B3928BE1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755F45F-5592-B84B-806D-857CFD3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1951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Header + Subhead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DBD38-538A-7E4C-BE01-88A7D58326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1531" y="1269627"/>
            <a:ext cx="11324083" cy="400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  <a:lvl3pPr marL="914400" indent="0">
              <a:buNone/>
              <a:defRPr sz="24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3pPr>
            <a:lvl4pPr marL="13716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4pPr>
            <a:lvl5pPr marL="18288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A9203-8B1A-7B4F-9B58-474CE26F73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3B3C6163-9A98-6B41-B176-5647E046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295156"/>
            <a:ext cx="11324083" cy="89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3748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- Left Sidebar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91EB1F-53CE-F742-8A34-17357C74665D}"/>
              </a:ext>
            </a:extLst>
          </p:cNvPr>
          <p:cNvSpPr/>
          <p:nvPr/>
        </p:nvSpPr>
        <p:spPr>
          <a:xfrm>
            <a:off x="0" y="0"/>
            <a:ext cx="4713288" cy="685800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C1A87A-4632-D34C-AC02-3F4AEF79D5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10B1B9-5744-3742-8988-C82461BF6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6" y="6578573"/>
            <a:ext cx="219667" cy="21966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AE03862-59BD-B746-A857-96A583B5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796413"/>
            <a:ext cx="3796507" cy="4908264"/>
          </a:xfrm>
        </p:spPr>
        <p:txBody>
          <a:bodyPr anchor="ctr" anchorCtr="0"/>
          <a:lstStyle>
            <a:lvl1pPr>
              <a:defRPr sz="3600">
                <a:solidFill>
                  <a:srgbClr val="649A3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37B729D9-661A-CB4C-8CEE-23DC0BB45E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02352" y="1269627"/>
            <a:ext cx="6667990" cy="400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  <a:lvl3pPr marL="914400" indent="0">
              <a:buNone/>
              <a:defRPr sz="24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3pPr>
            <a:lvl4pPr marL="13716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4pPr>
            <a:lvl5pPr marL="18288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7C8FEF87-4DAB-AE48-BF9C-B5553F672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1468" y="6584250"/>
            <a:ext cx="96212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700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|</a:t>
            </a:r>
            <a:r>
              <a:rPr lang="en-US" altLang="en-US" sz="700">
                <a:solidFill>
                  <a:srgbClr val="AAAAAA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    © Digital.ai.2020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BDDB291D-9B4C-8D4B-9AF0-24306EF53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39520" y="65052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AAAA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8429FD4-2B46-C144-B214-7718FC28F7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02350" y="295155"/>
            <a:ext cx="6668117" cy="837905"/>
          </a:xfrm>
        </p:spPr>
        <p:txBody>
          <a:bodyPr anchor="b" anchorCtr="0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346075" indent="0">
              <a:buNone/>
              <a:defRPr/>
            </a:lvl2pPr>
            <a:lvl3pPr marL="628650" indent="0">
              <a:buNone/>
              <a:defRPr/>
            </a:lvl3pPr>
            <a:lvl4pPr marL="857250" indent="0">
              <a:buNone/>
              <a:defRPr/>
            </a:lvl4pPr>
            <a:lvl5pPr marL="11509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D64B1-0676-724E-AE9F-C46AE2C440A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102225" y="1974574"/>
            <a:ext cx="6668117" cy="42256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2394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- Left Sidebar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91EB1F-53CE-F742-8A34-17357C74665D}"/>
              </a:ext>
            </a:extLst>
          </p:cNvPr>
          <p:cNvSpPr/>
          <p:nvPr/>
        </p:nvSpPr>
        <p:spPr>
          <a:xfrm>
            <a:off x="0" y="0"/>
            <a:ext cx="4713288" cy="685800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C1A87A-4632-D34C-AC02-3F4AEF79D5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10B1B9-5744-3742-8988-C82461BF6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6" y="6578573"/>
            <a:ext cx="219667" cy="21966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AE03862-59BD-B746-A857-96A583B5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906336"/>
            <a:ext cx="3796507" cy="1374522"/>
          </a:xfrm>
        </p:spPr>
        <p:txBody>
          <a:bodyPr anchor="b" anchorCtr="0"/>
          <a:lstStyle>
            <a:lvl1pPr>
              <a:defRPr sz="2800">
                <a:solidFill>
                  <a:srgbClr val="649A3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7C8FEF87-4DAB-AE48-BF9C-B5553F672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1468" y="6584250"/>
            <a:ext cx="96212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700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|</a:t>
            </a:r>
            <a:r>
              <a:rPr lang="en-US" altLang="en-US" sz="700">
                <a:solidFill>
                  <a:srgbClr val="AAAAAA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    © Digital.ai.2020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BDDB291D-9B4C-8D4B-9AF0-24306EF53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39520" y="65052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AAAA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0491EC62-8987-D446-B1C9-7F50340529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1532" y="2617304"/>
            <a:ext cx="3796507" cy="3750366"/>
          </a:xfrm>
        </p:spPr>
        <p:txBody>
          <a:bodyPr/>
          <a:lstStyle>
            <a:lvl1pPr>
              <a:spcBef>
                <a:spcPts val="200"/>
              </a:spcBef>
              <a:spcAft>
                <a:spcPts val="1400"/>
              </a:spcAft>
              <a:buClr>
                <a:srgbClr val="649A3D"/>
              </a:buClr>
              <a:defRPr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rgbClr val="649A3D"/>
              </a:buClr>
              <a:defRPr>
                <a:solidFill>
                  <a:schemeClr val="bg1"/>
                </a:solidFill>
              </a:defRPr>
            </a:lvl2pPr>
            <a:lvl3pPr>
              <a:spcBef>
                <a:spcPts val="300"/>
              </a:spcBef>
              <a:buClr>
                <a:srgbClr val="649A3D"/>
              </a:buClr>
              <a:defRPr>
                <a:solidFill>
                  <a:schemeClr val="bg1"/>
                </a:solidFill>
              </a:defRPr>
            </a:lvl3pPr>
            <a:lvl4pPr>
              <a:spcBef>
                <a:spcPts val="200"/>
              </a:spcBef>
              <a:buClr>
                <a:srgbClr val="649A3D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649A3D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1250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Left Sidebar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28887A-E54A-E942-BB37-B0213A5495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FCB22E-5878-9043-922C-2D2E0ED57D73}"/>
              </a:ext>
            </a:extLst>
          </p:cNvPr>
          <p:cNvCxnSpPr>
            <a:cxnSpLocks/>
          </p:cNvCxnSpPr>
          <p:nvPr/>
        </p:nvCxnSpPr>
        <p:spPr>
          <a:xfrm>
            <a:off x="4500880" y="355600"/>
            <a:ext cx="0" cy="5876587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>
            <a:extLst>
              <a:ext uri="{FF2B5EF4-FFF2-40B4-BE49-F238E27FC236}">
                <a16:creationId xmlns:a16="http://schemas.microsoft.com/office/drawing/2014/main" id="{69CFC222-37FE-1E49-A809-84EA94F9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295155"/>
            <a:ext cx="3670565" cy="5937031"/>
          </a:xfrm>
        </p:spPr>
        <p:txBody>
          <a:bodyPr anchor="ctr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1D9AC-58B1-E446-8A1A-B8EB419406A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35550" y="355600"/>
            <a:ext cx="6700838" cy="587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265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- Header w/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0F13BA3-EB1F-2741-8389-FD7B03D0605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4724400" cy="65052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704B2-D267-E047-B442-8FBAB4313F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6041E2-049D-9940-8F3E-F4DC5CA585B2}"/>
              </a:ext>
            </a:extLst>
          </p:cNvPr>
          <p:cNvCxnSpPr>
            <a:cxnSpLocks/>
          </p:cNvCxnSpPr>
          <p:nvPr/>
        </p:nvCxnSpPr>
        <p:spPr>
          <a:xfrm>
            <a:off x="5106528" y="3305459"/>
            <a:ext cx="7085472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E617AD-4598-EF4B-B0BE-75ACC7B0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528" y="2348012"/>
            <a:ext cx="11324083" cy="89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9900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- Chart w/Left Sidebar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40D0880-ED66-344F-B622-5351B6E19975}"/>
              </a:ext>
            </a:extLst>
          </p:cNvPr>
          <p:cNvSpPr/>
          <p:nvPr/>
        </p:nvSpPr>
        <p:spPr>
          <a:xfrm>
            <a:off x="0" y="0"/>
            <a:ext cx="4713288" cy="685800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CEFB20-0A78-454C-BB4A-CF7D7056E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6" y="6578573"/>
            <a:ext cx="219667" cy="219667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C3E31142-3F17-7641-81B2-1EEEEC6CC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1468" y="6584250"/>
            <a:ext cx="96212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700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|</a:t>
            </a:r>
            <a:r>
              <a:rPr lang="en-US" altLang="en-US" sz="700">
                <a:solidFill>
                  <a:srgbClr val="AAAAAA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    © Digital.ai.2020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EE4060-DA2F-8145-9906-42A06E38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607671"/>
            <a:ext cx="3796507" cy="1673187"/>
          </a:xfrm>
        </p:spPr>
        <p:txBody>
          <a:bodyPr/>
          <a:lstStyle>
            <a:lvl1pPr>
              <a:defRPr>
                <a:solidFill>
                  <a:srgbClr val="649A3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0B4F3-C1AA-854F-AC5A-08BCB64187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0EFAC12-2827-6848-8EF6-DD24793FABE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1531" y="2617303"/>
            <a:ext cx="3796507" cy="3750366"/>
          </a:xfrm>
        </p:spPr>
        <p:txBody>
          <a:bodyPr/>
          <a:lstStyle>
            <a:lvl1pPr>
              <a:buClr>
                <a:srgbClr val="649A3D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649A3D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649A3D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649A3D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649A3D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hart Placeholder 21">
            <a:extLst>
              <a:ext uri="{FF2B5EF4-FFF2-40B4-BE49-F238E27FC236}">
                <a16:creationId xmlns:a16="http://schemas.microsoft.com/office/drawing/2014/main" id="{4C0B4C3F-2A81-1A4F-89B2-A615AECAF4D3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5173663" y="607672"/>
            <a:ext cx="6562725" cy="5759998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843272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Chart w/Left Sidebar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9E6EEC-E1A5-4B4F-96FE-94C5845BD9B0}"/>
              </a:ext>
            </a:extLst>
          </p:cNvPr>
          <p:cNvCxnSpPr>
            <a:cxnSpLocks/>
          </p:cNvCxnSpPr>
          <p:nvPr/>
        </p:nvCxnSpPr>
        <p:spPr>
          <a:xfrm>
            <a:off x="4500880" y="355600"/>
            <a:ext cx="0" cy="5876587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4">
            <a:extLst>
              <a:ext uri="{FF2B5EF4-FFF2-40B4-BE49-F238E27FC236}">
                <a16:creationId xmlns:a16="http://schemas.microsoft.com/office/drawing/2014/main" id="{35907311-02E3-3743-AA22-B5F79B22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295156"/>
            <a:ext cx="3670565" cy="1599906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5A2C0-7676-DE46-8670-4A4860C932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97B5DA1-E7A4-E942-85D0-BA1B63A84E9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1531" y="2166730"/>
            <a:ext cx="3670557" cy="4065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hart Placeholder 21">
            <a:extLst>
              <a:ext uri="{FF2B5EF4-FFF2-40B4-BE49-F238E27FC236}">
                <a16:creationId xmlns:a16="http://schemas.microsoft.com/office/drawing/2014/main" id="{D0527404-BAF0-5B46-954C-C3C181BE0EAF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5173663" y="413894"/>
            <a:ext cx="6562725" cy="5759998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117426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Righ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91EB1F-53CE-F742-8A34-17357C74665D}"/>
              </a:ext>
            </a:extLst>
          </p:cNvPr>
          <p:cNvSpPr/>
          <p:nvPr/>
        </p:nvSpPr>
        <p:spPr>
          <a:xfrm>
            <a:off x="7478712" y="0"/>
            <a:ext cx="4713288" cy="685800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0A625D-2365-F346-90AB-91300491E991}"/>
              </a:ext>
            </a:extLst>
          </p:cNvPr>
          <p:cNvCxnSpPr>
            <a:cxnSpLocks/>
          </p:cNvCxnSpPr>
          <p:nvPr/>
        </p:nvCxnSpPr>
        <p:spPr>
          <a:xfrm>
            <a:off x="515073" y="1249680"/>
            <a:ext cx="6963639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319BD944-D9B7-8741-BE88-B4D10CA51D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8D85B-2C7A-DE4B-9B15-13E307DD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295156"/>
            <a:ext cx="6687191" cy="89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C592ADB5-B38F-8144-B877-C6EE4BD46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1468" y="6584250"/>
            <a:ext cx="96212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700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|</a:t>
            </a:r>
            <a:r>
              <a:rPr lang="en-US" altLang="en-US" sz="700">
                <a:solidFill>
                  <a:srgbClr val="AAAAAA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    © Digital.ai.2020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22A3B0-C7D3-9B40-8BBE-86A724C3B2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6488" y="1453024"/>
            <a:ext cx="6687191" cy="47622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9644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Full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B3340C-4D54-214A-B198-2DB8D02A63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EE107A3B-0CAB-AD4A-8440-0A17C2224957}"/>
              </a:ext>
            </a:extLst>
          </p:cNvPr>
          <p:cNvSpPr>
            <a:spLocks noGrp="1"/>
          </p:cNvSpPr>
          <p:nvPr>
            <p:ph type="media" sz="quarter" idx="11" hasCustomPrompt="1"/>
          </p:nvPr>
        </p:nvSpPr>
        <p:spPr>
          <a:xfrm>
            <a:off x="0" y="645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video</a:t>
            </a:r>
          </a:p>
        </p:txBody>
      </p:sp>
    </p:spTree>
    <p:extLst>
      <p:ext uri="{BB962C8B-B14F-4D97-AF65-F5344CB8AC3E}">
        <p14:creationId xmlns:p14="http://schemas.microsoft.com/office/powerpoint/2010/main" val="3787394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Blan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5EB70C11-09D5-394B-A9F6-AD4E69622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3655" y="7376160"/>
            <a:ext cx="879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rgbClr val="7F7F7F"/>
                </a:solidFill>
                <a:latin typeface="Calibri Light" panose="020F0302020204030204" pitchFamily="34" charset="0"/>
              </a:rPr>
              <a:t>© Digital.ai.2020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775EFB-EA43-B742-8ACA-83ECCAA010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52F8DB-0ECB-E140-B897-99DF5C1B91E5}"/>
              </a:ext>
            </a:extLst>
          </p:cNvPr>
          <p:cNvCxnSpPr>
            <a:cxnSpLocks/>
          </p:cNvCxnSpPr>
          <p:nvPr/>
        </p:nvCxnSpPr>
        <p:spPr>
          <a:xfrm>
            <a:off x="0" y="17697"/>
            <a:ext cx="12192000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54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Blank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5EB70C11-09D5-394B-A9F6-AD4E69622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3655" y="7376160"/>
            <a:ext cx="879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rgbClr val="7F7F7F"/>
                </a:solidFill>
                <a:latin typeface="Calibri Light" panose="020F0302020204030204" pitchFamily="34" charset="0"/>
              </a:rPr>
              <a:t>© Digital.ai.2020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775EFB-EA43-B742-8ACA-83ECCAA010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4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83070A-8253-6E42-B647-69A26B9BA4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597EC691-DEB3-3F44-8CE2-FFE9718F5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1468" y="6584250"/>
            <a:ext cx="96212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700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|</a:t>
            </a:r>
            <a:r>
              <a:rPr lang="en-US" altLang="en-US" sz="700">
                <a:solidFill>
                  <a:srgbClr val="AAAAAA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    © Digital.ai.2020</a:t>
            </a:r>
          </a:p>
        </p:txBody>
      </p:sp>
    </p:spTree>
    <p:extLst>
      <p:ext uri="{BB962C8B-B14F-4D97-AF65-F5344CB8AC3E}">
        <p14:creationId xmlns:p14="http://schemas.microsoft.com/office/powerpoint/2010/main" val="1284236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85674A-A25F-884A-ABCB-EAE77D0EA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BDAE207-4723-EF44-8D7D-E94371F31C8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4153" y="3147415"/>
            <a:ext cx="9369282" cy="10064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Thank you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1A6EC9-D2C1-804F-81AB-E5132D1AC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38" y="1710346"/>
            <a:ext cx="4628677" cy="149041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56E10-9E18-7B45-A758-7516674DF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4152" y="4863548"/>
            <a:ext cx="6130035" cy="588962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346075" indent="0">
              <a:buNone/>
              <a:defRPr>
                <a:solidFill>
                  <a:schemeClr val="accent4"/>
                </a:solidFill>
              </a:defRPr>
            </a:lvl2pPr>
            <a:lvl3pPr marL="628650" indent="0">
              <a:buNone/>
              <a:defRPr>
                <a:solidFill>
                  <a:schemeClr val="accent4"/>
                </a:solidFill>
              </a:defRPr>
            </a:lvl3pPr>
            <a:lvl4pPr marL="857250" indent="0">
              <a:buNone/>
              <a:defRPr>
                <a:solidFill>
                  <a:schemeClr val="accent4"/>
                </a:solidFill>
              </a:defRPr>
            </a:lvl4pPr>
            <a:lvl5pPr marL="1150938" indent="0">
              <a:buNone/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2351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B71F199-C866-7840-8180-C5B8F447F8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4515F402-65B0-1F4C-84D7-296D7741062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31694" y="6584250"/>
            <a:ext cx="84189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700">
                <a:solidFill>
                  <a:srgbClr val="AAAAAA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© Digital.ai.2020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38A4D7-56AD-DA42-AB46-866713C013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29" y="1714217"/>
            <a:ext cx="4628677" cy="147991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A895D9-90CA-3F44-B7E2-0EBFCFD588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4153" y="5304600"/>
            <a:ext cx="3231447" cy="294859"/>
          </a:xfrm>
        </p:spPr>
        <p:txBody>
          <a:bodyPr/>
          <a:lstStyle>
            <a:lvl1pPr marL="0" indent="0">
              <a:buNone/>
              <a:defRPr sz="1200" b="1" cap="all" baseline="0">
                <a:solidFill>
                  <a:srgbClr val="7F7F7F"/>
                </a:solidFill>
              </a:defRPr>
            </a:lvl1pPr>
            <a:lvl2pPr marL="346075" indent="0">
              <a:buNone/>
              <a:defRPr b="1">
                <a:solidFill>
                  <a:srgbClr val="7F7F7F"/>
                </a:solidFill>
              </a:defRPr>
            </a:lvl2pPr>
            <a:lvl3pPr marL="628650" indent="0">
              <a:buNone/>
              <a:defRPr b="1">
                <a:solidFill>
                  <a:srgbClr val="7F7F7F"/>
                </a:solidFill>
              </a:defRPr>
            </a:lvl3pPr>
            <a:lvl4pPr marL="857250" indent="0">
              <a:buNone/>
              <a:defRPr b="1">
                <a:solidFill>
                  <a:srgbClr val="7F7F7F"/>
                </a:solidFill>
              </a:defRPr>
            </a:lvl4pPr>
            <a:lvl5pPr marL="1150938" indent="0">
              <a:buNone/>
              <a:defRPr b="1"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2562DB3-52CC-1D49-8206-9CFAA46E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154" y="3207268"/>
            <a:ext cx="9773604" cy="951910"/>
          </a:xfrm>
        </p:spPr>
        <p:txBody>
          <a:bodyPr anchor="t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055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- Header w/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0F13BA3-EB1F-2741-8389-FD7B03D0605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4724400" cy="6864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704B2-D267-E047-B442-8FBAB4313F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6041E2-049D-9940-8F3E-F4DC5CA585B2}"/>
              </a:ext>
            </a:extLst>
          </p:cNvPr>
          <p:cNvCxnSpPr>
            <a:cxnSpLocks/>
          </p:cNvCxnSpPr>
          <p:nvPr userDrawn="1"/>
        </p:nvCxnSpPr>
        <p:spPr>
          <a:xfrm>
            <a:off x="5106528" y="3305459"/>
            <a:ext cx="7085472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E617AD-4598-EF4B-B0BE-75ACC7B0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528" y="2348012"/>
            <a:ext cx="11324083" cy="89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E1475-A6B9-DF44-AB1A-D73518D5EF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00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- 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704B2-D267-E047-B442-8FBAB4313F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6041E2-049D-9940-8F3E-F4DC5CA585B2}"/>
              </a:ext>
            </a:extLst>
          </p:cNvPr>
          <p:cNvCxnSpPr>
            <a:cxnSpLocks/>
          </p:cNvCxnSpPr>
          <p:nvPr/>
        </p:nvCxnSpPr>
        <p:spPr>
          <a:xfrm>
            <a:off x="5106528" y="3305459"/>
            <a:ext cx="7085472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E617AD-4598-EF4B-B0BE-75ACC7B0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528" y="2348012"/>
            <a:ext cx="6861695" cy="89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7703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- 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704B2-D267-E047-B442-8FBAB4313F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6041E2-049D-9940-8F3E-F4DC5CA585B2}"/>
              </a:ext>
            </a:extLst>
          </p:cNvPr>
          <p:cNvCxnSpPr>
            <a:cxnSpLocks/>
          </p:cNvCxnSpPr>
          <p:nvPr userDrawn="1"/>
        </p:nvCxnSpPr>
        <p:spPr>
          <a:xfrm>
            <a:off x="5106528" y="3305459"/>
            <a:ext cx="7085472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E617AD-4598-EF4B-B0BE-75ACC7B0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528" y="2348012"/>
            <a:ext cx="11324083" cy="89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E1475-A6B9-DF44-AB1A-D73518D5EF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03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Header + 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293F16-4B91-744F-88B6-BAD6D5DACB7E}"/>
              </a:ext>
            </a:extLst>
          </p:cNvPr>
          <p:cNvCxnSpPr>
            <a:cxnSpLocks/>
          </p:cNvCxnSpPr>
          <p:nvPr/>
        </p:nvCxnSpPr>
        <p:spPr>
          <a:xfrm>
            <a:off x="515073" y="1249680"/>
            <a:ext cx="11676927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FF21474-13EE-6949-8C43-A8ACB80259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93760D3-709A-9548-8FA8-993FB4B688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137C509-23DE-F744-AF70-A8AAA29BD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295156"/>
            <a:ext cx="11324083" cy="89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FC99F-7548-5648-8AC9-34C04A5FE6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1531" y="1489828"/>
            <a:ext cx="11324083" cy="4796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074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Header, Subhead +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DBD38-538A-7E4C-BE01-88A7D58326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1531" y="1451834"/>
            <a:ext cx="11324083" cy="400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  <a:lvl3pPr marL="914400" indent="0">
              <a:buNone/>
              <a:defRPr sz="24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3pPr>
            <a:lvl4pPr marL="13716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4pPr>
            <a:lvl5pPr marL="18288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104207-C65B-1343-AA12-8A25B65B8D18}"/>
              </a:ext>
            </a:extLst>
          </p:cNvPr>
          <p:cNvCxnSpPr>
            <a:cxnSpLocks/>
          </p:cNvCxnSpPr>
          <p:nvPr userDrawn="1"/>
        </p:nvCxnSpPr>
        <p:spPr>
          <a:xfrm>
            <a:off x="515073" y="1249680"/>
            <a:ext cx="11676927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A9203-8B1A-7B4F-9B58-474CE26F73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BC93A22-A14C-0044-8DEE-771FE20177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3B3C6163-9A98-6B41-B176-5647E046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295156"/>
            <a:ext cx="11324083" cy="89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163C8-F099-5045-9F79-A35A55F9C80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1531" y="2011363"/>
            <a:ext cx="11324083" cy="43142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4867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Header + Subhead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DBD38-538A-7E4C-BE01-88A7D58326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1531" y="1451834"/>
            <a:ext cx="11324083" cy="4000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  <a:lvl3pPr marL="914400" indent="0">
              <a:buNone/>
              <a:defRPr sz="24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3pPr>
            <a:lvl4pPr marL="13716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4pPr>
            <a:lvl5pPr marL="18288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104207-C65B-1343-AA12-8A25B65B8D18}"/>
              </a:ext>
            </a:extLst>
          </p:cNvPr>
          <p:cNvCxnSpPr>
            <a:cxnSpLocks/>
          </p:cNvCxnSpPr>
          <p:nvPr userDrawn="1"/>
        </p:nvCxnSpPr>
        <p:spPr>
          <a:xfrm>
            <a:off x="515073" y="1249680"/>
            <a:ext cx="11676927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A9203-8B1A-7B4F-9B58-474CE26F73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BC93A22-A14C-0044-8DEE-771FE20177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3B3C6163-9A98-6B41-B176-5647E046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295156"/>
            <a:ext cx="11324083" cy="89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6019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2Col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5EB70C11-09D5-394B-A9F6-AD4E69622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3655" y="7376160"/>
            <a:ext cx="879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rgbClr val="7F7F7F"/>
                </a:solidFill>
                <a:latin typeface="Calibri Light" panose="020F0302020204030204" pitchFamily="34" charset="0"/>
              </a:rPr>
              <a:t>© Digital.ai.2020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085BE-F243-0843-8569-B017D772803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9CEE9-DEAE-7848-8AC3-16CC4223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CD0320-4AC7-1142-9D6A-E14D4866946F}"/>
              </a:ext>
            </a:extLst>
          </p:cNvPr>
          <p:cNvCxnSpPr>
            <a:cxnSpLocks/>
          </p:cNvCxnSpPr>
          <p:nvPr userDrawn="1"/>
        </p:nvCxnSpPr>
        <p:spPr>
          <a:xfrm>
            <a:off x="515073" y="1249680"/>
            <a:ext cx="11676927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31C86E-016E-9148-B8C1-2AE6AF057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1532" y="1535064"/>
            <a:ext cx="5191429" cy="4709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682AEF4-3FAB-C64B-9953-8DCB604D95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54183" y="1534311"/>
            <a:ext cx="5191429" cy="4709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9A0D41-66DB-D14A-9B48-E874D8BA6563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534311"/>
            <a:ext cx="0" cy="4739074"/>
          </a:xfrm>
          <a:prstGeom prst="line">
            <a:avLst/>
          </a:prstGeom>
          <a:ln w="25400">
            <a:solidFill>
              <a:srgbClr val="649A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8182E4-6365-064B-B14B-33538AF04D8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1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2Col w/Subhead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5EB70C11-09D5-394B-A9F6-AD4E69622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3655" y="7376160"/>
            <a:ext cx="879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rgbClr val="7F7F7F"/>
                </a:solidFill>
                <a:latin typeface="Calibri Light" panose="020F0302020204030204" pitchFamily="34" charset="0"/>
              </a:rPr>
              <a:t>© Digital.ai.2020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085BE-F243-0843-8569-B017D772803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9CEE9-DEAE-7848-8AC3-16CC4223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CD0320-4AC7-1142-9D6A-E14D4866946F}"/>
              </a:ext>
            </a:extLst>
          </p:cNvPr>
          <p:cNvCxnSpPr>
            <a:cxnSpLocks/>
          </p:cNvCxnSpPr>
          <p:nvPr userDrawn="1"/>
        </p:nvCxnSpPr>
        <p:spPr>
          <a:xfrm>
            <a:off x="515073" y="1249680"/>
            <a:ext cx="11676927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31C86E-016E-9148-B8C1-2AE6AF057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1532" y="2180736"/>
            <a:ext cx="5191429" cy="406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682AEF4-3FAB-C64B-9953-8DCB604D95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54183" y="2179983"/>
            <a:ext cx="5191429" cy="406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9A0D41-66DB-D14A-9B48-E874D8BA6563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184085"/>
            <a:ext cx="0" cy="4089300"/>
          </a:xfrm>
          <a:prstGeom prst="line">
            <a:avLst/>
          </a:prstGeom>
          <a:ln w="25400">
            <a:solidFill>
              <a:srgbClr val="649A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BD07920-B827-6E4D-9CFD-F0BC478FF3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1531" y="1451834"/>
            <a:ext cx="11324083" cy="400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  <a:lvl3pPr marL="914400" indent="0">
              <a:buNone/>
              <a:defRPr sz="24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3pPr>
            <a:lvl4pPr marL="13716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4pPr>
            <a:lvl5pPr marL="18288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D802F4-40D9-4A4B-8B85-A882EB4F7F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71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Header Only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A9203-8B1A-7B4F-9B58-474CE26F73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BC93A22-A14C-0044-8DEE-771FE20177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3B3C6163-9A98-6B41-B176-5647E046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295156"/>
            <a:ext cx="11324083" cy="89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633F70-7C22-0942-A94E-F9EB1116B573}"/>
              </a:ext>
            </a:extLst>
          </p:cNvPr>
          <p:cNvCxnSpPr>
            <a:cxnSpLocks/>
          </p:cNvCxnSpPr>
          <p:nvPr userDrawn="1"/>
        </p:nvCxnSpPr>
        <p:spPr>
          <a:xfrm>
            <a:off x="515073" y="1249680"/>
            <a:ext cx="11676927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388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Header + Subhead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DBD38-538A-7E4C-BE01-88A7D58326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1531" y="1269627"/>
            <a:ext cx="11324083" cy="400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  <a:lvl3pPr marL="914400" indent="0">
              <a:buNone/>
              <a:defRPr sz="24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3pPr>
            <a:lvl4pPr marL="13716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4pPr>
            <a:lvl5pPr marL="18288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A9203-8B1A-7B4F-9B58-474CE26F73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BC93A22-A14C-0044-8DEE-771FE20177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3B3C6163-9A98-6B41-B176-5647E046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295156"/>
            <a:ext cx="11324083" cy="89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511F60-4B48-914C-A044-0FD31C37D145}"/>
              </a:ext>
            </a:extLst>
          </p:cNvPr>
          <p:cNvCxnSpPr>
            <a:cxnSpLocks/>
          </p:cNvCxnSpPr>
          <p:nvPr userDrawn="1"/>
        </p:nvCxnSpPr>
        <p:spPr>
          <a:xfrm>
            <a:off x="0" y="17697"/>
            <a:ext cx="12192000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587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Header Only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1FC9361-6746-004A-992B-F8B3928BE1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DC137-5222-1944-88CD-69FC2592C9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755F45F-5592-B84B-806D-857CFD3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D5B93D-E57F-0449-A577-8126C0FBAD30}"/>
              </a:ext>
            </a:extLst>
          </p:cNvPr>
          <p:cNvCxnSpPr>
            <a:cxnSpLocks/>
          </p:cNvCxnSpPr>
          <p:nvPr userDrawn="1"/>
        </p:nvCxnSpPr>
        <p:spPr>
          <a:xfrm>
            <a:off x="0" y="17697"/>
            <a:ext cx="12192000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835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2Col + Subhead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5EB70C11-09D5-394B-A9F6-AD4E69622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3655" y="7376160"/>
            <a:ext cx="879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rgbClr val="7F7F7F"/>
                </a:solidFill>
                <a:latin typeface="Calibri Light" panose="020F0302020204030204" pitchFamily="34" charset="0"/>
              </a:rPr>
              <a:t>© Digital.ai.2020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085BE-F243-0843-8569-B017D772803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9CEE9-DEAE-7848-8AC3-16CC4223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31C86E-016E-9148-B8C1-2AE6AF057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1532" y="2180736"/>
            <a:ext cx="5191429" cy="406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682AEF4-3FAB-C64B-9953-8DCB604D95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54183" y="2179983"/>
            <a:ext cx="5191429" cy="406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9A0D41-66DB-D14A-9B48-E874D8BA6563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184085"/>
            <a:ext cx="0" cy="4089300"/>
          </a:xfrm>
          <a:prstGeom prst="line">
            <a:avLst/>
          </a:prstGeom>
          <a:ln w="25400">
            <a:solidFill>
              <a:srgbClr val="649A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7E135C8-A0E8-694C-BAA8-97DAC4885F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1531" y="1269627"/>
            <a:ext cx="11324083" cy="400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  <a:lvl3pPr marL="914400" indent="0">
              <a:buNone/>
              <a:defRPr sz="24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3pPr>
            <a:lvl4pPr marL="13716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4pPr>
            <a:lvl5pPr marL="18288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BFBB62-D9A6-3442-A08A-59B6AC47637B}"/>
              </a:ext>
            </a:extLst>
          </p:cNvPr>
          <p:cNvCxnSpPr>
            <a:cxnSpLocks/>
          </p:cNvCxnSpPr>
          <p:nvPr userDrawn="1"/>
        </p:nvCxnSpPr>
        <p:spPr>
          <a:xfrm>
            <a:off x="0" y="17697"/>
            <a:ext cx="12192000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DA29B8-77B5-0D49-AE5D-E925DE45A5A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24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Header + 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293F16-4B91-744F-88B6-BAD6D5DACB7E}"/>
              </a:ext>
            </a:extLst>
          </p:cNvPr>
          <p:cNvCxnSpPr>
            <a:cxnSpLocks/>
          </p:cNvCxnSpPr>
          <p:nvPr/>
        </p:nvCxnSpPr>
        <p:spPr>
          <a:xfrm>
            <a:off x="515073" y="1249680"/>
            <a:ext cx="11676927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FF21474-13EE-6949-8C43-A8ACB80259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137C509-23DE-F744-AF70-A8AAA29BD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295156"/>
            <a:ext cx="11324083" cy="89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FC99F-7548-5648-8AC9-34C04A5FE6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1531" y="1489828"/>
            <a:ext cx="11324083" cy="4796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074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Img Left +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0F13BA3-EB1F-2741-8389-FD7B03D0605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724400" cy="65052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35FE1-9B1B-884B-9F9D-CD4E72D7DB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B128D9-8E4F-A544-BEE9-9BDAFB104C16}"/>
              </a:ext>
            </a:extLst>
          </p:cNvPr>
          <p:cNvCxnSpPr>
            <a:cxnSpLocks/>
          </p:cNvCxnSpPr>
          <p:nvPr userDrawn="1"/>
        </p:nvCxnSpPr>
        <p:spPr>
          <a:xfrm>
            <a:off x="0" y="17697"/>
            <a:ext cx="12192000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AE8900-E269-7D48-BC2A-8EA7408BB41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52D97-4821-3A4C-9FE8-C404F963539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06988" y="771525"/>
            <a:ext cx="6699189" cy="54286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2726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Img Right +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0F13BA3-EB1F-2741-8389-FD7B03D0605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67600" y="8272"/>
            <a:ext cx="4724400" cy="64969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C63069-B968-9D40-BF93-A56CA5FA1E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55D623-36CE-EF4F-B41C-68C684ACF99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BC4146-48B1-054F-AEDC-3026A49A23BD}"/>
              </a:ext>
            </a:extLst>
          </p:cNvPr>
          <p:cNvCxnSpPr>
            <a:cxnSpLocks/>
          </p:cNvCxnSpPr>
          <p:nvPr userDrawn="1"/>
        </p:nvCxnSpPr>
        <p:spPr>
          <a:xfrm>
            <a:off x="0" y="17697"/>
            <a:ext cx="12192000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2C917-E5C0-7944-B597-B98F98A42A6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2275" y="765175"/>
            <a:ext cx="6597771" cy="548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3228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Header Only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1FC9361-6746-004A-992B-F8B3928BE1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DC137-5222-1944-88CD-69FC2592C9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755F45F-5592-B84B-806D-857CFD3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1951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Header + Subhead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DBD38-538A-7E4C-BE01-88A7D58326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1531" y="1269627"/>
            <a:ext cx="11324083" cy="400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  <a:lvl3pPr marL="914400" indent="0">
              <a:buNone/>
              <a:defRPr sz="24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3pPr>
            <a:lvl4pPr marL="13716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4pPr>
            <a:lvl5pPr marL="18288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A9203-8B1A-7B4F-9B58-474CE26F73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BC93A22-A14C-0044-8DEE-771FE20177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3B3C6163-9A98-6B41-B176-5647E046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295156"/>
            <a:ext cx="11324083" cy="89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3748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- Left Sidebar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91EB1F-53CE-F742-8A34-17357C74665D}"/>
              </a:ext>
            </a:extLst>
          </p:cNvPr>
          <p:cNvSpPr/>
          <p:nvPr/>
        </p:nvSpPr>
        <p:spPr>
          <a:xfrm>
            <a:off x="0" y="0"/>
            <a:ext cx="4713288" cy="685800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C1A87A-4632-D34C-AC02-3F4AEF79D5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10B1B9-5744-3742-8988-C82461BF65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6" y="6578573"/>
            <a:ext cx="219667" cy="21966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AE03862-59BD-B746-A857-96A583B5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796413"/>
            <a:ext cx="3796507" cy="4908264"/>
          </a:xfrm>
        </p:spPr>
        <p:txBody>
          <a:bodyPr anchor="ctr" anchorCtr="0"/>
          <a:lstStyle>
            <a:lvl1pPr>
              <a:defRPr sz="3600">
                <a:solidFill>
                  <a:srgbClr val="649A3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37B729D9-661A-CB4C-8CEE-23DC0BB45E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02352" y="1269627"/>
            <a:ext cx="6667990" cy="400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  <a:lvl3pPr marL="914400" indent="0">
              <a:buNone/>
              <a:defRPr sz="24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3pPr>
            <a:lvl4pPr marL="13716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4pPr>
            <a:lvl5pPr marL="18288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7C8FEF87-4DAB-AE48-BF9C-B5553F672B1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11468" y="6584250"/>
            <a:ext cx="96212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700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|</a:t>
            </a:r>
            <a:r>
              <a:rPr lang="en-US" altLang="en-US" sz="700">
                <a:solidFill>
                  <a:srgbClr val="AAAAAA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    © Digital.ai.2020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BDDB291D-9B4C-8D4B-9AF0-24306EF53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39520" y="65052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AAAA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8429FD4-2B46-C144-B214-7718FC28F7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02350" y="295155"/>
            <a:ext cx="6668117" cy="837905"/>
          </a:xfrm>
        </p:spPr>
        <p:txBody>
          <a:bodyPr anchor="b" anchorCtr="0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346075" indent="0">
              <a:buNone/>
              <a:defRPr/>
            </a:lvl2pPr>
            <a:lvl3pPr marL="628650" indent="0">
              <a:buNone/>
              <a:defRPr/>
            </a:lvl3pPr>
            <a:lvl4pPr marL="857250" indent="0">
              <a:buNone/>
              <a:defRPr/>
            </a:lvl4pPr>
            <a:lvl5pPr marL="11509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D64B1-0676-724E-AE9F-C46AE2C440A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102225" y="1974574"/>
            <a:ext cx="6668117" cy="42256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2394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- Left Sidebar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91EB1F-53CE-F742-8A34-17357C74665D}"/>
              </a:ext>
            </a:extLst>
          </p:cNvPr>
          <p:cNvSpPr/>
          <p:nvPr/>
        </p:nvSpPr>
        <p:spPr>
          <a:xfrm>
            <a:off x="0" y="0"/>
            <a:ext cx="4713288" cy="685800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C1A87A-4632-D34C-AC02-3F4AEF79D5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10B1B9-5744-3742-8988-C82461BF65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6" y="6578573"/>
            <a:ext cx="219667" cy="21966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AE03862-59BD-B746-A857-96A583B5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906336"/>
            <a:ext cx="3796507" cy="1374522"/>
          </a:xfrm>
        </p:spPr>
        <p:txBody>
          <a:bodyPr anchor="b" anchorCtr="0"/>
          <a:lstStyle>
            <a:lvl1pPr>
              <a:defRPr sz="2800">
                <a:solidFill>
                  <a:srgbClr val="649A3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7C8FEF87-4DAB-AE48-BF9C-B5553F672B1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11468" y="6584250"/>
            <a:ext cx="96212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700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|</a:t>
            </a:r>
            <a:r>
              <a:rPr lang="en-US" altLang="en-US" sz="700">
                <a:solidFill>
                  <a:srgbClr val="AAAAAA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    © Digital.ai.2020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BDDB291D-9B4C-8D4B-9AF0-24306EF53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39520" y="65052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AAAA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0491EC62-8987-D446-B1C9-7F50340529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1532" y="2617304"/>
            <a:ext cx="3796507" cy="3750366"/>
          </a:xfrm>
        </p:spPr>
        <p:txBody>
          <a:bodyPr/>
          <a:lstStyle>
            <a:lvl1pPr>
              <a:spcBef>
                <a:spcPts val="200"/>
              </a:spcBef>
              <a:spcAft>
                <a:spcPts val="1400"/>
              </a:spcAft>
              <a:buClr>
                <a:srgbClr val="649A3D"/>
              </a:buClr>
              <a:defRPr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rgbClr val="649A3D"/>
              </a:buClr>
              <a:defRPr>
                <a:solidFill>
                  <a:schemeClr val="bg1"/>
                </a:solidFill>
              </a:defRPr>
            </a:lvl2pPr>
            <a:lvl3pPr>
              <a:spcBef>
                <a:spcPts val="300"/>
              </a:spcBef>
              <a:buClr>
                <a:srgbClr val="649A3D"/>
              </a:buClr>
              <a:defRPr>
                <a:solidFill>
                  <a:schemeClr val="bg1"/>
                </a:solidFill>
              </a:defRPr>
            </a:lvl3pPr>
            <a:lvl4pPr>
              <a:spcBef>
                <a:spcPts val="200"/>
              </a:spcBef>
              <a:buClr>
                <a:srgbClr val="649A3D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649A3D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1250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Left Sidebar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28887A-E54A-E942-BB37-B0213A5495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FCB22E-5878-9043-922C-2D2E0ED57D73}"/>
              </a:ext>
            </a:extLst>
          </p:cNvPr>
          <p:cNvCxnSpPr>
            <a:cxnSpLocks/>
          </p:cNvCxnSpPr>
          <p:nvPr userDrawn="1"/>
        </p:nvCxnSpPr>
        <p:spPr>
          <a:xfrm>
            <a:off x="4500880" y="355600"/>
            <a:ext cx="0" cy="5876587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>
            <a:extLst>
              <a:ext uri="{FF2B5EF4-FFF2-40B4-BE49-F238E27FC236}">
                <a16:creationId xmlns:a16="http://schemas.microsoft.com/office/drawing/2014/main" id="{69CFC222-37FE-1E49-A809-84EA94F9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295155"/>
            <a:ext cx="3670565" cy="5937031"/>
          </a:xfrm>
        </p:spPr>
        <p:txBody>
          <a:bodyPr anchor="ctr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1D9AC-58B1-E446-8A1A-B8EB419406A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35550" y="355600"/>
            <a:ext cx="6700838" cy="587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3714C2-5772-8140-B035-FA20E8AF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5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- Chart w/Left Sidebar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40D0880-ED66-344F-B622-5351B6E19975}"/>
              </a:ext>
            </a:extLst>
          </p:cNvPr>
          <p:cNvSpPr/>
          <p:nvPr userDrawn="1"/>
        </p:nvSpPr>
        <p:spPr>
          <a:xfrm>
            <a:off x="0" y="0"/>
            <a:ext cx="4713288" cy="685800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CEFB20-0A78-454C-BB4A-CF7D7056E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6" y="6578573"/>
            <a:ext cx="219667" cy="219667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C3E31142-3F17-7641-81B2-1EEEEC6CCD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11468" y="6584250"/>
            <a:ext cx="96212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700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|</a:t>
            </a:r>
            <a:r>
              <a:rPr lang="en-US" altLang="en-US" sz="700">
                <a:solidFill>
                  <a:srgbClr val="AAAAAA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    © Digital.ai.2020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EE4060-DA2F-8145-9906-42A06E38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607671"/>
            <a:ext cx="3796507" cy="1673187"/>
          </a:xfrm>
        </p:spPr>
        <p:txBody>
          <a:bodyPr/>
          <a:lstStyle>
            <a:lvl1pPr>
              <a:defRPr>
                <a:solidFill>
                  <a:srgbClr val="649A3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0B4F3-C1AA-854F-AC5A-08BCB64187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B7F9D70-D077-D34B-8C1D-0E10792794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0EFAC12-2827-6848-8EF6-DD24793FABE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1531" y="2617303"/>
            <a:ext cx="3796507" cy="3750366"/>
          </a:xfrm>
        </p:spPr>
        <p:txBody>
          <a:bodyPr/>
          <a:lstStyle>
            <a:lvl1pPr>
              <a:buClr>
                <a:srgbClr val="649A3D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649A3D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649A3D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649A3D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649A3D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hart Placeholder 21">
            <a:extLst>
              <a:ext uri="{FF2B5EF4-FFF2-40B4-BE49-F238E27FC236}">
                <a16:creationId xmlns:a16="http://schemas.microsoft.com/office/drawing/2014/main" id="{4C0B4C3F-2A81-1A4F-89B2-A615AECAF4D3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5173663" y="607672"/>
            <a:ext cx="6562725" cy="5759998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843272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Chart w/Left Sidebar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9E6EEC-E1A5-4B4F-96FE-94C5845BD9B0}"/>
              </a:ext>
            </a:extLst>
          </p:cNvPr>
          <p:cNvCxnSpPr>
            <a:cxnSpLocks/>
          </p:cNvCxnSpPr>
          <p:nvPr userDrawn="1"/>
        </p:nvCxnSpPr>
        <p:spPr>
          <a:xfrm>
            <a:off x="4500880" y="355600"/>
            <a:ext cx="0" cy="5876587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4">
            <a:extLst>
              <a:ext uri="{FF2B5EF4-FFF2-40B4-BE49-F238E27FC236}">
                <a16:creationId xmlns:a16="http://schemas.microsoft.com/office/drawing/2014/main" id="{35907311-02E3-3743-AA22-B5F79B22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295156"/>
            <a:ext cx="3670565" cy="1599906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5A2C0-7676-DE46-8670-4A4860C932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82C5A-5E50-F64F-97F2-7F74265F5E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97B5DA1-E7A4-E942-85D0-BA1B63A84E9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1531" y="2166730"/>
            <a:ext cx="3670557" cy="4065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hart Placeholder 21">
            <a:extLst>
              <a:ext uri="{FF2B5EF4-FFF2-40B4-BE49-F238E27FC236}">
                <a16:creationId xmlns:a16="http://schemas.microsoft.com/office/drawing/2014/main" id="{D0527404-BAF0-5B46-954C-C3C181BE0EAF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5173663" y="413894"/>
            <a:ext cx="6562725" cy="5759998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117426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Righ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91EB1F-53CE-F742-8A34-17357C74665D}"/>
              </a:ext>
            </a:extLst>
          </p:cNvPr>
          <p:cNvSpPr/>
          <p:nvPr userDrawn="1"/>
        </p:nvSpPr>
        <p:spPr>
          <a:xfrm>
            <a:off x="7478712" y="0"/>
            <a:ext cx="4713288" cy="685800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0A625D-2365-F346-90AB-91300491E991}"/>
              </a:ext>
            </a:extLst>
          </p:cNvPr>
          <p:cNvCxnSpPr>
            <a:cxnSpLocks/>
          </p:cNvCxnSpPr>
          <p:nvPr userDrawn="1"/>
        </p:nvCxnSpPr>
        <p:spPr>
          <a:xfrm>
            <a:off x="515073" y="1249680"/>
            <a:ext cx="6963639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319BD944-D9B7-8741-BE88-B4D10CA51D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8D85B-2C7A-DE4B-9B15-13E307DD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295156"/>
            <a:ext cx="6687191" cy="89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914DB2-44B4-A941-83D2-7E815DB22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C592ADB5-B38F-8144-B877-C6EE4BD460E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11468" y="6584250"/>
            <a:ext cx="96212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700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|</a:t>
            </a:r>
            <a:r>
              <a:rPr lang="en-US" altLang="en-US" sz="700">
                <a:solidFill>
                  <a:srgbClr val="AAAAAA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    © Digital.ai.2020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22A3B0-C7D3-9B40-8BBE-86A724C3B2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6488" y="1453024"/>
            <a:ext cx="6687191" cy="47622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9644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Header, Subhead +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DBD38-538A-7E4C-BE01-88A7D58326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1531" y="1451834"/>
            <a:ext cx="11324083" cy="400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  <a:lvl3pPr marL="914400" indent="0">
              <a:buNone/>
              <a:defRPr sz="24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3pPr>
            <a:lvl4pPr marL="13716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4pPr>
            <a:lvl5pPr marL="18288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104207-C65B-1343-AA12-8A25B65B8D18}"/>
              </a:ext>
            </a:extLst>
          </p:cNvPr>
          <p:cNvCxnSpPr>
            <a:cxnSpLocks/>
          </p:cNvCxnSpPr>
          <p:nvPr/>
        </p:nvCxnSpPr>
        <p:spPr>
          <a:xfrm>
            <a:off x="515073" y="1249680"/>
            <a:ext cx="11676927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A9203-8B1A-7B4F-9B58-474CE26F73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3B3C6163-9A98-6B41-B176-5647E046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295156"/>
            <a:ext cx="11324083" cy="89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163C8-F099-5045-9F79-A35A55F9C80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1531" y="2011363"/>
            <a:ext cx="11324083" cy="43142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4867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Full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B3340C-4D54-214A-B198-2DB8D02A63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EE107A3B-0CAB-AD4A-8440-0A17C2224957}"/>
              </a:ext>
            </a:extLst>
          </p:cNvPr>
          <p:cNvSpPr>
            <a:spLocks noGrp="1"/>
          </p:cNvSpPr>
          <p:nvPr>
            <p:ph type="media" sz="quarter" idx="11" hasCustomPrompt="1"/>
          </p:nvPr>
        </p:nvSpPr>
        <p:spPr>
          <a:xfrm>
            <a:off x="0" y="645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video</a:t>
            </a:r>
          </a:p>
        </p:txBody>
      </p:sp>
    </p:spTree>
    <p:extLst>
      <p:ext uri="{BB962C8B-B14F-4D97-AF65-F5344CB8AC3E}">
        <p14:creationId xmlns:p14="http://schemas.microsoft.com/office/powerpoint/2010/main" val="3787394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Blan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5EB70C11-09D5-394B-A9F6-AD4E69622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3655" y="7376160"/>
            <a:ext cx="879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rgbClr val="7F7F7F"/>
                </a:solidFill>
                <a:latin typeface="Calibri Light" panose="020F0302020204030204" pitchFamily="34" charset="0"/>
              </a:rPr>
              <a:t>© Digital.ai.2020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775EFB-EA43-B742-8ACA-83ECCAA010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731B23-72F4-CE43-9817-F817837F19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52F8DB-0ECB-E140-B897-99DF5C1B91E5}"/>
              </a:ext>
            </a:extLst>
          </p:cNvPr>
          <p:cNvCxnSpPr>
            <a:cxnSpLocks/>
          </p:cNvCxnSpPr>
          <p:nvPr userDrawn="1"/>
        </p:nvCxnSpPr>
        <p:spPr>
          <a:xfrm>
            <a:off x="0" y="17697"/>
            <a:ext cx="12192000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54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Blank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5EB70C11-09D5-394B-A9F6-AD4E69622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3655" y="7376160"/>
            <a:ext cx="879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rgbClr val="7F7F7F"/>
                </a:solidFill>
                <a:latin typeface="Calibri Light" panose="020F0302020204030204" pitchFamily="34" charset="0"/>
              </a:rPr>
              <a:t>© Digital.ai.2020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775EFB-EA43-B742-8ACA-83ECCAA010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731B23-72F4-CE43-9817-F817837F19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4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83070A-8253-6E42-B647-69A26B9BA4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B8126C-EE11-1D45-9833-30F816AD64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597EC691-DEB3-3F44-8CE2-FFE9718F5B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11468" y="6584250"/>
            <a:ext cx="96212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700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|</a:t>
            </a:r>
            <a:r>
              <a:rPr lang="en-US" altLang="en-US" sz="700">
                <a:solidFill>
                  <a:srgbClr val="AAAAAA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    © Digital.ai.2020</a:t>
            </a:r>
          </a:p>
        </p:txBody>
      </p:sp>
    </p:spTree>
    <p:extLst>
      <p:ext uri="{BB962C8B-B14F-4D97-AF65-F5344CB8AC3E}">
        <p14:creationId xmlns:p14="http://schemas.microsoft.com/office/powerpoint/2010/main" val="1284236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85674A-A25F-884A-ABCB-EAE77D0EAB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BDAE207-4723-EF44-8D7D-E94371F31C8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4153" y="3147415"/>
            <a:ext cx="9369282" cy="10064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Thank you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1A6EC9-D2C1-804F-81AB-E5132D1AC30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38" y="1710346"/>
            <a:ext cx="4628677" cy="149041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56E10-9E18-7B45-A758-7516674DF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4152" y="4863548"/>
            <a:ext cx="6130035" cy="588962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346075" indent="0">
              <a:buNone/>
              <a:defRPr>
                <a:solidFill>
                  <a:schemeClr val="accent4"/>
                </a:solidFill>
              </a:defRPr>
            </a:lvl2pPr>
            <a:lvl3pPr marL="628650" indent="0">
              <a:buNone/>
              <a:defRPr>
                <a:solidFill>
                  <a:schemeClr val="accent4"/>
                </a:solidFill>
              </a:defRPr>
            </a:lvl3pPr>
            <a:lvl4pPr marL="857250" indent="0">
              <a:buNone/>
              <a:defRPr>
                <a:solidFill>
                  <a:schemeClr val="accent4"/>
                </a:solidFill>
              </a:defRPr>
            </a:lvl4pPr>
            <a:lvl5pPr marL="1150938" indent="0">
              <a:buNone/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2351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- Header, Subhead +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DBD38-538A-7E4C-BE01-88A7D58326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1531" y="1451834"/>
            <a:ext cx="11324083" cy="400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  <a:lvl3pPr marL="914400" indent="0">
              <a:buNone/>
              <a:defRPr sz="24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3pPr>
            <a:lvl4pPr marL="13716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4pPr>
            <a:lvl5pPr marL="18288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104207-C65B-1343-AA12-8A25B65B8D18}"/>
              </a:ext>
            </a:extLst>
          </p:cNvPr>
          <p:cNvCxnSpPr>
            <a:cxnSpLocks/>
          </p:cNvCxnSpPr>
          <p:nvPr userDrawn="1"/>
        </p:nvCxnSpPr>
        <p:spPr>
          <a:xfrm>
            <a:off x="515073" y="1249680"/>
            <a:ext cx="11676927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A9203-8B1A-7B4F-9B58-474CE26F73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BC93A22-A14C-0044-8DEE-771FE20177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08FBC9F-3E39-3845-9107-6D5DD995A0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1531" y="2011363"/>
            <a:ext cx="11324083" cy="4265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3B3C6163-9A98-6B41-B176-5647E046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295156"/>
            <a:ext cx="11324083" cy="89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0240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B71F199-C866-7840-8180-C5B8F447F8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4515F402-65B0-1F4C-84D7-296D7741062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31694" y="6584250"/>
            <a:ext cx="84189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700">
                <a:solidFill>
                  <a:schemeClr val="tx2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© Digital.ai.2021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38A4D7-56AD-DA42-AB46-866713C013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29" y="1714217"/>
            <a:ext cx="4628677" cy="147991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A895D9-90CA-3F44-B7E2-0EBFCFD588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4153" y="5304600"/>
            <a:ext cx="3231447" cy="294859"/>
          </a:xfrm>
        </p:spPr>
        <p:txBody>
          <a:bodyPr/>
          <a:lstStyle>
            <a:lvl1pPr marL="0" indent="0">
              <a:buNone/>
              <a:defRPr sz="1200" b="1" cap="all" baseline="0">
                <a:solidFill>
                  <a:srgbClr val="7F7F7F"/>
                </a:solidFill>
              </a:defRPr>
            </a:lvl1pPr>
            <a:lvl2pPr marL="346075" indent="0">
              <a:buNone/>
              <a:defRPr b="1">
                <a:solidFill>
                  <a:srgbClr val="7F7F7F"/>
                </a:solidFill>
              </a:defRPr>
            </a:lvl2pPr>
            <a:lvl3pPr marL="628650" indent="0">
              <a:buNone/>
              <a:defRPr b="1">
                <a:solidFill>
                  <a:srgbClr val="7F7F7F"/>
                </a:solidFill>
              </a:defRPr>
            </a:lvl3pPr>
            <a:lvl4pPr marL="857250" indent="0">
              <a:buNone/>
              <a:defRPr b="1">
                <a:solidFill>
                  <a:srgbClr val="7F7F7F"/>
                </a:solidFill>
              </a:defRPr>
            </a:lvl4pPr>
            <a:lvl5pPr marL="1150938" indent="0">
              <a:buNone/>
              <a:defRPr b="1"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2562DB3-52CC-1D49-8206-9CFAA46E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154" y="3207268"/>
            <a:ext cx="9773604" cy="951910"/>
          </a:xfrm>
        </p:spPr>
        <p:txBody>
          <a:bodyPr anchor="t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055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- Header w/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0F13BA3-EB1F-2741-8389-FD7B03D0605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4724400" cy="65052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704B2-D267-E047-B442-8FBAB4313F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6041E2-049D-9940-8F3E-F4DC5CA585B2}"/>
              </a:ext>
            </a:extLst>
          </p:cNvPr>
          <p:cNvCxnSpPr>
            <a:cxnSpLocks/>
          </p:cNvCxnSpPr>
          <p:nvPr userDrawn="1"/>
        </p:nvCxnSpPr>
        <p:spPr>
          <a:xfrm>
            <a:off x="5106528" y="3305459"/>
            <a:ext cx="7085472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E617AD-4598-EF4B-B0BE-75ACC7B0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528" y="2348012"/>
            <a:ext cx="11324083" cy="89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9900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- 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704B2-D267-E047-B442-8FBAB4313F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6041E2-049D-9940-8F3E-F4DC5CA585B2}"/>
              </a:ext>
            </a:extLst>
          </p:cNvPr>
          <p:cNvCxnSpPr>
            <a:cxnSpLocks/>
          </p:cNvCxnSpPr>
          <p:nvPr userDrawn="1"/>
        </p:nvCxnSpPr>
        <p:spPr>
          <a:xfrm>
            <a:off x="5106528" y="3305459"/>
            <a:ext cx="7085472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E617AD-4598-EF4B-B0BE-75ACC7B0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528" y="2348012"/>
            <a:ext cx="6861695" cy="89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7703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Header + 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293F16-4B91-744F-88B6-BAD6D5DACB7E}"/>
              </a:ext>
            </a:extLst>
          </p:cNvPr>
          <p:cNvCxnSpPr>
            <a:cxnSpLocks/>
          </p:cNvCxnSpPr>
          <p:nvPr/>
        </p:nvCxnSpPr>
        <p:spPr>
          <a:xfrm>
            <a:off x="515073" y="1249680"/>
            <a:ext cx="11676927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FF21474-13EE-6949-8C43-A8ACB80259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137C509-23DE-F744-AF70-A8AAA29BD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295156"/>
            <a:ext cx="11324083" cy="89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FC99F-7548-5648-8AC9-34C04A5FE6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1531" y="1489828"/>
            <a:ext cx="11324083" cy="4796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074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Header + Subhead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DBD38-538A-7E4C-BE01-88A7D58326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1531" y="1451834"/>
            <a:ext cx="11324083" cy="4000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  <a:lvl3pPr marL="914400" indent="0">
              <a:buNone/>
              <a:defRPr sz="24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3pPr>
            <a:lvl4pPr marL="13716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4pPr>
            <a:lvl5pPr marL="18288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104207-C65B-1343-AA12-8A25B65B8D18}"/>
              </a:ext>
            </a:extLst>
          </p:cNvPr>
          <p:cNvCxnSpPr>
            <a:cxnSpLocks/>
          </p:cNvCxnSpPr>
          <p:nvPr/>
        </p:nvCxnSpPr>
        <p:spPr>
          <a:xfrm>
            <a:off x="515073" y="1249680"/>
            <a:ext cx="11676927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A9203-8B1A-7B4F-9B58-474CE26F73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3B3C6163-9A98-6B41-B176-5647E046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295156"/>
            <a:ext cx="11324083" cy="89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6019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Header, Subhead +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DBD38-538A-7E4C-BE01-88A7D58326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1531" y="1451834"/>
            <a:ext cx="11324083" cy="400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  <a:lvl3pPr marL="914400" indent="0">
              <a:buNone/>
              <a:defRPr sz="24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3pPr>
            <a:lvl4pPr marL="13716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4pPr>
            <a:lvl5pPr marL="18288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104207-C65B-1343-AA12-8A25B65B8D18}"/>
              </a:ext>
            </a:extLst>
          </p:cNvPr>
          <p:cNvCxnSpPr>
            <a:cxnSpLocks/>
          </p:cNvCxnSpPr>
          <p:nvPr userDrawn="1"/>
        </p:nvCxnSpPr>
        <p:spPr>
          <a:xfrm>
            <a:off x="515073" y="1249680"/>
            <a:ext cx="11676927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A9203-8B1A-7B4F-9B58-474CE26F73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3B3C6163-9A98-6B41-B176-5647E046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295156"/>
            <a:ext cx="11324083" cy="89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163C8-F099-5045-9F79-A35A55F9C80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1531" y="2011363"/>
            <a:ext cx="11324083" cy="43142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4867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Header + Subhead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DBD38-538A-7E4C-BE01-88A7D58326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1531" y="1451834"/>
            <a:ext cx="11324083" cy="4000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  <a:lvl3pPr marL="914400" indent="0">
              <a:buNone/>
              <a:defRPr sz="24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3pPr>
            <a:lvl4pPr marL="13716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4pPr>
            <a:lvl5pPr marL="18288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104207-C65B-1343-AA12-8A25B65B8D18}"/>
              </a:ext>
            </a:extLst>
          </p:cNvPr>
          <p:cNvCxnSpPr>
            <a:cxnSpLocks/>
          </p:cNvCxnSpPr>
          <p:nvPr userDrawn="1"/>
        </p:nvCxnSpPr>
        <p:spPr>
          <a:xfrm>
            <a:off x="515073" y="1249680"/>
            <a:ext cx="11676927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A9203-8B1A-7B4F-9B58-474CE26F73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3B3C6163-9A98-6B41-B176-5647E046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295156"/>
            <a:ext cx="11324083" cy="89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6019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2Col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5EB70C11-09D5-394B-A9F6-AD4E69622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3655" y="7376160"/>
            <a:ext cx="879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rgbClr val="7F7F7F"/>
                </a:solidFill>
                <a:latin typeface="Calibri Light" panose="020F0302020204030204" pitchFamily="34" charset="0"/>
              </a:rPr>
              <a:t>© Digital.ai.2020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085BE-F243-0843-8569-B017D772803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9CEE9-DEAE-7848-8AC3-16CC4223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CD0320-4AC7-1142-9D6A-E14D4866946F}"/>
              </a:ext>
            </a:extLst>
          </p:cNvPr>
          <p:cNvCxnSpPr>
            <a:cxnSpLocks/>
          </p:cNvCxnSpPr>
          <p:nvPr userDrawn="1"/>
        </p:nvCxnSpPr>
        <p:spPr>
          <a:xfrm>
            <a:off x="515073" y="1249680"/>
            <a:ext cx="11676927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31C86E-016E-9148-B8C1-2AE6AF057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1532" y="1535064"/>
            <a:ext cx="5191429" cy="4709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682AEF4-3FAB-C64B-9953-8DCB604D95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54183" y="1534311"/>
            <a:ext cx="5191429" cy="4709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9A0D41-66DB-D14A-9B48-E874D8BA6563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534311"/>
            <a:ext cx="0" cy="4739074"/>
          </a:xfrm>
          <a:prstGeom prst="line">
            <a:avLst/>
          </a:prstGeom>
          <a:ln w="25400">
            <a:solidFill>
              <a:srgbClr val="649A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31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2Col w/Subhead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5EB70C11-09D5-394B-A9F6-AD4E69622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3655" y="7376160"/>
            <a:ext cx="879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rgbClr val="7F7F7F"/>
                </a:solidFill>
                <a:latin typeface="Calibri Light" panose="020F0302020204030204" pitchFamily="34" charset="0"/>
              </a:rPr>
              <a:t>© Digital.ai.2020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085BE-F243-0843-8569-B017D772803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9CEE9-DEAE-7848-8AC3-16CC4223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CD0320-4AC7-1142-9D6A-E14D4866946F}"/>
              </a:ext>
            </a:extLst>
          </p:cNvPr>
          <p:cNvCxnSpPr>
            <a:cxnSpLocks/>
          </p:cNvCxnSpPr>
          <p:nvPr userDrawn="1"/>
        </p:nvCxnSpPr>
        <p:spPr>
          <a:xfrm>
            <a:off x="515073" y="1249680"/>
            <a:ext cx="11676927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31C86E-016E-9148-B8C1-2AE6AF057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1532" y="2180736"/>
            <a:ext cx="5191429" cy="406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682AEF4-3FAB-C64B-9953-8DCB604D95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54183" y="2179983"/>
            <a:ext cx="5191429" cy="406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9A0D41-66DB-D14A-9B48-E874D8BA6563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184085"/>
            <a:ext cx="0" cy="4089300"/>
          </a:xfrm>
          <a:prstGeom prst="line">
            <a:avLst/>
          </a:prstGeom>
          <a:ln w="25400">
            <a:solidFill>
              <a:srgbClr val="649A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BD07920-B827-6E4D-9CFD-F0BC478FF3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1531" y="1451834"/>
            <a:ext cx="11324083" cy="400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  <a:lvl3pPr marL="914400" indent="0">
              <a:buNone/>
              <a:defRPr sz="24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3pPr>
            <a:lvl4pPr marL="13716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4pPr>
            <a:lvl5pPr marL="18288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971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Header Only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A9203-8B1A-7B4F-9B58-474CE26F73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3B3C6163-9A98-6B41-B176-5647E046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295156"/>
            <a:ext cx="11324083" cy="89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633F70-7C22-0942-A94E-F9EB1116B573}"/>
              </a:ext>
            </a:extLst>
          </p:cNvPr>
          <p:cNvCxnSpPr>
            <a:cxnSpLocks/>
          </p:cNvCxnSpPr>
          <p:nvPr userDrawn="1"/>
        </p:nvCxnSpPr>
        <p:spPr>
          <a:xfrm>
            <a:off x="515073" y="1249680"/>
            <a:ext cx="11676927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388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Header + Subhead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DBD38-538A-7E4C-BE01-88A7D58326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1531" y="1269627"/>
            <a:ext cx="11324083" cy="400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  <a:lvl3pPr marL="914400" indent="0">
              <a:buNone/>
              <a:defRPr sz="24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3pPr>
            <a:lvl4pPr marL="13716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4pPr>
            <a:lvl5pPr marL="18288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A9203-8B1A-7B4F-9B58-474CE26F73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3B3C6163-9A98-6B41-B176-5647E046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295156"/>
            <a:ext cx="11324083" cy="89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511F60-4B48-914C-A044-0FD31C37D145}"/>
              </a:ext>
            </a:extLst>
          </p:cNvPr>
          <p:cNvCxnSpPr>
            <a:cxnSpLocks/>
          </p:cNvCxnSpPr>
          <p:nvPr userDrawn="1"/>
        </p:nvCxnSpPr>
        <p:spPr>
          <a:xfrm>
            <a:off x="0" y="17697"/>
            <a:ext cx="12192000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587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Header Only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1FC9361-6746-004A-992B-F8B3928BE1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755F45F-5592-B84B-806D-857CFD3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D5B93D-E57F-0449-A577-8126C0FBAD30}"/>
              </a:ext>
            </a:extLst>
          </p:cNvPr>
          <p:cNvCxnSpPr>
            <a:cxnSpLocks/>
          </p:cNvCxnSpPr>
          <p:nvPr userDrawn="1"/>
        </p:nvCxnSpPr>
        <p:spPr>
          <a:xfrm>
            <a:off x="0" y="17697"/>
            <a:ext cx="12192000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835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2Col + Subhead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5EB70C11-09D5-394B-A9F6-AD4E69622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3655" y="7376160"/>
            <a:ext cx="879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rgbClr val="7F7F7F"/>
                </a:solidFill>
                <a:latin typeface="Calibri Light" panose="020F0302020204030204" pitchFamily="34" charset="0"/>
              </a:rPr>
              <a:t>© Digital.ai.2020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085BE-F243-0843-8569-B017D772803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9CEE9-DEAE-7848-8AC3-16CC4223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31C86E-016E-9148-B8C1-2AE6AF057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1532" y="2180736"/>
            <a:ext cx="5191429" cy="406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682AEF4-3FAB-C64B-9953-8DCB604D95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54183" y="2179983"/>
            <a:ext cx="5191429" cy="406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9A0D41-66DB-D14A-9B48-E874D8BA6563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184085"/>
            <a:ext cx="0" cy="4089300"/>
          </a:xfrm>
          <a:prstGeom prst="line">
            <a:avLst/>
          </a:prstGeom>
          <a:ln w="25400">
            <a:solidFill>
              <a:srgbClr val="649A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7E135C8-A0E8-694C-BAA8-97DAC4885F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1531" y="1269627"/>
            <a:ext cx="11324083" cy="400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  <a:lvl3pPr marL="914400" indent="0">
              <a:buNone/>
              <a:defRPr sz="24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3pPr>
            <a:lvl4pPr marL="13716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4pPr>
            <a:lvl5pPr marL="18288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BFBB62-D9A6-3442-A08A-59B6AC47637B}"/>
              </a:ext>
            </a:extLst>
          </p:cNvPr>
          <p:cNvCxnSpPr>
            <a:cxnSpLocks/>
          </p:cNvCxnSpPr>
          <p:nvPr userDrawn="1"/>
        </p:nvCxnSpPr>
        <p:spPr>
          <a:xfrm>
            <a:off x="0" y="17697"/>
            <a:ext cx="12192000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624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Img Left +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0F13BA3-EB1F-2741-8389-FD7B03D0605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724400" cy="650525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35FE1-9B1B-884B-9F9D-CD4E72D7DB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52D97-4821-3A4C-9FE8-C404F963539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06988" y="771525"/>
            <a:ext cx="6699189" cy="54286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B128D9-8E4F-A544-BEE9-9BDAFB104C16}"/>
              </a:ext>
            </a:extLst>
          </p:cNvPr>
          <p:cNvCxnSpPr>
            <a:cxnSpLocks/>
          </p:cNvCxnSpPr>
          <p:nvPr userDrawn="1"/>
        </p:nvCxnSpPr>
        <p:spPr>
          <a:xfrm>
            <a:off x="0" y="17697"/>
            <a:ext cx="12192000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726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Img Right +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0F13BA3-EB1F-2741-8389-FD7B03D0605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67600" y="-1"/>
            <a:ext cx="4724400" cy="650525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C63069-B968-9D40-BF93-A56CA5FA1E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2C917-E5C0-7944-B597-B98F98A42A6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2275" y="765175"/>
            <a:ext cx="6597771" cy="548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BC4146-48B1-054F-AEDC-3026A49A23BD}"/>
              </a:ext>
            </a:extLst>
          </p:cNvPr>
          <p:cNvCxnSpPr>
            <a:cxnSpLocks/>
          </p:cNvCxnSpPr>
          <p:nvPr userDrawn="1"/>
        </p:nvCxnSpPr>
        <p:spPr>
          <a:xfrm>
            <a:off x="0" y="0"/>
            <a:ext cx="12192000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228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2Col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5EB70C11-09D5-394B-A9F6-AD4E69622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3655" y="7376160"/>
            <a:ext cx="879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rgbClr val="7F7F7F"/>
                </a:solidFill>
                <a:latin typeface="Calibri Light" panose="020F0302020204030204" pitchFamily="34" charset="0"/>
              </a:rPr>
              <a:t>© Digital.ai.2020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085BE-F243-0843-8569-B017D772803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9CEE9-DEAE-7848-8AC3-16CC4223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CD0320-4AC7-1142-9D6A-E14D4866946F}"/>
              </a:ext>
            </a:extLst>
          </p:cNvPr>
          <p:cNvCxnSpPr>
            <a:cxnSpLocks/>
          </p:cNvCxnSpPr>
          <p:nvPr/>
        </p:nvCxnSpPr>
        <p:spPr>
          <a:xfrm>
            <a:off x="515073" y="1249680"/>
            <a:ext cx="11676927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31C86E-016E-9148-B8C1-2AE6AF057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1532" y="1535064"/>
            <a:ext cx="5191429" cy="4709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682AEF4-3FAB-C64B-9953-8DCB604D95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54183" y="1534311"/>
            <a:ext cx="5191429" cy="4709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9A0D41-66DB-D14A-9B48-E874D8BA6563}"/>
              </a:ext>
            </a:extLst>
          </p:cNvPr>
          <p:cNvCxnSpPr>
            <a:cxnSpLocks/>
          </p:cNvCxnSpPr>
          <p:nvPr/>
        </p:nvCxnSpPr>
        <p:spPr>
          <a:xfrm>
            <a:off x="6096000" y="1534311"/>
            <a:ext cx="0" cy="4739074"/>
          </a:xfrm>
          <a:prstGeom prst="line">
            <a:avLst/>
          </a:prstGeom>
          <a:ln w="25400">
            <a:solidFill>
              <a:srgbClr val="649A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31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Header Only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1FC9361-6746-004A-992B-F8B3928BE1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755F45F-5592-B84B-806D-857CFD3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1951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Header + Subhead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DBD38-538A-7E4C-BE01-88A7D58326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1531" y="1269627"/>
            <a:ext cx="11324083" cy="400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  <a:lvl3pPr marL="914400" indent="0">
              <a:buNone/>
              <a:defRPr sz="24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3pPr>
            <a:lvl4pPr marL="13716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4pPr>
            <a:lvl5pPr marL="18288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A9203-8B1A-7B4F-9B58-474CE26F73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3B3C6163-9A98-6B41-B176-5647E046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295156"/>
            <a:ext cx="11324083" cy="89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3748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- Left Sidebar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91EB1F-53CE-F742-8A34-17357C74665D}"/>
              </a:ext>
            </a:extLst>
          </p:cNvPr>
          <p:cNvSpPr/>
          <p:nvPr/>
        </p:nvSpPr>
        <p:spPr>
          <a:xfrm>
            <a:off x="0" y="0"/>
            <a:ext cx="4713288" cy="685800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C1A87A-4632-D34C-AC02-3F4AEF79D5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10B1B9-5744-3742-8988-C82461BF65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6" y="6578573"/>
            <a:ext cx="219667" cy="21966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AE03862-59BD-B746-A857-96A583B5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796413"/>
            <a:ext cx="3796507" cy="4908264"/>
          </a:xfrm>
        </p:spPr>
        <p:txBody>
          <a:bodyPr anchor="ctr" anchorCtr="0"/>
          <a:lstStyle>
            <a:lvl1pPr>
              <a:defRPr sz="3600">
                <a:solidFill>
                  <a:srgbClr val="649A3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37B729D9-661A-CB4C-8CEE-23DC0BB45E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02352" y="1269627"/>
            <a:ext cx="6667990" cy="400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  <a:lvl3pPr marL="914400" indent="0">
              <a:buNone/>
              <a:defRPr sz="24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3pPr>
            <a:lvl4pPr marL="13716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4pPr>
            <a:lvl5pPr marL="18288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7C8FEF87-4DAB-AE48-BF9C-B5553F672B1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11468" y="6584250"/>
            <a:ext cx="96212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700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|</a:t>
            </a:r>
            <a:r>
              <a:rPr lang="en-US" altLang="en-US" sz="700">
                <a:solidFill>
                  <a:srgbClr val="AAAAAA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    © Digital.ai.2021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BDDB291D-9B4C-8D4B-9AF0-24306EF53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39520" y="65052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AAAA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8429FD4-2B46-C144-B214-7718FC28F7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02350" y="295155"/>
            <a:ext cx="6668117" cy="837905"/>
          </a:xfrm>
        </p:spPr>
        <p:txBody>
          <a:bodyPr anchor="b" anchorCtr="0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346075" indent="0">
              <a:buNone/>
              <a:defRPr/>
            </a:lvl2pPr>
            <a:lvl3pPr marL="628650" indent="0">
              <a:buNone/>
              <a:defRPr/>
            </a:lvl3pPr>
            <a:lvl4pPr marL="857250" indent="0">
              <a:buNone/>
              <a:defRPr/>
            </a:lvl4pPr>
            <a:lvl5pPr marL="11509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D64B1-0676-724E-AE9F-C46AE2C440A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102225" y="1974574"/>
            <a:ext cx="6668117" cy="42256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2394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- Left Sidebar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91EB1F-53CE-F742-8A34-17357C74665D}"/>
              </a:ext>
            </a:extLst>
          </p:cNvPr>
          <p:cNvSpPr/>
          <p:nvPr/>
        </p:nvSpPr>
        <p:spPr>
          <a:xfrm>
            <a:off x="0" y="0"/>
            <a:ext cx="4713288" cy="685800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C1A87A-4632-D34C-AC02-3F4AEF79D5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10B1B9-5744-3742-8988-C82461BF65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6" y="6578573"/>
            <a:ext cx="219667" cy="21966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AE03862-59BD-B746-A857-96A583B5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906336"/>
            <a:ext cx="3796507" cy="1374522"/>
          </a:xfrm>
        </p:spPr>
        <p:txBody>
          <a:bodyPr anchor="b" anchorCtr="0"/>
          <a:lstStyle>
            <a:lvl1pPr>
              <a:defRPr sz="2800">
                <a:solidFill>
                  <a:srgbClr val="649A3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7C8FEF87-4DAB-AE48-BF9C-B5553F672B1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11468" y="6584250"/>
            <a:ext cx="96212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700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|</a:t>
            </a:r>
            <a:r>
              <a:rPr lang="en-US" altLang="en-US" sz="700">
                <a:solidFill>
                  <a:srgbClr val="AAAAAA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    © Digital.ai.2021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BDDB291D-9B4C-8D4B-9AF0-24306EF53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39520" y="65052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AAAA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0491EC62-8987-D446-B1C9-7F50340529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1532" y="2617304"/>
            <a:ext cx="3796507" cy="3750366"/>
          </a:xfrm>
        </p:spPr>
        <p:txBody>
          <a:bodyPr/>
          <a:lstStyle>
            <a:lvl1pPr>
              <a:spcBef>
                <a:spcPts val="200"/>
              </a:spcBef>
              <a:spcAft>
                <a:spcPts val="1400"/>
              </a:spcAft>
              <a:buClr>
                <a:srgbClr val="649A3D"/>
              </a:buClr>
              <a:defRPr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rgbClr val="649A3D"/>
              </a:buClr>
              <a:defRPr>
                <a:solidFill>
                  <a:schemeClr val="bg1"/>
                </a:solidFill>
              </a:defRPr>
            </a:lvl2pPr>
            <a:lvl3pPr>
              <a:spcBef>
                <a:spcPts val="300"/>
              </a:spcBef>
              <a:buClr>
                <a:srgbClr val="649A3D"/>
              </a:buClr>
              <a:defRPr>
                <a:solidFill>
                  <a:schemeClr val="bg1"/>
                </a:solidFill>
              </a:defRPr>
            </a:lvl3pPr>
            <a:lvl4pPr>
              <a:spcBef>
                <a:spcPts val="200"/>
              </a:spcBef>
              <a:buClr>
                <a:srgbClr val="649A3D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649A3D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1250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Left Sidebar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28887A-E54A-E942-BB37-B0213A5495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FCB22E-5878-9043-922C-2D2E0ED57D73}"/>
              </a:ext>
            </a:extLst>
          </p:cNvPr>
          <p:cNvCxnSpPr>
            <a:cxnSpLocks/>
          </p:cNvCxnSpPr>
          <p:nvPr userDrawn="1"/>
        </p:nvCxnSpPr>
        <p:spPr>
          <a:xfrm>
            <a:off x="4500880" y="355600"/>
            <a:ext cx="0" cy="5876587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>
            <a:extLst>
              <a:ext uri="{FF2B5EF4-FFF2-40B4-BE49-F238E27FC236}">
                <a16:creationId xmlns:a16="http://schemas.microsoft.com/office/drawing/2014/main" id="{69CFC222-37FE-1E49-A809-84EA94F9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295155"/>
            <a:ext cx="3670565" cy="5937031"/>
          </a:xfrm>
        </p:spPr>
        <p:txBody>
          <a:bodyPr anchor="ctr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1D9AC-58B1-E446-8A1A-B8EB419406A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35550" y="355600"/>
            <a:ext cx="6700838" cy="587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265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- Chart w/Left Sidebar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40D0880-ED66-344F-B622-5351B6E19975}"/>
              </a:ext>
            </a:extLst>
          </p:cNvPr>
          <p:cNvSpPr/>
          <p:nvPr userDrawn="1"/>
        </p:nvSpPr>
        <p:spPr>
          <a:xfrm>
            <a:off x="0" y="0"/>
            <a:ext cx="4713288" cy="685800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CEFB20-0A78-454C-BB4A-CF7D7056E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6" y="6578573"/>
            <a:ext cx="219667" cy="219667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C3E31142-3F17-7641-81B2-1EEEEC6CCD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11468" y="6584250"/>
            <a:ext cx="96212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700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|</a:t>
            </a:r>
            <a:r>
              <a:rPr lang="en-US" altLang="en-US" sz="700">
                <a:solidFill>
                  <a:srgbClr val="AAAAAA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    © Digital.ai.2021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EE4060-DA2F-8145-9906-42A06E38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607671"/>
            <a:ext cx="3796507" cy="1673187"/>
          </a:xfrm>
        </p:spPr>
        <p:txBody>
          <a:bodyPr/>
          <a:lstStyle>
            <a:lvl1pPr>
              <a:defRPr>
                <a:solidFill>
                  <a:srgbClr val="649A3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0B4F3-C1AA-854F-AC5A-08BCB64187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0EFAC12-2827-6848-8EF6-DD24793FABE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1531" y="2617303"/>
            <a:ext cx="3796507" cy="3750366"/>
          </a:xfrm>
        </p:spPr>
        <p:txBody>
          <a:bodyPr/>
          <a:lstStyle>
            <a:lvl1pPr>
              <a:buClr>
                <a:srgbClr val="649A3D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649A3D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649A3D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649A3D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649A3D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hart Placeholder 21">
            <a:extLst>
              <a:ext uri="{FF2B5EF4-FFF2-40B4-BE49-F238E27FC236}">
                <a16:creationId xmlns:a16="http://schemas.microsoft.com/office/drawing/2014/main" id="{4C0B4C3F-2A81-1A4F-89B2-A615AECAF4D3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5173663" y="607672"/>
            <a:ext cx="6562725" cy="575999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72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Chart w/Left Sidebar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9E6EEC-E1A5-4B4F-96FE-94C5845BD9B0}"/>
              </a:ext>
            </a:extLst>
          </p:cNvPr>
          <p:cNvCxnSpPr>
            <a:cxnSpLocks/>
          </p:cNvCxnSpPr>
          <p:nvPr userDrawn="1"/>
        </p:nvCxnSpPr>
        <p:spPr>
          <a:xfrm>
            <a:off x="4500880" y="355600"/>
            <a:ext cx="0" cy="5876587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4">
            <a:extLst>
              <a:ext uri="{FF2B5EF4-FFF2-40B4-BE49-F238E27FC236}">
                <a16:creationId xmlns:a16="http://schemas.microsoft.com/office/drawing/2014/main" id="{35907311-02E3-3743-AA22-B5F79B22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295156"/>
            <a:ext cx="3670565" cy="1599906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5A2C0-7676-DE46-8670-4A4860C932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97B5DA1-E7A4-E942-85D0-BA1B63A84E9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1531" y="2166730"/>
            <a:ext cx="3670557" cy="4065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hart Placeholder 21">
            <a:extLst>
              <a:ext uri="{FF2B5EF4-FFF2-40B4-BE49-F238E27FC236}">
                <a16:creationId xmlns:a16="http://schemas.microsoft.com/office/drawing/2014/main" id="{D0527404-BAF0-5B46-954C-C3C181BE0EAF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5173663" y="413894"/>
            <a:ext cx="6562725" cy="575999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26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Righ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91EB1F-53CE-F742-8A34-17357C74665D}"/>
              </a:ext>
            </a:extLst>
          </p:cNvPr>
          <p:cNvSpPr/>
          <p:nvPr userDrawn="1"/>
        </p:nvSpPr>
        <p:spPr>
          <a:xfrm>
            <a:off x="7478712" y="0"/>
            <a:ext cx="4713288" cy="685800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0A625D-2365-F346-90AB-91300491E991}"/>
              </a:ext>
            </a:extLst>
          </p:cNvPr>
          <p:cNvCxnSpPr>
            <a:cxnSpLocks/>
          </p:cNvCxnSpPr>
          <p:nvPr userDrawn="1"/>
        </p:nvCxnSpPr>
        <p:spPr>
          <a:xfrm>
            <a:off x="515073" y="1249680"/>
            <a:ext cx="6963639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319BD944-D9B7-8741-BE88-B4D10CA51D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8D85B-2C7A-DE4B-9B15-13E307DD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295156"/>
            <a:ext cx="6687191" cy="89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C592ADB5-B38F-8144-B877-C6EE4BD460E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11468" y="6584250"/>
            <a:ext cx="96212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700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|</a:t>
            </a:r>
            <a:r>
              <a:rPr lang="en-US" altLang="en-US" sz="700">
                <a:solidFill>
                  <a:srgbClr val="AAAAAA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    © Digital.ai.2021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22A3B0-C7D3-9B40-8BBE-86A724C3B2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6488" y="1453024"/>
            <a:ext cx="6687191" cy="47622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9644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Full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B3340C-4D54-214A-B198-2DB8D02A63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EE107A3B-0CAB-AD4A-8440-0A17C2224957}"/>
              </a:ext>
            </a:extLst>
          </p:cNvPr>
          <p:cNvSpPr>
            <a:spLocks noGrp="1"/>
          </p:cNvSpPr>
          <p:nvPr>
            <p:ph type="media" sz="quarter" idx="11" hasCustomPrompt="1"/>
          </p:nvPr>
        </p:nvSpPr>
        <p:spPr>
          <a:xfrm>
            <a:off x="0" y="645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video</a:t>
            </a:r>
          </a:p>
        </p:txBody>
      </p:sp>
    </p:spTree>
    <p:extLst>
      <p:ext uri="{BB962C8B-B14F-4D97-AF65-F5344CB8AC3E}">
        <p14:creationId xmlns:p14="http://schemas.microsoft.com/office/powerpoint/2010/main" val="3787394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Blan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5EB70C11-09D5-394B-A9F6-AD4E69622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3655" y="7376160"/>
            <a:ext cx="879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rgbClr val="7F7F7F"/>
                </a:solidFill>
                <a:latin typeface="Calibri Light" panose="020F0302020204030204" pitchFamily="34" charset="0"/>
              </a:rPr>
              <a:t>© Digital.ai.2020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775EFB-EA43-B742-8ACA-83ECCAA010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52F8DB-0ECB-E140-B897-99DF5C1B91E5}"/>
              </a:ext>
            </a:extLst>
          </p:cNvPr>
          <p:cNvCxnSpPr>
            <a:cxnSpLocks/>
          </p:cNvCxnSpPr>
          <p:nvPr userDrawn="1"/>
        </p:nvCxnSpPr>
        <p:spPr>
          <a:xfrm>
            <a:off x="0" y="17697"/>
            <a:ext cx="12192000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54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2Col w/Subhead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5EB70C11-09D5-394B-A9F6-AD4E69622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3655" y="7376160"/>
            <a:ext cx="879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rgbClr val="7F7F7F"/>
                </a:solidFill>
                <a:latin typeface="Calibri Light" panose="020F0302020204030204" pitchFamily="34" charset="0"/>
              </a:rPr>
              <a:t>© Digital.ai.2020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085BE-F243-0843-8569-B017D772803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9CEE9-DEAE-7848-8AC3-16CC4223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CD0320-4AC7-1142-9D6A-E14D4866946F}"/>
              </a:ext>
            </a:extLst>
          </p:cNvPr>
          <p:cNvCxnSpPr>
            <a:cxnSpLocks/>
          </p:cNvCxnSpPr>
          <p:nvPr/>
        </p:nvCxnSpPr>
        <p:spPr>
          <a:xfrm>
            <a:off x="515073" y="1249680"/>
            <a:ext cx="11676927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31C86E-016E-9148-B8C1-2AE6AF057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1532" y="2180736"/>
            <a:ext cx="5191429" cy="406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682AEF4-3FAB-C64B-9953-8DCB604D95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54183" y="2179983"/>
            <a:ext cx="5191429" cy="406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9A0D41-66DB-D14A-9B48-E874D8BA6563}"/>
              </a:ext>
            </a:extLst>
          </p:cNvPr>
          <p:cNvCxnSpPr>
            <a:cxnSpLocks/>
          </p:cNvCxnSpPr>
          <p:nvPr/>
        </p:nvCxnSpPr>
        <p:spPr>
          <a:xfrm>
            <a:off x="6096000" y="2184085"/>
            <a:ext cx="0" cy="4089300"/>
          </a:xfrm>
          <a:prstGeom prst="line">
            <a:avLst/>
          </a:prstGeom>
          <a:ln w="25400">
            <a:solidFill>
              <a:srgbClr val="649A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BD07920-B827-6E4D-9CFD-F0BC478FF3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1531" y="1451834"/>
            <a:ext cx="11324083" cy="400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  <a:lvl3pPr marL="914400" indent="0">
              <a:buNone/>
              <a:defRPr sz="24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3pPr>
            <a:lvl4pPr marL="13716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4pPr>
            <a:lvl5pPr marL="18288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971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Blank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5EB70C11-09D5-394B-A9F6-AD4E69622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3655" y="7376160"/>
            <a:ext cx="879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rgbClr val="7F7F7F"/>
                </a:solidFill>
                <a:latin typeface="Calibri Light" panose="020F0302020204030204" pitchFamily="34" charset="0"/>
              </a:rPr>
              <a:t>© Digital.ai.2020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775EFB-EA43-B742-8ACA-83ECCAA010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4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83070A-8253-6E42-B647-69A26B9BA4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597EC691-DEB3-3F44-8CE2-FFE9718F5B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11468" y="6584250"/>
            <a:ext cx="96212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700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|</a:t>
            </a:r>
            <a:r>
              <a:rPr lang="en-US" altLang="en-US" sz="700">
                <a:solidFill>
                  <a:srgbClr val="AAAAAA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    © Digital.ai.2021</a:t>
            </a:r>
          </a:p>
        </p:txBody>
      </p:sp>
    </p:spTree>
    <p:extLst>
      <p:ext uri="{BB962C8B-B14F-4D97-AF65-F5344CB8AC3E}">
        <p14:creationId xmlns:p14="http://schemas.microsoft.com/office/powerpoint/2010/main" val="1284236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7CE4EA-FA07-3C4E-92E9-65D14342C7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BDAE207-4723-EF44-8D7D-E94371F31C8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4153" y="3147415"/>
            <a:ext cx="9369282" cy="100647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Thank you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1A6EC9-D2C1-804F-81AB-E5132D1AC30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38" y="1710346"/>
            <a:ext cx="4628677" cy="149041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56E10-9E18-7B45-A758-7516674DF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4152" y="4863548"/>
            <a:ext cx="6130035" cy="588962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346075" indent="0">
              <a:buNone/>
              <a:defRPr>
                <a:solidFill>
                  <a:schemeClr val="accent4"/>
                </a:solidFill>
              </a:defRPr>
            </a:lvl2pPr>
            <a:lvl3pPr marL="628650" indent="0">
              <a:buNone/>
              <a:defRPr>
                <a:solidFill>
                  <a:schemeClr val="accent4"/>
                </a:solidFill>
              </a:defRPr>
            </a:lvl3pPr>
            <a:lvl4pPr marL="857250" indent="0">
              <a:buNone/>
              <a:defRPr>
                <a:solidFill>
                  <a:schemeClr val="accent4"/>
                </a:solidFill>
              </a:defRPr>
            </a:lvl4pPr>
            <a:lvl5pPr marL="1150938" indent="0">
              <a:buNone/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2351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resenta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B71F199-C866-7840-8180-C5B8F447F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4515F402-65B0-1F4C-84D7-296D77410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1694" y="6584250"/>
            <a:ext cx="84189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700">
                <a:solidFill>
                  <a:srgbClr val="AAAAAA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© Digital.ai.2020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38A4D7-56AD-DA42-AB46-866713C01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29" y="1714217"/>
            <a:ext cx="4628677" cy="1479917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A895D9-90CA-3F44-B7E2-0EBFCFD588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4153" y="5304600"/>
            <a:ext cx="3231447" cy="294859"/>
          </a:xfrm>
        </p:spPr>
        <p:txBody>
          <a:bodyPr/>
          <a:lstStyle>
            <a:lvl1pPr marL="0" indent="0">
              <a:buNone/>
              <a:defRPr sz="1200" b="1" cap="all" baseline="0">
                <a:solidFill>
                  <a:srgbClr val="7F7F7F"/>
                </a:solidFill>
              </a:defRPr>
            </a:lvl1pPr>
            <a:lvl2pPr marL="346075" indent="0">
              <a:buNone/>
              <a:defRPr b="1">
                <a:solidFill>
                  <a:srgbClr val="7F7F7F"/>
                </a:solidFill>
              </a:defRPr>
            </a:lvl2pPr>
            <a:lvl3pPr marL="628650" indent="0">
              <a:buNone/>
              <a:defRPr b="1">
                <a:solidFill>
                  <a:srgbClr val="7F7F7F"/>
                </a:solidFill>
              </a:defRPr>
            </a:lvl3pPr>
            <a:lvl4pPr marL="857250" indent="0">
              <a:buNone/>
              <a:defRPr b="1">
                <a:solidFill>
                  <a:srgbClr val="7F7F7F"/>
                </a:solidFill>
              </a:defRPr>
            </a:lvl4pPr>
            <a:lvl5pPr marL="1150938" indent="0">
              <a:buNone/>
              <a:defRPr b="1"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2562DB3-52CC-1D49-8206-9CFAA46E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154" y="3207268"/>
            <a:ext cx="9773604" cy="951910"/>
          </a:xfrm>
        </p:spPr>
        <p:txBody>
          <a:bodyPr anchor="t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6076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- Header w/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0F13BA3-EB1F-2741-8389-FD7B03D0605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4724400" cy="6864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704B2-D267-E047-B442-8FBAB4313F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6041E2-049D-9940-8F3E-F4DC5CA585B2}"/>
              </a:ext>
            </a:extLst>
          </p:cNvPr>
          <p:cNvCxnSpPr>
            <a:cxnSpLocks/>
          </p:cNvCxnSpPr>
          <p:nvPr/>
        </p:nvCxnSpPr>
        <p:spPr>
          <a:xfrm>
            <a:off x="5106528" y="3305459"/>
            <a:ext cx="7085472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E617AD-4598-EF4B-B0BE-75ACC7B0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528" y="2348012"/>
            <a:ext cx="11324083" cy="89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E1475-A6B9-DF44-AB1A-D73518D5EF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71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- 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704B2-D267-E047-B442-8FBAB4313F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6041E2-049D-9940-8F3E-F4DC5CA585B2}"/>
              </a:ext>
            </a:extLst>
          </p:cNvPr>
          <p:cNvCxnSpPr>
            <a:cxnSpLocks/>
          </p:cNvCxnSpPr>
          <p:nvPr/>
        </p:nvCxnSpPr>
        <p:spPr>
          <a:xfrm>
            <a:off x="5106528" y="3305459"/>
            <a:ext cx="7085472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E617AD-4598-EF4B-B0BE-75ACC7B0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528" y="2348012"/>
            <a:ext cx="11324083" cy="89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E1475-A6B9-DF44-AB1A-D73518D5EF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28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Header + 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293F16-4B91-744F-88B6-BAD6D5DACB7E}"/>
              </a:ext>
            </a:extLst>
          </p:cNvPr>
          <p:cNvCxnSpPr>
            <a:cxnSpLocks/>
          </p:cNvCxnSpPr>
          <p:nvPr/>
        </p:nvCxnSpPr>
        <p:spPr>
          <a:xfrm>
            <a:off x="515073" y="1249680"/>
            <a:ext cx="11676927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FF21474-13EE-6949-8C43-A8ACB80259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93760D3-709A-9548-8FA8-993FB4B688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137C509-23DE-F744-AF70-A8AAA29BD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295156"/>
            <a:ext cx="11324083" cy="89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FC99F-7548-5648-8AC9-34C04A5FE6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1531" y="1489828"/>
            <a:ext cx="11324083" cy="4796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1987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Header, Subhead +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DBD38-538A-7E4C-BE01-88A7D58326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1531" y="1451834"/>
            <a:ext cx="11324083" cy="400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  <a:lvl3pPr marL="914400" indent="0">
              <a:buNone/>
              <a:defRPr sz="24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3pPr>
            <a:lvl4pPr marL="13716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4pPr>
            <a:lvl5pPr marL="18288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104207-C65B-1343-AA12-8A25B65B8D18}"/>
              </a:ext>
            </a:extLst>
          </p:cNvPr>
          <p:cNvCxnSpPr>
            <a:cxnSpLocks/>
          </p:cNvCxnSpPr>
          <p:nvPr/>
        </p:nvCxnSpPr>
        <p:spPr>
          <a:xfrm>
            <a:off x="515073" y="1249680"/>
            <a:ext cx="11676927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A9203-8B1A-7B4F-9B58-474CE26F73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BC93A22-A14C-0044-8DEE-771FE20177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3B3C6163-9A98-6B41-B176-5647E046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295156"/>
            <a:ext cx="11324083" cy="89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163C8-F099-5045-9F79-A35A55F9C80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1531" y="2011363"/>
            <a:ext cx="11324083" cy="43142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036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Header + Subhead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DBD38-538A-7E4C-BE01-88A7D58326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1531" y="1451834"/>
            <a:ext cx="11324083" cy="4000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  <a:lvl3pPr marL="914400" indent="0">
              <a:buNone/>
              <a:defRPr sz="24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3pPr>
            <a:lvl4pPr marL="13716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4pPr>
            <a:lvl5pPr marL="18288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104207-C65B-1343-AA12-8A25B65B8D18}"/>
              </a:ext>
            </a:extLst>
          </p:cNvPr>
          <p:cNvCxnSpPr>
            <a:cxnSpLocks/>
          </p:cNvCxnSpPr>
          <p:nvPr/>
        </p:nvCxnSpPr>
        <p:spPr>
          <a:xfrm>
            <a:off x="515073" y="1249680"/>
            <a:ext cx="11676927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A9203-8B1A-7B4F-9B58-474CE26F73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BC93A22-A14C-0044-8DEE-771FE20177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3B3C6163-9A98-6B41-B176-5647E046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295156"/>
            <a:ext cx="11324083" cy="89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4271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2Col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5EB70C11-09D5-394B-A9F6-AD4E69622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3655" y="7376160"/>
            <a:ext cx="879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rgbClr val="7F7F7F"/>
                </a:solidFill>
                <a:latin typeface="Calibri Light" panose="020F0302020204030204" pitchFamily="34" charset="0"/>
              </a:rPr>
              <a:t>© Digital.ai.2020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085BE-F243-0843-8569-B017D772803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9CEE9-DEAE-7848-8AC3-16CC4223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CD0320-4AC7-1142-9D6A-E14D4866946F}"/>
              </a:ext>
            </a:extLst>
          </p:cNvPr>
          <p:cNvCxnSpPr>
            <a:cxnSpLocks/>
          </p:cNvCxnSpPr>
          <p:nvPr/>
        </p:nvCxnSpPr>
        <p:spPr>
          <a:xfrm>
            <a:off x="515073" y="1249680"/>
            <a:ext cx="11676927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31C86E-016E-9148-B8C1-2AE6AF057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1532" y="1535064"/>
            <a:ext cx="5191429" cy="4709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682AEF4-3FAB-C64B-9953-8DCB604D95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54183" y="1534311"/>
            <a:ext cx="5191429" cy="4709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9A0D41-66DB-D14A-9B48-E874D8BA6563}"/>
              </a:ext>
            </a:extLst>
          </p:cNvPr>
          <p:cNvCxnSpPr>
            <a:cxnSpLocks/>
          </p:cNvCxnSpPr>
          <p:nvPr/>
        </p:nvCxnSpPr>
        <p:spPr>
          <a:xfrm>
            <a:off x="6096000" y="1534311"/>
            <a:ext cx="0" cy="4739074"/>
          </a:xfrm>
          <a:prstGeom prst="line">
            <a:avLst/>
          </a:prstGeom>
          <a:ln w="25400">
            <a:solidFill>
              <a:srgbClr val="649A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8182E4-6365-064B-B14B-33538AF04D8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96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Header Only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A9203-8B1A-7B4F-9B58-474CE26F73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3B3C6163-9A98-6B41-B176-5647E046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295156"/>
            <a:ext cx="11324083" cy="89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633F70-7C22-0942-A94E-F9EB1116B573}"/>
              </a:ext>
            </a:extLst>
          </p:cNvPr>
          <p:cNvCxnSpPr>
            <a:cxnSpLocks/>
          </p:cNvCxnSpPr>
          <p:nvPr/>
        </p:nvCxnSpPr>
        <p:spPr>
          <a:xfrm>
            <a:off x="515073" y="1249680"/>
            <a:ext cx="11676927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388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2Col w/Subhead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5EB70C11-09D5-394B-A9F6-AD4E69622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3655" y="7376160"/>
            <a:ext cx="879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rgbClr val="7F7F7F"/>
                </a:solidFill>
                <a:latin typeface="Calibri Light" panose="020F0302020204030204" pitchFamily="34" charset="0"/>
              </a:rPr>
              <a:t>© Digital.ai.2020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085BE-F243-0843-8569-B017D772803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9CEE9-DEAE-7848-8AC3-16CC4223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CD0320-4AC7-1142-9D6A-E14D4866946F}"/>
              </a:ext>
            </a:extLst>
          </p:cNvPr>
          <p:cNvCxnSpPr>
            <a:cxnSpLocks/>
          </p:cNvCxnSpPr>
          <p:nvPr/>
        </p:nvCxnSpPr>
        <p:spPr>
          <a:xfrm>
            <a:off x="515073" y="1249680"/>
            <a:ext cx="11676927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31C86E-016E-9148-B8C1-2AE6AF057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1532" y="2180736"/>
            <a:ext cx="5191429" cy="406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682AEF4-3FAB-C64B-9953-8DCB604D95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54183" y="2179983"/>
            <a:ext cx="5191429" cy="406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9A0D41-66DB-D14A-9B48-E874D8BA6563}"/>
              </a:ext>
            </a:extLst>
          </p:cNvPr>
          <p:cNvCxnSpPr>
            <a:cxnSpLocks/>
          </p:cNvCxnSpPr>
          <p:nvPr/>
        </p:nvCxnSpPr>
        <p:spPr>
          <a:xfrm>
            <a:off x="6096000" y="2184085"/>
            <a:ext cx="0" cy="4089300"/>
          </a:xfrm>
          <a:prstGeom prst="line">
            <a:avLst/>
          </a:prstGeom>
          <a:ln w="25400">
            <a:solidFill>
              <a:srgbClr val="649A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BD07920-B827-6E4D-9CFD-F0BC478FF3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1531" y="1451834"/>
            <a:ext cx="11324083" cy="400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  <a:lvl3pPr marL="914400" indent="0">
              <a:buNone/>
              <a:defRPr sz="24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3pPr>
            <a:lvl4pPr marL="13716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4pPr>
            <a:lvl5pPr marL="18288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D802F4-40D9-4A4B-8B85-A882EB4F7F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95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Header Only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A9203-8B1A-7B4F-9B58-474CE26F73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BC93A22-A14C-0044-8DEE-771FE20177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3B3C6163-9A98-6B41-B176-5647E046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295156"/>
            <a:ext cx="11324083" cy="89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633F70-7C22-0942-A94E-F9EB1116B573}"/>
              </a:ext>
            </a:extLst>
          </p:cNvPr>
          <p:cNvCxnSpPr>
            <a:cxnSpLocks/>
          </p:cNvCxnSpPr>
          <p:nvPr/>
        </p:nvCxnSpPr>
        <p:spPr>
          <a:xfrm>
            <a:off x="515073" y="1249680"/>
            <a:ext cx="11676927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732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Header + Subhead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DBD38-538A-7E4C-BE01-88A7D58326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1531" y="1269627"/>
            <a:ext cx="11324083" cy="400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  <a:lvl3pPr marL="914400" indent="0">
              <a:buNone/>
              <a:defRPr sz="24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3pPr>
            <a:lvl4pPr marL="13716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4pPr>
            <a:lvl5pPr marL="18288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A9203-8B1A-7B4F-9B58-474CE26F73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BC93A22-A14C-0044-8DEE-771FE20177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3B3C6163-9A98-6B41-B176-5647E046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295156"/>
            <a:ext cx="11324083" cy="89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511F60-4B48-914C-A044-0FD31C37D145}"/>
              </a:ext>
            </a:extLst>
          </p:cNvPr>
          <p:cNvCxnSpPr>
            <a:cxnSpLocks/>
          </p:cNvCxnSpPr>
          <p:nvPr/>
        </p:nvCxnSpPr>
        <p:spPr>
          <a:xfrm>
            <a:off x="0" y="17697"/>
            <a:ext cx="12192000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027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Header Only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1FC9361-6746-004A-992B-F8B3928BE1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DC137-5222-1944-88CD-69FC2592C9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755F45F-5592-B84B-806D-857CFD3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D5B93D-E57F-0449-A577-8126C0FBAD30}"/>
              </a:ext>
            </a:extLst>
          </p:cNvPr>
          <p:cNvCxnSpPr>
            <a:cxnSpLocks/>
          </p:cNvCxnSpPr>
          <p:nvPr/>
        </p:nvCxnSpPr>
        <p:spPr>
          <a:xfrm>
            <a:off x="0" y="17697"/>
            <a:ext cx="12192000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157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2Col + Subhead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5EB70C11-09D5-394B-A9F6-AD4E69622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3655" y="7376160"/>
            <a:ext cx="8794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rgbClr val="7F7F7F"/>
                </a:solidFill>
                <a:latin typeface="Calibri Light" panose="020F0302020204030204" pitchFamily="34" charset="0"/>
              </a:rPr>
              <a:t>© Digital.ai.2020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085BE-F243-0843-8569-B017D772803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9CEE9-DEAE-7848-8AC3-16CC4223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31C86E-016E-9148-B8C1-2AE6AF057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1532" y="2180736"/>
            <a:ext cx="5191429" cy="406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682AEF4-3FAB-C64B-9953-8DCB604D95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54183" y="2179983"/>
            <a:ext cx="5191429" cy="406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9A0D41-66DB-D14A-9B48-E874D8BA6563}"/>
              </a:ext>
            </a:extLst>
          </p:cNvPr>
          <p:cNvCxnSpPr>
            <a:cxnSpLocks/>
          </p:cNvCxnSpPr>
          <p:nvPr/>
        </p:nvCxnSpPr>
        <p:spPr>
          <a:xfrm>
            <a:off x="6096000" y="2184085"/>
            <a:ext cx="0" cy="4089300"/>
          </a:xfrm>
          <a:prstGeom prst="line">
            <a:avLst/>
          </a:prstGeom>
          <a:ln w="25400">
            <a:solidFill>
              <a:srgbClr val="649A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7E135C8-A0E8-694C-BAA8-97DAC4885F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1531" y="1269627"/>
            <a:ext cx="11324083" cy="400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  <a:lvl3pPr marL="914400" indent="0">
              <a:buNone/>
              <a:defRPr sz="24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3pPr>
            <a:lvl4pPr marL="13716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4pPr>
            <a:lvl5pPr marL="18288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BFBB62-D9A6-3442-A08A-59B6AC47637B}"/>
              </a:ext>
            </a:extLst>
          </p:cNvPr>
          <p:cNvCxnSpPr>
            <a:cxnSpLocks/>
          </p:cNvCxnSpPr>
          <p:nvPr/>
        </p:nvCxnSpPr>
        <p:spPr>
          <a:xfrm>
            <a:off x="0" y="17697"/>
            <a:ext cx="12192000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DA29B8-77B5-0D49-AE5D-E925DE45A5A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56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Img Left +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0F13BA3-EB1F-2741-8389-FD7B03D0605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724400" cy="65052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35FE1-9B1B-884B-9F9D-CD4E72D7DB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B128D9-8E4F-A544-BEE9-9BDAFB104C16}"/>
              </a:ext>
            </a:extLst>
          </p:cNvPr>
          <p:cNvCxnSpPr>
            <a:cxnSpLocks/>
          </p:cNvCxnSpPr>
          <p:nvPr/>
        </p:nvCxnSpPr>
        <p:spPr>
          <a:xfrm>
            <a:off x="0" y="17697"/>
            <a:ext cx="12192000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AE8900-E269-7D48-BC2A-8EA7408BB41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52D97-4821-3A4C-9FE8-C404F963539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06988" y="771525"/>
            <a:ext cx="6699189" cy="54286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0673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Img Right +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0F13BA3-EB1F-2741-8389-FD7B03D0605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67600" y="8272"/>
            <a:ext cx="4724400" cy="64969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C63069-B968-9D40-BF93-A56CA5FA1E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55D623-36CE-EF4F-B41C-68C684ACF99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BC4146-48B1-054F-AEDC-3026A49A23BD}"/>
              </a:ext>
            </a:extLst>
          </p:cNvPr>
          <p:cNvCxnSpPr>
            <a:cxnSpLocks/>
          </p:cNvCxnSpPr>
          <p:nvPr/>
        </p:nvCxnSpPr>
        <p:spPr>
          <a:xfrm>
            <a:off x="0" y="17697"/>
            <a:ext cx="12192000" cy="0"/>
          </a:xfrm>
          <a:prstGeom prst="line">
            <a:avLst/>
          </a:prstGeom>
          <a:ln w="50800" cap="flat" cmpd="sng">
            <a:solidFill>
              <a:srgbClr val="649A3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2C917-E5C0-7944-B597-B98F98A42A6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2275" y="765175"/>
            <a:ext cx="6597771" cy="548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2965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Header Only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1FC9361-6746-004A-992B-F8B3928BE1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DC137-5222-1944-88CD-69FC2592C9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755F45F-5592-B84B-806D-857CFD3F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3819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- Header + Subhead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DBD38-538A-7E4C-BE01-88A7D58326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1531" y="1269627"/>
            <a:ext cx="11324083" cy="400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  <a:lvl3pPr marL="914400" indent="0">
              <a:buNone/>
              <a:defRPr sz="24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3pPr>
            <a:lvl4pPr marL="13716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4pPr>
            <a:lvl5pPr marL="18288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A9203-8B1A-7B4F-9B58-474CE26F73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BC93A22-A14C-0044-8DEE-771FE20177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3B3C6163-9A98-6B41-B176-5647E046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295156"/>
            <a:ext cx="11324083" cy="897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1518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- Left Sidebar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91EB1F-53CE-F742-8A34-17357C74665D}"/>
              </a:ext>
            </a:extLst>
          </p:cNvPr>
          <p:cNvSpPr/>
          <p:nvPr/>
        </p:nvSpPr>
        <p:spPr>
          <a:xfrm>
            <a:off x="0" y="0"/>
            <a:ext cx="4713288" cy="6858000"/>
          </a:xfrm>
          <a:prstGeom prst="rect">
            <a:avLst/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C1A87A-4632-D34C-AC02-3F4AEF79D5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10B1B9-5744-3742-8988-C82461BF6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6" y="6578573"/>
            <a:ext cx="219667" cy="21966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AE03862-59BD-B746-A857-96A583B5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796413"/>
            <a:ext cx="3796507" cy="4908264"/>
          </a:xfrm>
        </p:spPr>
        <p:txBody>
          <a:bodyPr anchor="ctr" anchorCtr="0"/>
          <a:lstStyle>
            <a:lvl1pPr>
              <a:defRPr sz="3600">
                <a:solidFill>
                  <a:srgbClr val="649A3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37B729D9-661A-CB4C-8CEE-23DC0BB45E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02352" y="1269627"/>
            <a:ext cx="6667990" cy="400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  <a:lvl3pPr marL="914400" indent="0">
              <a:buNone/>
              <a:defRPr sz="24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3pPr>
            <a:lvl4pPr marL="13716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4pPr>
            <a:lvl5pPr marL="1828800" indent="0">
              <a:buNone/>
              <a:defRPr sz="20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7C8FEF87-4DAB-AE48-BF9C-B5553F672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1468" y="6584250"/>
            <a:ext cx="96212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700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|</a:t>
            </a:r>
            <a:r>
              <a:rPr lang="en-US" altLang="en-US" sz="700">
                <a:solidFill>
                  <a:srgbClr val="AAAAAA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    © Digital.ai.2020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BDDB291D-9B4C-8D4B-9AF0-24306EF53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39520" y="65052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AAAA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8429FD4-2B46-C144-B214-7718FC28F7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02350" y="295155"/>
            <a:ext cx="6668117" cy="837905"/>
          </a:xfrm>
        </p:spPr>
        <p:txBody>
          <a:bodyPr anchor="b" anchorCtr="0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346075" indent="0">
              <a:buNone/>
              <a:defRPr/>
            </a:lvl2pPr>
            <a:lvl3pPr marL="628650" indent="0">
              <a:buNone/>
              <a:defRPr/>
            </a:lvl3pPr>
            <a:lvl4pPr marL="857250" indent="0">
              <a:buNone/>
              <a:defRPr/>
            </a:lvl4pPr>
            <a:lvl5pPr marL="11509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D64B1-0676-724E-AE9F-C46AE2C440A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102225" y="1974574"/>
            <a:ext cx="6668117" cy="42256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0432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Relationship Id="rId30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81.xml"/><Relationship Id="rId3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76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80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0" Type="http://schemas.openxmlformats.org/officeDocument/2006/relationships/slideLayout" Target="../slideLayouts/slideLayout75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79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78.xml"/><Relationship Id="rId28" Type="http://schemas.openxmlformats.org/officeDocument/2006/relationships/theme" Target="../theme/theme3.xml"/><Relationship Id="rId10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4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77.xml"/><Relationship Id="rId27" Type="http://schemas.openxmlformats.org/officeDocument/2006/relationships/slideLayout" Target="../slideLayouts/slideLayout82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5.xml"/><Relationship Id="rId18" Type="http://schemas.openxmlformats.org/officeDocument/2006/relationships/slideLayout" Target="../slideLayouts/slideLayout100.xml"/><Relationship Id="rId26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85.xml"/><Relationship Id="rId21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17" Type="http://schemas.openxmlformats.org/officeDocument/2006/relationships/slideLayout" Target="../slideLayouts/slideLayout99.xml"/><Relationship Id="rId25" Type="http://schemas.openxmlformats.org/officeDocument/2006/relationships/slideLayout" Target="../slideLayouts/slideLayout107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98.xml"/><Relationship Id="rId20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24" Type="http://schemas.openxmlformats.org/officeDocument/2006/relationships/slideLayout" Target="../slideLayouts/slideLayout106.xml"/><Relationship Id="rId32" Type="http://schemas.openxmlformats.org/officeDocument/2006/relationships/theme" Target="../theme/theme4.xml"/><Relationship Id="rId5" Type="http://schemas.openxmlformats.org/officeDocument/2006/relationships/slideLayout" Target="../slideLayouts/slideLayout87.xml"/><Relationship Id="rId15" Type="http://schemas.openxmlformats.org/officeDocument/2006/relationships/slideLayout" Target="../slideLayouts/slideLayout97.xml"/><Relationship Id="rId23" Type="http://schemas.openxmlformats.org/officeDocument/2006/relationships/slideLayout" Target="../slideLayouts/slideLayout105.xml"/><Relationship Id="rId28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92.xml"/><Relationship Id="rId19" Type="http://schemas.openxmlformats.org/officeDocument/2006/relationships/slideLayout" Target="../slideLayouts/slideLayout101.xml"/><Relationship Id="rId31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slideLayout" Target="../slideLayouts/slideLayout96.xml"/><Relationship Id="rId22" Type="http://schemas.openxmlformats.org/officeDocument/2006/relationships/slideLayout" Target="../slideLayouts/slideLayout104.xml"/><Relationship Id="rId27" Type="http://schemas.openxmlformats.org/officeDocument/2006/relationships/slideLayout" Target="../slideLayouts/slideLayout109.xml"/><Relationship Id="rId30" Type="http://schemas.openxmlformats.org/officeDocument/2006/relationships/slideLayout" Target="../slideLayouts/slideLayout112.xml"/><Relationship Id="rId8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1EDBB4C-F694-3F4F-AB2A-95BC248322D6}"/>
              </a:ext>
            </a:extLst>
          </p:cNvPr>
          <p:cNvSpPr/>
          <p:nvPr/>
        </p:nvSpPr>
        <p:spPr>
          <a:xfrm>
            <a:off x="0" y="6513374"/>
            <a:ext cx="12192000" cy="34635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559079-70E2-984E-8D98-A17F73D680A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6" y="6567319"/>
            <a:ext cx="241634" cy="241634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FA1C31AC-A4DC-1B42-9C25-746C84DB5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1468" y="6584250"/>
            <a:ext cx="96212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700">
                <a:solidFill>
                  <a:schemeClr val="tx2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|    © Digital.ai.2020</a:t>
            </a:r>
          </a:p>
        </p:txBody>
      </p:sp>
      <p:sp>
        <p:nvSpPr>
          <p:cNvPr id="14" name="Title Placeholder 13">
            <a:extLst>
              <a:ext uri="{FF2B5EF4-FFF2-40B4-BE49-F238E27FC236}">
                <a16:creationId xmlns:a16="http://schemas.microsoft.com/office/drawing/2014/main" id="{0932C533-1E9A-574D-A646-935353C7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295156"/>
            <a:ext cx="11324083" cy="8970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3EC6DA6-5340-2C41-9EB6-5B6A9D849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532" y="6528855"/>
            <a:ext cx="3741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2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07C30D-2854-9744-9553-0B093EA2F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991" y="1451151"/>
            <a:ext cx="11329624" cy="4754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11">
            <a:extLst>
              <a:ext uri="{FF2B5EF4-FFF2-40B4-BE49-F238E27FC236}">
                <a16:creationId xmlns:a16="http://schemas.microsoft.com/office/drawing/2014/main" id="{D5B6A621-9D83-B547-B53F-57A26BCEDA45}"/>
              </a:ext>
            </a:extLst>
          </p:cNvPr>
          <p:cNvSpPr txBox="1">
            <a:spLocks/>
          </p:cNvSpPr>
          <p:nvPr/>
        </p:nvSpPr>
        <p:spPr>
          <a:xfrm>
            <a:off x="10725520" y="6505259"/>
            <a:ext cx="457200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0" i="1" kern="1200">
                <a:solidFill>
                  <a:srgbClr val="F3911C"/>
                </a:solidFill>
                <a:latin typeface="Trebuchet MS" pitchFamily="34" charset="0"/>
                <a:ea typeface="+mn-ea"/>
                <a:cs typeface="Trebuchet MS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5912E-F850-4CB8-B4D6-743C6E65143D}" type="slidenum">
              <a:rPr lang="en-US" sz="700" i="0" smtClean="0">
                <a:solidFill>
                  <a:schemeClr val="tx2"/>
                </a:solidFill>
                <a:latin typeface="+mn-lt"/>
              </a:rPr>
              <a:pPr/>
              <a:t>‹#›</a:t>
            </a:fld>
            <a:endParaRPr lang="en-US" sz="700" i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i="0" kern="1200">
          <a:solidFill>
            <a:schemeClr val="tx1"/>
          </a:solidFill>
          <a:latin typeface="Arial" panose="020B0604020202020204" pitchFamily="34" charset="0"/>
          <a:ea typeface="Segoe UI Historic" panose="020B0502040204020203" pitchFamily="34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rbel" panose="020B0503020204020204" pitchFamily="34" charset="0"/>
          <a:cs typeface="Tahoma" panose="020B060403050404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rbel" panose="020B0503020204020204" pitchFamily="34" charset="0"/>
          <a:cs typeface="Tahoma" panose="020B060403050404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rbel" panose="020B0503020204020204" pitchFamily="34" charset="0"/>
          <a:cs typeface="Tahoma" panose="020B060403050404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rbel" panose="020B0503020204020204" pitchFamily="34" charset="0"/>
          <a:cs typeface="Tahoma" panose="020B060403050404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rbel" panose="020B0503020204020204" pitchFamily="34" charset="0"/>
          <a:cs typeface="Tahoma" panose="020B060403050404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rbel" panose="020B0503020204020204" pitchFamily="34" charset="0"/>
          <a:cs typeface="Tahoma" panose="020B060403050404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rbel" panose="020B0503020204020204" pitchFamily="34" charset="0"/>
          <a:cs typeface="Tahoma" panose="020B060403050404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rbel" panose="020B0503020204020204" pitchFamily="34" charset="0"/>
          <a:cs typeface="Tahoma" panose="020B0604030504040204" pitchFamily="34" charset="0"/>
        </a:defRPr>
      </a:lvl9pPr>
    </p:titleStyle>
    <p:bodyStyle>
      <a:lvl1pPr marL="344488" indent="-168275" algn="l" rtl="0" eaLnBrk="1" fontAlgn="base" hangingPunct="1">
        <a:spcBef>
          <a:spcPts val="300"/>
        </a:spcBef>
        <a:spcAft>
          <a:spcPts val="1200"/>
        </a:spcAft>
        <a:buClr>
          <a:srgbClr val="649A3D"/>
        </a:buClr>
        <a:buFont typeface="Arial" panose="020B0604020202020204" pitchFamily="34" charset="0"/>
        <a:buChar char="•"/>
        <a:tabLst/>
        <a:defRPr sz="1800" kern="1200">
          <a:solidFill>
            <a:srgbClr val="55555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30238" indent="-168275" algn="l" rtl="0" eaLnBrk="1" fontAlgn="base" hangingPunct="1">
        <a:spcBef>
          <a:spcPts val="300"/>
        </a:spcBef>
        <a:spcAft>
          <a:spcPts val="1200"/>
        </a:spcAft>
        <a:buClr>
          <a:schemeClr val="tx1"/>
        </a:buClr>
        <a:buFont typeface="Arial" panose="020B0604020202020204" pitchFamily="34" charset="0"/>
        <a:buChar char="•"/>
        <a:tabLst/>
        <a:defRPr sz="1600" kern="1200">
          <a:solidFill>
            <a:srgbClr val="55555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5988" indent="-176213" algn="l" rtl="0" eaLnBrk="1" fontAlgn="base" hangingPunct="1">
        <a:spcBef>
          <a:spcPts val="300"/>
        </a:spcBef>
        <a:spcAft>
          <a:spcPts val="1200"/>
        </a:spcAft>
        <a:buClr>
          <a:srgbClr val="7F7F7F"/>
        </a:buClr>
        <a:buFont typeface="Arial" panose="020B0604020202020204" pitchFamily="34" charset="0"/>
        <a:buChar char="•"/>
        <a:tabLst/>
        <a:defRPr sz="1400" kern="1200">
          <a:solidFill>
            <a:srgbClr val="55555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43000" indent="-176213" algn="l" rtl="0" eaLnBrk="1" fontAlgn="base" hangingPunct="1">
        <a:lnSpc>
          <a:spcPct val="90000"/>
        </a:lnSpc>
        <a:spcBef>
          <a:spcPts val="300"/>
        </a:spcBef>
        <a:spcAft>
          <a:spcPts val="900"/>
        </a:spcAft>
        <a:buClr>
          <a:srgbClr val="AAAAAA"/>
        </a:buClr>
        <a:buFont typeface="Arial" panose="020B0604020202020204" pitchFamily="34" charset="0"/>
        <a:buChar char="•"/>
        <a:tabLst/>
        <a:defRPr sz="1400" kern="1200">
          <a:solidFill>
            <a:srgbClr val="55555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77950" indent="-168275" algn="l" rtl="0" eaLnBrk="1" fontAlgn="base" hangingPunct="1">
        <a:lnSpc>
          <a:spcPct val="90000"/>
        </a:lnSpc>
        <a:spcBef>
          <a:spcPts val="300"/>
        </a:spcBef>
        <a:spcAft>
          <a:spcPts val="600"/>
        </a:spcAft>
        <a:buClr>
          <a:srgbClr val="D4D4D4"/>
        </a:buClr>
        <a:buFont typeface="Arial" panose="020B0604020202020204" pitchFamily="34" charset="0"/>
        <a:buChar char="•"/>
        <a:tabLst/>
        <a:defRPr sz="1400" kern="1200">
          <a:solidFill>
            <a:srgbClr val="55555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1EDBB4C-F694-3F4F-AB2A-95BC248322D6}"/>
              </a:ext>
            </a:extLst>
          </p:cNvPr>
          <p:cNvSpPr/>
          <p:nvPr userDrawn="1"/>
        </p:nvSpPr>
        <p:spPr>
          <a:xfrm>
            <a:off x="0" y="6513374"/>
            <a:ext cx="12192000" cy="34635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559079-70E2-984E-8D98-A17F73D680A2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6" y="6567319"/>
            <a:ext cx="241634" cy="241634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FA1C31AC-A4DC-1B42-9C25-746C84DB5A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11468" y="6584250"/>
            <a:ext cx="96212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700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|</a:t>
            </a:r>
            <a:r>
              <a:rPr lang="en-US" altLang="en-US" sz="700">
                <a:solidFill>
                  <a:srgbClr val="AAAAAA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    © Digital.ai.2020</a:t>
            </a:r>
          </a:p>
        </p:txBody>
      </p:sp>
      <p:sp>
        <p:nvSpPr>
          <p:cNvPr id="14" name="Title Placeholder 13">
            <a:extLst>
              <a:ext uri="{FF2B5EF4-FFF2-40B4-BE49-F238E27FC236}">
                <a16:creationId xmlns:a16="http://schemas.microsoft.com/office/drawing/2014/main" id="{0932C533-1E9A-574D-A646-935353C7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295156"/>
            <a:ext cx="11324083" cy="8970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3EC6DA6-5340-2C41-9EB6-5B6A9D849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532" y="6528855"/>
            <a:ext cx="3741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rgbClr val="AAAAAA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899847-788F-4F4C-B625-1B50C9D97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39520" y="65052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AAAA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07C30D-2854-9744-9553-0B093EA2F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991" y="1451151"/>
            <a:ext cx="11329624" cy="4754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3" r:id="rId22"/>
    <p:sldLayoutId id="2147483774" r:id="rId23"/>
    <p:sldLayoutId id="2147483775" r:id="rId24"/>
    <p:sldLayoutId id="2147483776" r:id="rId25"/>
    <p:sldLayoutId id="2147483777" r:id="rId26"/>
    <p:sldLayoutId id="2147483778" r:id="rId27"/>
    <p:sldLayoutId id="2147483688" r:id="rId28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i="0" kern="1200">
          <a:solidFill>
            <a:schemeClr val="tx1"/>
          </a:solidFill>
          <a:latin typeface="Arial" panose="020B0604020202020204" pitchFamily="34" charset="0"/>
          <a:ea typeface="Segoe UI Historic" panose="020B0502040204020203" pitchFamily="34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rbel" panose="020B0503020204020204" pitchFamily="34" charset="0"/>
          <a:cs typeface="Tahoma" panose="020B060403050404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rbel" panose="020B0503020204020204" pitchFamily="34" charset="0"/>
          <a:cs typeface="Tahoma" panose="020B060403050404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rbel" panose="020B0503020204020204" pitchFamily="34" charset="0"/>
          <a:cs typeface="Tahoma" panose="020B060403050404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rbel" panose="020B0503020204020204" pitchFamily="34" charset="0"/>
          <a:cs typeface="Tahoma" panose="020B060403050404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rbel" panose="020B0503020204020204" pitchFamily="34" charset="0"/>
          <a:cs typeface="Tahoma" panose="020B060403050404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rbel" panose="020B0503020204020204" pitchFamily="34" charset="0"/>
          <a:cs typeface="Tahoma" panose="020B060403050404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rbel" panose="020B0503020204020204" pitchFamily="34" charset="0"/>
          <a:cs typeface="Tahoma" panose="020B060403050404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rbel" panose="020B0503020204020204" pitchFamily="34" charset="0"/>
          <a:cs typeface="Tahoma" panose="020B0604030504040204" pitchFamily="34" charset="0"/>
        </a:defRPr>
      </a:lvl9pPr>
    </p:titleStyle>
    <p:bodyStyle>
      <a:lvl1pPr marL="176213" indent="-176213" algn="l" rtl="0" eaLnBrk="1" fontAlgn="base" hangingPunct="1">
        <a:spcBef>
          <a:spcPts val="300"/>
        </a:spcBef>
        <a:spcAft>
          <a:spcPts val="1200"/>
        </a:spcAft>
        <a:buClr>
          <a:srgbClr val="649A3D"/>
        </a:buClr>
        <a:buFont typeface="Arial" panose="020B0604020202020204" pitchFamily="34" charset="0"/>
        <a:buChar char="•"/>
        <a:tabLst/>
        <a:defRPr sz="1600" kern="1200">
          <a:solidFill>
            <a:srgbClr val="55555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5938" indent="-169863" algn="l" rtl="0" eaLnBrk="1" fontAlgn="base" hangingPunct="1">
        <a:spcBef>
          <a:spcPts val="300"/>
        </a:spcBef>
        <a:spcAft>
          <a:spcPts val="1200"/>
        </a:spcAft>
        <a:buClr>
          <a:schemeClr val="tx1"/>
        </a:buClr>
        <a:buFont typeface="Arial" panose="020B0604020202020204" pitchFamily="34" charset="0"/>
        <a:buChar char="•"/>
        <a:tabLst/>
        <a:defRPr sz="1400" kern="1200">
          <a:solidFill>
            <a:srgbClr val="55555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04863" indent="-176213" algn="l" rtl="0" eaLnBrk="1" fontAlgn="base" hangingPunct="1">
        <a:spcBef>
          <a:spcPts val="300"/>
        </a:spcBef>
        <a:spcAft>
          <a:spcPts val="1200"/>
        </a:spcAft>
        <a:buClr>
          <a:srgbClr val="7F7F7F"/>
        </a:buClr>
        <a:buFont typeface="Arial" panose="020B0604020202020204" pitchFamily="34" charset="0"/>
        <a:buChar char="•"/>
        <a:tabLst/>
        <a:defRPr sz="1200" kern="1200">
          <a:solidFill>
            <a:srgbClr val="55555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28700" indent="-171450" algn="l" rtl="0" eaLnBrk="1" fontAlgn="base" hangingPunct="1">
        <a:lnSpc>
          <a:spcPct val="90000"/>
        </a:lnSpc>
        <a:spcBef>
          <a:spcPts val="300"/>
        </a:spcBef>
        <a:spcAft>
          <a:spcPts val="900"/>
        </a:spcAft>
        <a:buClr>
          <a:srgbClr val="AAAAAA"/>
        </a:buClr>
        <a:buFont typeface="Arial" panose="020B0604020202020204" pitchFamily="34" charset="0"/>
        <a:buChar char="•"/>
        <a:tabLst/>
        <a:defRPr sz="1200" kern="1200">
          <a:solidFill>
            <a:srgbClr val="55555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16038" indent="-165100" algn="l" rtl="0" eaLnBrk="1" fontAlgn="base" hangingPunct="1">
        <a:lnSpc>
          <a:spcPct val="90000"/>
        </a:lnSpc>
        <a:spcBef>
          <a:spcPts val="300"/>
        </a:spcBef>
        <a:spcAft>
          <a:spcPts val="600"/>
        </a:spcAft>
        <a:buClr>
          <a:srgbClr val="D4D4D4"/>
        </a:buClr>
        <a:buFont typeface="Arial" panose="020B0604020202020204" pitchFamily="34" charset="0"/>
        <a:buChar char="•"/>
        <a:tabLst/>
        <a:defRPr sz="1200" kern="1200">
          <a:solidFill>
            <a:srgbClr val="55555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1EDBB4C-F694-3F4F-AB2A-95BC248322D6}"/>
              </a:ext>
            </a:extLst>
          </p:cNvPr>
          <p:cNvSpPr/>
          <p:nvPr userDrawn="1"/>
        </p:nvSpPr>
        <p:spPr>
          <a:xfrm>
            <a:off x="0" y="6513374"/>
            <a:ext cx="12192000" cy="34635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559079-70E2-984E-8D98-A17F73D680A2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6" y="6567319"/>
            <a:ext cx="241634" cy="241634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FA1C31AC-A4DC-1B42-9C25-746C84DB5A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11468" y="6584250"/>
            <a:ext cx="96212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700">
                <a:solidFill>
                  <a:schemeClr val="tx2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|    © Digital.ai.2021</a:t>
            </a:r>
          </a:p>
        </p:txBody>
      </p:sp>
      <p:sp>
        <p:nvSpPr>
          <p:cNvPr id="14" name="Title Placeholder 13">
            <a:extLst>
              <a:ext uri="{FF2B5EF4-FFF2-40B4-BE49-F238E27FC236}">
                <a16:creationId xmlns:a16="http://schemas.microsoft.com/office/drawing/2014/main" id="{0932C533-1E9A-574D-A646-935353C7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295156"/>
            <a:ext cx="11324083" cy="8970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3EC6DA6-5340-2C41-9EB6-5B6A9D849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532" y="6528855"/>
            <a:ext cx="3741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2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07C30D-2854-9744-9553-0B093EA2F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991" y="1451151"/>
            <a:ext cx="11329624" cy="4754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11">
            <a:extLst>
              <a:ext uri="{FF2B5EF4-FFF2-40B4-BE49-F238E27FC236}">
                <a16:creationId xmlns:a16="http://schemas.microsoft.com/office/drawing/2014/main" id="{D5B6A621-9D83-B547-B53F-57A26BCEDA45}"/>
              </a:ext>
            </a:extLst>
          </p:cNvPr>
          <p:cNvSpPr txBox="1">
            <a:spLocks/>
          </p:cNvSpPr>
          <p:nvPr userDrawn="1"/>
        </p:nvSpPr>
        <p:spPr>
          <a:xfrm>
            <a:off x="10725520" y="6505259"/>
            <a:ext cx="457200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0" i="1" kern="1200">
                <a:solidFill>
                  <a:srgbClr val="F3911C"/>
                </a:solidFill>
                <a:latin typeface="Trebuchet MS" pitchFamily="34" charset="0"/>
                <a:ea typeface="+mn-ea"/>
                <a:cs typeface="Trebuchet MS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5912E-F850-4CB8-B4D6-743C6E65143D}" type="slidenum">
              <a:rPr lang="en-US" sz="700" i="0" smtClean="0">
                <a:solidFill>
                  <a:schemeClr val="tx2"/>
                </a:solidFill>
                <a:latin typeface="+mn-lt"/>
              </a:rPr>
              <a:pPr/>
              <a:t>‹#›</a:t>
            </a:fld>
            <a:endParaRPr lang="en-US" sz="700" i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  <p:sldLayoutId id="2147483759" r:id="rId19"/>
    <p:sldLayoutId id="2147483760" r:id="rId20"/>
    <p:sldLayoutId id="2147483761" r:id="rId21"/>
    <p:sldLayoutId id="2147483762" r:id="rId22"/>
    <p:sldLayoutId id="2147483763" r:id="rId23"/>
    <p:sldLayoutId id="2147483764" r:id="rId24"/>
    <p:sldLayoutId id="2147483765" r:id="rId25"/>
    <p:sldLayoutId id="2147483766" r:id="rId26"/>
    <p:sldLayoutId id="2147483767" r:id="rId2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i="0" kern="1200">
          <a:solidFill>
            <a:schemeClr val="tx1"/>
          </a:solidFill>
          <a:latin typeface="Arial" panose="020B0604020202020204" pitchFamily="34" charset="0"/>
          <a:ea typeface="Segoe UI Historic" panose="020B0502040204020203" pitchFamily="34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rbel" panose="020B0503020204020204" pitchFamily="34" charset="0"/>
          <a:cs typeface="Tahoma" panose="020B060403050404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rbel" panose="020B0503020204020204" pitchFamily="34" charset="0"/>
          <a:cs typeface="Tahoma" panose="020B060403050404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rbel" panose="020B0503020204020204" pitchFamily="34" charset="0"/>
          <a:cs typeface="Tahoma" panose="020B060403050404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rbel" panose="020B0503020204020204" pitchFamily="34" charset="0"/>
          <a:cs typeface="Tahoma" panose="020B060403050404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rbel" panose="020B0503020204020204" pitchFamily="34" charset="0"/>
          <a:cs typeface="Tahoma" panose="020B060403050404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rbel" panose="020B0503020204020204" pitchFamily="34" charset="0"/>
          <a:cs typeface="Tahoma" panose="020B060403050404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rbel" panose="020B0503020204020204" pitchFamily="34" charset="0"/>
          <a:cs typeface="Tahoma" panose="020B060403050404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rbel" panose="020B0503020204020204" pitchFamily="34" charset="0"/>
          <a:cs typeface="Tahoma" panose="020B0604030504040204" pitchFamily="34" charset="0"/>
        </a:defRPr>
      </a:lvl9pPr>
    </p:titleStyle>
    <p:bodyStyle>
      <a:lvl1pPr marL="344488" indent="-168275" algn="l" rtl="0" eaLnBrk="1" fontAlgn="base" hangingPunct="1">
        <a:spcBef>
          <a:spcPts val="300"/>
        </a:spcBef>
        <a:spcAft>
          <a:spcPts val="1200"/>
        </a:spcAft>
        <a:buClr>
          <a:srgbClr val="649A3D"/>
        </a:buClr>
        <a:buFont typeface="Arial" panose="020B0604020202020204" pitchFamily="34" charset="0"/>
        <a:buChar char="•"/>
        <a:tabLst/>
        <a:defRPr sz="1800" kern="1200">
          <a:solidFill>
            <a:srgbClr val="55555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30238" indent="-168275" algn="l" rtl="0" eaLnBrk="1" fontAlgn="base" hangingPunct="1">
        <a:spcBef>
          <a:spcPts val="300"/>
        </a:spcBef>
        <a:spcAft>
          <a:spcPts val="1200"/>
        </a:spcAft>
        <a:buClr>
          <a:schemeClr val="tx1"/>
        </a:buClr>
        <a:buFont typeface="Arial" panose="020B0604020202020204" pitchFamily="34" charset="0"/>
        <a:buChar char="•"/>
        <a:tabLst/>
        <a:defRPr sz="1600" kern="1200">
          <a:solidFill>
            <a:srgbClr val="55555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5988" indent="-176213" algn="l" rtl="0" eaLnBrk="1" fontAlgn="base" hangingPunct="1">
        <a:spcBef>
          <a:spcPts val="300"/>
        </a:spcBef>
        <a:spcAft>
          <a:spcPts val="1200"/>
        </a:spcAft>
        <a:buClr>
          <a:srgbClr val="7F7F7F"/>
        </a:buClr>
        <a:buFont typeface="Arial" panose="020B0604020202020204" pitchFamily="34" charset="0"/>
        <a:buChar char="•"/>
        <a:tabLst/>
        <a:defRPr sz="1400" kern="1200">
          <a:solidFill>
            <a:srgbClr val="55555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43000" indent="-176213" algn="l" rtl="0" eaLnBrk="1" fontAlgn="base" hangingPunct="1">
        <a:lnSpc>
          <a:spcPct val="90000"/>
        </a:lnSpc>
        <a:spcBef>
          <a:spcPts val="300"/>
        </a:spcBef>
        <a:spcAft>
          <a:spcPts val="900"/>
        </a:spcAft>
        <a:buClr>
          <a:srgbClr val="AAAAAA"/>
        </a:buClr>
        <a:buFont typeface="Arial" panose="020B0604020202020204" pitchFamily="34" charset="0"/>
        <a:buChar char="•"/>
        <a:tabLst/>
        <a:defRPr sz="1400" kern="1200">
          <a:solidFill>
            <a:srgbClr val="55555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77950" indent="-168275" algn="l" rtl="0" eaLnBrk="1" fontAlgn="base" hangingPunct="1">
        <a:lnSpc>
          <a:spcPct val="90000"/>
        </a:lnSpc>
        <a:spcBef>
          <a:spcPts val="300"/>
        </a:spcBef>
        <a:spcAft>
          <a:spcPts val="600"/>
        </a:spcAft>
        <a:buClr>
          <a:srgbClr val="D4D4D4"/>
        </a:buClr>
        <a:buFont typeface="Arial" panose="020B0604020202020204" pitchFamily="34" charset="0"/>
        <a:buChar char="•"/>
        <a:tabLst/>
        <a:defRPr sz="1400" kern="1200">
          <a:solidFill>
            <a:srgbClr val="55555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1EDBB4C-F694-3F4F-AB2A-95BC248322D6}"/>
              </a:ext>
            </a:extLst>
          </p:cNvPr>
          <p:cNvSpPr/>
          <p:nvPr/>
        </p:nvSpPr>
        <p:spPr>
          <a:xfrm>
            <a:off x="0" y="6513374"/>
            <a:ext cx="12192000" cy="34635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559079-70E2-984E-8D98-A17F73D680A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6" y="6567319"/>
            <a:ext cx="241634" cy="241634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FA1C31AC-A4DC-1B42-9C25-746C84DB5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1468" y="6584250"/>
            <a:ext cx="96212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700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|</a:t>
            </a:r>
            <a:r>
              <a:rPr lang="en-US" altLang="en-US" sz="700">
                <a:solidFill>
                  <a:srgbClr val="AAAAAA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    © Digital.ai.2020</a:t>
            </a:r>
          </a:p>
        </p:txBody>
      </p:sp>
      <p:sp>
        <p:nvSpPr>
          <p:cNvPr id="14" name="Title Placeholder 13">
            <a:extLst>
              <a:ext uri="{FF2B5EF4-FFF2-40B4-BE49-F238E27FC236}">
                <a16:creationId xmlns:a16="http://schemas.microsoft.com/office/drawing/2014/main" id="{0932C533-1E9A-574D-A646-935353C7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295156"/>
            <a:ext cx="11324083" cy="8970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3EC6DA6-5340-2C41-9EB6-5B6A9D849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532" y="6528855"/>
            <a:ext cx="3741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rgbClr val="AAAAAA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899847-788F-4F4C-B625-1B50C9D97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39520" y="65052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AAAA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93D370C-058D-F24E-8416-E454F8EEB9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07C30D-2854-9744-9553-0B093EA2F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991" y="1451151"/>
            <a:ext cx="11329624" cy="4754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258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  <p:sldLayoutId id="2147483729" r:id="rId23"/>
    <p:sldLayoutId id="2147483730" r:id="rId24"/>
    <p:sldLayoutId id="2147483731" r:id="rId25"/>
    <p:sldLayoutId id="2147483732" r:id="rId26"/>
    <p:sldLayoutId id="2147483733" r:id="rId27"/>
    <p:sldLayoutId id="2147483735" r:id="rId28"/>
    <p:sldLayoutId id="2147483737" r:id="rId29"/>
    <p:sldLayoutId id="2147483738" r:id="rId30"/>
    <p:sldLayoutId id="2147483739" r:id="rId3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i="0" kern="1200">
          <a:solidFill>
            <a:schemeClr val="tx1"/>
          </a:solidFill>
          <a:latin typeface="Arial" panose="020B0604020202020204" pitchFamily="34" charset="0"/>
          <a:ea typeface="Segoe UI Historic" panose="020B0502040204020203" pitchFamily="34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rbel" panose="020B0503020204020204" pitchFamily="34" charset="0"/>
          <a:cs typeface="Tahoma" panose="020B060403050404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rbel" panose="020B0503020204020204" pitchFamily="34" charset="0"/>
          <a:cs typeface="Tahoma" panose="020B060403050404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rbel" panose="020B0503020204020204" pitchFamily="34" charset="0"/>
          <a:cs typeface="Tahoma" panose="020B060403050404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rbel" panose="020B0503020204020204" pitchFamily="34" charset="0"/>
          <a:cs typeface="Tahoma" panose="020B060403050404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rbel" panose="020B0503020204020204" pitchFamily="34" charset="0"/>
          <a:cs typeface="Tahoma" panose="020B060403050404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rbel" panose="020B0503020204020204" pitchFamily="34" charset="0"/>
          <a:cs typeface="Tahoma" panose="020B060403050404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rbel" panose="020B0503020204020204" pitchFamily="34" charset="0"/>
          <a:cs typeface="Tahoma" panose="020B060403050404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orbel" panose="020B0503020204020204" pitchFamily="34" charset="0"/>
          <a:cs typeface="Tahoma" panose="020B0604030504040204" pitchFamily="34" charset="0"/>
        </a:defRPr>
      </a:lvl9pPr>
    </p:titleStyle>
    <p:bodyStyle>
      <a:lvl1pPr marL="176213" indent="-176213" algn="l" rtl="0" eaLnBrk="1" fontAlgn="base" hangingPunct="1">
        <a:spcBef>
          <a:spcPts val="300"/>
        </a:spcBef>
        <a:spcAft>
          <a:spcPts val="1200"/>
        </a:spcAft>
        <a:buClr>
          <a:srgbClr val="649A3D"/>
        </a:buClr>
        <a:buFont typeface="Arial" panose="020B0604020202020204" pitchFamily="34" charset="0"/>
        <a:buChar char="•"/>
        <a:tabLst/>
        <a:defRPr sz="1600" kern="1200">
          <a:solidFill>
            <a:srgbClr val="55555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5938" indent="-169863" algn="l" rtl="0" eaLnBrk="1" fontAlgn="base" hangingPunct="1">
        <a:spcBef>
          <a:spcPts val="300"/>
        </a:spcBef>
        <a:spcAft>
          <a:spcPts val="1200"/>
        </a:spcAft>
        <a:buClr>
          <a:schemeClr val="tx1"/>
        </a:buClr>
        <a:buFont typeface="Arial" panose="020B0604020202020204" pitchFamily="34" charset="0"/>
        <a:buChar char="•"/>
        <a:tabLst/>
        <a:defRPr sz="1400" kern="1200">
          <a:solidFill>
            <a:srgbClr val="55555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04863" indent="-176213" algn="l" rtl="0" eaLnBrk="1" fontAlgn="base" hangingPunct="1">
        <a:spcBef>
          <a:spcPts val="300"/>
        </a:spcBef>
        <a:spcAft>
          <a:spcPts val="1200"/>
        </a:spcAft>
        <a:buClr>
          <a:srgbClr val="7F7F7F"/>
        </a:buClr>
        <a:buFont typeface="Arial" panose="020B0604020202020204" pitchFamily="34" charset="0"/>
        <a:buChar char="•"/>
        <a:tabLst/>
        <a:defRPr sz="1200" kern="1200">
          <a:solidFill>
            <a:srgbClr val="55555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28700" indent="-171450" algn="l" rtl="0" eaLnBrk="1" fontAlgn="base" hangingPunct="1">
        <a:lnSpc>
          <a:spcPct val="90000"/>
        </a:lnSpc>
        <a:spcBef>
          <a:spcPts val="300"/>
        </a:spcBef>
        <a:spcAft>
          <a:spcPts val="900"/>
        </a:spcAft>
        <a:buClr>
          <a:srgbClr val="AAAAAA"/>
        </a:buClr>
        <a:buFont typeface="Arial" panose="020B0604020202020204" pitchFamily="34" charset="0"/>
        <a:buChar char="•"/>
        <a:tabLst/>
        <a:defRPr sz="1200" kern="1200">
          <a:solidFill>
            <a:srgbClr val="55555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16038" indent="-165100" algn="l" rtl="0" eaLnBrk="1" fontAlgn="base" hangingPunct="1">
        <a:lnSpc>
          <a:spcPct val="90000"/>
        </a:lnSpc>
        <a:spcBef>
          <a:spcPts val="300"/>
        </a:spcBef>
        <a:spcAft>
          <a:spcPts val="600"/>
        </a:spcAft>
        <a:buClr>
          <a:srgbClr val="D4D4D4"/>
        </a:buClr>
        <a:buFont typeface="Arial" panose="020B0604020202020204" pitchFamily="34" charset="0"/>
        <a:buChar char="•"/>
        <a:tabLst/>
        <a:defRPr sz="1200" kern="1200">
          <a:solidFill>
            <a:srgbClr val="55555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ebialabs-community/devops-keycloak-examples" TargetMode="External"/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544E06-C357-9242-99B7-4FEB1BFBC9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4153" y="5304600"/>
            <a:ext cx="3945960" cy="6390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latin typeface="Arial"/>
                <a:cs typeface="Arial"/>
              </a:rPr>
              <a:t>February 18, 2021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6FC993-FAFF-EC49-8F5B-0AA1A4FF3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154" y="3207268"/>
            <a:ext cx="11257846" cy="1780368"/>
          </a:xfrm>
        </p:spPr>
        <p:txBody>
          <a:bodyPr/>
          <a:lstStyle/>
          <a:p>
            <a:r>
              <a:rPr lang="en-NL">
                <a:latin typeface="Arial"/>
                <a:ea typeface="Segoe UI Historic"/>
                <a:cs typeface="Arial"/>
              </a:rPr>
              <a:t>Online Customer Meetup: </a:t>
            </a:r>
            <a:br>
              <a:rPr lang="en-NL">
                <a:latin typeface="Arial"/>
                <a:ea typeface="Segoe UI Historic"/>
                <a:cs typeface="Arial"/>
              </a:rPr>
            </a:br>
            <a:r>
              <a:rPr lang="en-NL" b="0">
                <a:latin typeface="Arial"/>
                <a:ea typeface="Segoe UI Historic"/>
                <a:cs typeface="Arial"/>
              </a:rPr>
              <a:t>Advanced Authentication with Keycloak</a:t>
            </a:r>
            <a:endParaRPr lang="en-US" b="0">
              <a:latin typeface="Arial"/>
              <a:ea typeface="Segoe UI Historic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1861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FA3D-8595-4755-88C6-EAA9E98F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59376-DD13-45C8-AA06-FA33CFC89AD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85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EF66B4F-FDC0-3941-A4FA-F0D4455F0F01}"/>
              </a:ext>
            </a:extLst>
          </p:cNvPr>
          <p:cNvSpPr txBox="1">
            <a:spLocks/>
          </p:cNvSpPr>
          <p:nvPr/>
        </p:nvSpPr>
        <p:spPr>
          <a:xfrm>
            <a:off x="1871509" y="4586472"/>
            <a:ext cx="3827574" cy="996307"/>
          </a:xfrm>
          <a:prstGeom prst="rect">
            <a:avLst/>
          </a:prstGeom>
        </p:spPr>
        <p:txBody>
          <a:bodyPr lIns="91440" tIns="45720" rIns="91440" bIns="45720" anchor="t">
            <a:normAutofit fontScale="92500"/>
          </a:bodyPr>
          <a:lstStyle>
            <a:lvl1pPr marL="228600" indent="-228600" algn="l" rtl="0" eaLnBrk="1" fontAlgn="base" hangingPunct="1">
              <a:spcBef>
                <a:spcPts val="1200"/>
              </a:spcBef>
              <a:spcAft>
                <a:spcPts val="0"/>
              </a:spcAft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685800" indent="-228600" algn="l" rtl="0" eaLnBrk="1" fontAlgn="base" hangingPunct="1">
              <a:spcBef>
                <a:spcPct val="0"/>
              </a:spcBef>
              <a:spcAft>
                <a:spcPts val="0"/>
              </a:spcAft>
              <a:buClr>
                <a:srgbClr val="96C13B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1200150" indent="-285750" algn="l" rtl="0" eaLnBrk="1" fontAlgn="base" hangingPunct="1">
              <a:spcBef>
                <a:spcPct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325" indent="0" algn="ctr">
              <a:spcBef>
                <a:spcPts val="0"/>
              </a:spcBef>
              <a:buNone/>
            </a:pPr>
            <a:r>
              <a:rPr lang="en-US" sz="1800" b="1">
                <a:solidFill>
                  <a:schemeClr val="accent1"/>
                </a:solidFill>
                <a:latin typeface="+mn-lt"/>
              </a:rPr>
              <a:t>Hes </a:t>
            </a:r>
            <a:r>
              <a:rPr lang="en-US" sz="1800" b="1" err="1">
                <a:solidFill>
                  <a:schemeClr val="accent1"/>
                </a:solidFill>
                <a:latin typeface="+mn-lt"/>
              </a:rPr>
              <a:t>Siemelink</a:t>
            </a:r>
            <a:endParaRPr lang="en-US" sz="1800" b="1" err="1">
              <a:solidFill>
                <a:schemeClr val="accent1"/>
              </a:solidFill>
              <a:latin typeface="+mn-lt"/>
              <a:cs typeface="Arial"/>
            </a:endParaRPr>
          </a:p>
          <a:p>
            <a:pPr marL="60325" indent="0" algn="ctr">
              <a:spcBef>
                <a:spcPts val="0"/>
              </a:spcBef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cs typeface="Arial"/>
              </a:rPr>
              <a:t>Senior Product Manager &amp; Architect</a:t>
            </a:r>
            <a:endParaRPr lang="en-US" sz="180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325" indent="0" algn="ctr">
              <a:spcBef>
                <a:spcPts val="0"/>
              </a:spcBef>
              <a:buFontTx/>
              <a:buNone/>
            </a:pPr>
            <a:r>
              <a:rPr lang="en-US" sz="1800">
                <a:solidFill>
                  <a:srgbClr val="7F7F7F"/>
                </a:solidFill>
                <a:latin typeface="Arial"/>
                <a:cs typeface="Arial"/>
              </a:rPr>
              <a:t>Hes.Siemelink@digital.ai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5A1C6A-176E-AF43-BE33-06E3CD9F523C}"/>
              </a:ext>
            </a:extLst>
          </p:cNvPr>
          <p:cNvSpPr/>
          <p:nvPr/>
        </p:nvSpPr>
        <p:spPr>
          <a:xfrm>
            <a:off x="6503115" y="4586472"/>
            <a:ext cx="3717871" cy="87716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700" b="1">
                <a:solidFill>
                  <a:schemeClr val="accent1"/>
                </a:solidFill>
              </a:rPr>
              <a:t>Rick Broker</a:t>
            </a:r>
            <a:endParaRPr lang="en-US" sz="1700">
              <a:solidFill>
                <a:schemeClr val="accent1"/>
              </a:solidFill>
              <a:cs typeface="Arial"/>
            </a:endParaRPr>
          </a:p>
          <a:p>
            <a:pPr algn="ctr"/>
            <a:r>
              <a:rPr lang="en-US" sz="1700">
                <a:solidFill>
                  <a:schemeClr val="tx2"/>
                </a:solidFill>
              </a:rPr>
              <a:t>Solutions Engineer</a:t>
            </a:r>
            <a:endParaRPr lang="en-US" sz="1700">
              <a:solidFill>
                <a:schemeClr val="tx2"/>
              </a:solidFill>
              <a:cs typeface="Arial"/>
            </a:endParaRPr>
          </a:p>
          <a:p>
            <a:pPr algn="ctr"/>
            <a:r>
              <a:rPr lang="en-US" sz="1700">
                <a:solidFill>
                  <a:schemeClr val="tx2"/>
                </a:solidFill>
              </a:rPr>
              <a:t>Rick.Broker@digital.ai</a:t>
            </a:r>
            <a:endParaRPr lang="en-US" sz="1700">
              <a:solidFill>
                <a:schemeClr val="tx2"/>
              </a:solidFill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536E1-DBDE-4249-83BE-60DCD56B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Meet your Presenters</a:t>
            </a:r>
          </a:p>
        </p:txBody>
      </p:sp>
      <p:pic>
        <p:nvPicPr>
          <p:cNvPr id="3" name="Picture 5" descr="A person in a hat&#10;&#10;Description automatically generated">
            <a:extLst>
              <a:ext uri="{FF2B5EF4-FFF2-40B4-BE49-F238E27FC236}">
                <a16:creationId xmlns:a16="http://schemas.microsoft.com/office/drawing/2014/main" id="{8B769FF9-DE2B-4917-B967-4636FB8CE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034" y="2002247"/>
            <a:ext cx="2445159" cy="2435634"/>
          </a:xfrm>
          <a:prstGeom prst="rect">
            <a:avLst/>
          </a:prstGeom>
        </p:spPr>
      </p:pic>
      <p:pic>
        <p:nvPicPr>
          <p:cNvPr id="6" name="Picture 6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F0B5B252-5622-4D60-BF9C-D7562C1CF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0110" y="2073959"/>
            <a:ext cx="2210619" cy="218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4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C68B4B-0D8A-AB47-A3B0-94BE79FB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796413"/>
            <a:ext cx="4051062" cy="4908264"/>
          </a:xfrm>
        </p:spPr>
        <p:txBody>
          <a:bodyPr/>
          <a:lstStyle/>
          <a:p>
            <a:r>
              <a:rPr lang="en-NL" dirty="0"/>
              <a:t>Digital.ai Release (and Deploy)</a:t>
            </a:r>
            <a:br>
              <a:rPr lang="en-NL" dirty="0"/>
            </a:br>
            <a:br>
              <a:rPr lang="en-NL" dirty="0"/>
            </a:br>
            <a:r>
              <a:rPr lang="en-NL" dirty="0"/>
              <a:t>Authentication </a:t>
            </a:r>
            <a:br>
              <a:rPr lang="en-NL" dirty="0"/>
            </a:br>
            <a:r>
              <a:rPr lang="en-NL" dirty="0"/>
              <a:t>Options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AE691-8042-1745-AC99-A2FEDE872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11D0A2C-B194-B547-ADCA-903B09D7737E}"/>
              </a:ext>
            </a:extLst>
          </p:cNvPr>
          <p:cNvGrpSpPr/>
          <p:nvPr/>
        </p:nvGrpSpPr>
        <p:grpSpPr>
          <a:xfrm>
            <a:off x="5261658" y="1050304"/>
            <a:ext cx="3422169" cy="762220"/>
            <a:chOff x="5261658" y="1050304"/>
            <a:chExt cx="3422169" cy="7622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4FAC262-50B9-C648-B032-BFA6EB5E26E1}"/>
                </a:ext>
              </a:extLst>
            </p:cNvPr>
            <p:cNvGrpSpPr/>
            <p:nvPr/>
          </p:nvGrpSpPr>
          <p:grpSpPr>
            <a:xfrm>
              <a:off x="5261658" y="1097998"/>
              <a:ext cx="603050" cy="613372"/>
              <a:chOff x="5261658" y="1097998"/>
              <a:chExt cx="603050" cy="613372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1DF3E30-A27A-9B46-9093-58C7D1A5AF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5334000" y="1097998"/>
                <a:ext cx="420658" cy="442567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9886FD-D222-1A4F-913C-8E38158FE2B5}"/>
                  </a:ext>
                </a:extLst>
              </p:cNvPr>
              <p:cNvSpPr txBox="1"/>
              <p:nvPr/>
            </p:nvSpPr>
            <p:spPr>
              <a:xfrm>
                <a:off x="5261658" y="1465149"/>
                <a:ext cx="60305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NL" sz="1000">
                    <a:solidFill>
                      <a:srgbClr val="7FB528"/>
                    </a:solidFill>
                    <a:latin typeface="+mj-lt"/>
                  </a:rPr>
                  <a:t>release</a:t>
                </a: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A4EB4E5-ED11-A24A-9C7B-C2A7ED3DEFFA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>
              <a:off x="5754658" y="1319282"/>
              <a:ext cx="1787119" cy="0"/>
            </a:xfrm>
            <a:prstGeom prst="straightConnector1">
              <a:avLst/>
            </a:prstGeom>
            <a:ln w="19050">
              <a:solidFill>
                <a:srgbClr val="7FB5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n 24">
              <a:extLst>
                <a:ext uri="{FF2B5EF4-FFF2-40B4-BE49-F238E27FC236}">
                  <a16:creationId xmlns:a16="http://schemas.microsoft.com/office/drawing/2014/main" id="{B66E7A26-404C-0B4F-AE1E-D8DBA06D9A33}"/>
                </a:ext>
              </a:extLst>
            </p:cNvPr>
            <p:cNvSpPr/>
            <p:nvPr/>
          </p:nvSpPr>
          <p:spPr>
            <a:xfrm>
              <a:off x="7883119" y="1050304"/>
              <a:ext cx="434110" cy="490261"/>
            </a:xfrm>
            <a:prstGeom prst="can">
              <a:avLst/>
            </a:prstGeom>
            <a:solidFill>
              <a:srgbClr val="7FB528"/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none" rtlCol="0" anchor="ctr">
              <a:spAutoFit/>
            </a:bodyPr>
            <a:lstStyle/>
            <a:p>
              <a:pPr algn="l"/>
              <a:endParaRPr lang="en-NL">
                <a:latin typeface="+mj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33B7379-F1E7-E944-87BE-D7B667AE5FFC}"/>
                </a:ext>
              </a:extLst>
            </p:cNvPr>
            <p:cNvSpPr txBox="1"/>
            <p:nvPr/>
          </p:nvSpPr>
          <p:spPr>
            <a:xfrm>
              <a:off x="7516520" y="1566303"/>
              <a:ext cx="11673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err="1">
                  <a:solidFill>
                    <a:srgbClr val="7FB528"/>
                  </a:solidFill>
                  <a:latin typeface="+mj-lt"/>
                </a:rPr>
                <a:t>i</a:t>
              </a:r>
              <a:r>
                <a:rPr lang="en-NL" sz="1000">
                  <a:solidFill>
                    <a:srgbClr val="7FB528"/>
                  </a:solidFill>
                  <a:latin typeface="+mj-lt"/>
                </a:rPr>
                <a:t>nternal database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1FD730-4C11-4745-AE72-8B4526085E53}"/>
                </a:ext>
              </a:extLst>
            </p:cNvPr>
            <p:cNvSpPr txBox="1"/>
            <p:nvPr/>
          </p:nvSpPr>
          <p:spPr>
            <a:xfrm>
              <a:off x="7946926" y="1242424"/>
              <a:ext cx="30649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L" sz="90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xlr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A27A1B5-2FE2-2540-8277-2EEE63F1EAB0}"/>
                </a:ext>
              </a:extLst>
            </p:cNvPr>
            <p:cNvSpPr txBox="1"/>
            <p:nvPr/>
          </p:nvSpPr>
          <p:spPr>
            <a:xfrm>
              <a:off x="5754658" y="1050750"/>
              <a:ext cx="16000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rgbClr val="7FB528"/>
                  </a:solidFill>
                  <a:latin typeface="+mj-lt"/>
                </a:rPr>
                <a:t>I</a:t>
              </a:r>
              <a:r>
                <a:rPr lang="en-NL" sz="1400">
                  <a:solidFill>
                    <a:srgbClr val="7FB528"/>
                  </a:solidFill>
                  <a:latin typeface="+mj-lt"/>
                </a:rPr>
                <a:t>nternal users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FB2F9D0-67E5-2840-96F0-00D3D59C5834}"/>
              </a:ext>
            </a:extLst>
          </p:cNvPr>
          <p:cNvGrpSpPr/>
          <p:nvPr/>
        </p:nvGrpSpPr>
        <p:grpSpPr>
          <a:xfrm>
            <a:off x="5261658" y="2305138"/>
            <a:ext cx="4082361" cy="1018198"/>
            <a:chOff x="5261658" y="2305138"/>
            <a:chExt cx="4082361" cy="101819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D656D42-5758-094F-A6CB-9766D60BF4CD}"/>
                </a:ext>
              </a:extLst>
            </p:cNvPr>
            <p:cNvGrpSpPr/>
            <p:nvPr/>
          </p:nvGrpSpPr>
          <p:grpSpPr>
            <a:xfrm>
              <a:off x="5261658" y="2603280"/>
              <a:ext cx="603050" cy="613372"/>
              <a:chOff x="5261658" y="1097998"/>
              <a:chExt cx="603050" cy="613372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21C32E14-319F-254B-B81A-25F8E74A58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5334000" y="1097998"/>
                <a:ext cx="420658" cy="442567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A87EAE-F1A0-BE41-A23A-F5DD282BE9AF}"/>
                  </a:ext>
                </a:extLst>
              </p:cNvPr>
              <p:cNvSpPr txBox="1"/>
              <p:nvPr/>
            </p:nvSpPr>
            <p:spPr>
              <a:xfrm>
                <a:off x="5261658" y="1465149"/>
                <a:ext cx="60305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NL" sz="1000">
                    <a:solidFill>
                      <a:schemeClr val="accent1"/>
                    </a:solidFill>
                    <a:latin typeface="+mj-lt"/>
                  </a:rPr>
                  <a:t>release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EC84C7-2669-7447-8488-78AA10B3A45E}"/>
                </a:ext>
              </a:extLst>
            </p:cNvPr>
            <p:cNvSpPr txBox="1"/>
            <p:nvPr/>
          </p:nvSpPr>
          <p:spPr>
            <a:xfrm>
              <a:off x="5754657" y="2544494"/>
              <a:ext cx="16806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rgbClr val="7FB528"/>
                  </a:solidFill>
                  <a:latin typeface="+mj-lt"/>
                </a:rPr>
                <a:t>LDAP</a:t>
              </a:r>
              <a:endParaRPr lang="en-NL" sz="1400">
                <a:solidFill>
                  <a:srgbClr val="7FB528"/>
                </a:solidFill>
                <a:latin typeface="+mj-lt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A4554FC-F10C-984A-9583-15F5330B2E81}"/>
                </a:ext>
              </a:extLst>
            </p:cNvPr>
            <p:cNvGrpSpPr/>
            <p:nvPr/>
          </p:nvGrpSpPr>
          <p:grpSpPr>
            <a:xfrm>
              <a:off x="5261658" y="2603280"/>
              <a:ext cx="603050" cy="613372"/>
              <a:chOff x="5261658" y="1097998"/>
              <a:chExt cx="603050" cy="613372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CD5BDD7C-7241-AB44-A8A9-92925E16DD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5334000" y="1097998"/>
                <a:ext cx="420658" cy="442567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51FE585-FEBD-164B-A876-C2F55BE05AAD}"/>
                  </a:ext>
                </a:extLst>
              </p:cNvPr>
              <p:cNvSpPr txBox="1"/>
              <p:nvPr/>
            </p:nvSpPr>
            <p:spPr>
              <a:xfrm>
                <a:off x="5261658" y="1465149"/>
                <a:ext cx="60305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NL" sz="1000">
                    <a:solidFill>
                      <a:srgbClr val="7FB528"/>
                    </a:solidFill>
                    <a:latin typeface="+mj-lt"/>
                  </a:rPr>
                  <a:t>release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8FDA574-AB9E-0549-8520-D374D654197C}"/>
                </a:ext>
              </a:extLst>
            </p:cNvPr>
            <p:cNvSpPr txBox="1"/>
            <p:nvPr/>
          </p:nvSpPr>
          <p:spPr>
            <a:xfrm>
              <a:off x="5754658" y="2799626"/>
              <a:ext cx="16806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>
                  <a:solidFill>
                    <a:srgbClr val="7FB528"/>
                  </a:solidFill>
                  <a:latin typeface="+mj-lt"/>
                </a:rPr>
                <a:t>xl-release-</a:t>
              </a:r>
              <a:r>
                <a:rPr lang="en-US" sz="1000" err="1">
                  <a:solidFill>
                    <a:srgbClr val="7FB528"/>
                  </a:solidFill>
                  <a:latin typeface="+mj-lt"/>
                </a:rPr>
                <a:t>security.xml</a:t>
              </a:r>
              <a:endParaRPr lang="en-NL" sz="1000">
                <a:solidFill>
                  <a:srgbClr val="7FB528"/>
                </a:solidFill>
                <a:latin typeface="+mj-lt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77591CD-9467-9E43-85BA-3C913F5B5C91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>
              <a:off x="5754658" y="2824564"/>
              <a:ext cx="1787119" cy="0"/>
            </a:xfrm>
            <a:prstGeom prst="straightConnector1">
              <a:avLst/>
            </a:prstGeom>
            <a:ln w="19050">
              <a:solidFill>
                <a:srgbClr val="7FB5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CE879C7-7955-E344-95EF-BA2619A0D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0212" y="2305138"/>
              <a:ext cx="1603807" cy="66528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9416332-E47F-8C4F-9A2D-518A77A54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38591" y="2637779"/>
              <a:ext cx="685557" cy="685557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AF46BB3-9543-CF41-843D-E07B728FC1D9}"/>
              </a:ext>
            </a:extLst>
          </p:cNvPr>
          <p:cNvGrpSpPr/>
          <p:nvPr/>
        </p:nvGrpSpPr>
        <p:grpSpPr>
          <a:xfrm>
            <a:off x="5261658" y="3704038"/>
            <a:ext cx="3962490" cy="1017896"/>
            <a:chOff x="5261658" y="3704038"/>
            <a:chExt cx="3962490" cy="101789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AF8FC9-34FD-CD41-948E-C83333BCB203}"/>
                </a:ext>
              </a:extLst>
            </p:cNvPr>
            <p:cNvGrpSpPr/>
            <p:nvPr/>
          </p:nvGrpSpPr>
          <p:grpSpPr>
            <a:xfrm>
              <a:off x="5261658" y="4108562"/>
              <a:ext cx="603050" cy="613372"/>
              <a:chOff x="5261658" y="1097998"/>
              <a:chExt cx="603050" cy="61337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9275B6B-105F-EE4A-91CB-0C709EA676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5334000" y="1097998"/>
                <a:ext cx="420658" cy="442567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EEBE03-497B-7F4A-9F67-D94217172B12}"/>
                  </a:ext>
                </a:extLst>
              </p:cNvPr>
              <p:cNvSpPr txBox="1"/>
              <p:nvPr/>
            </p:nvSpPr>
            <p:spPr>
              <a:xfrm>
                <a:off x="5261658" y="1465149"/>
                <a:ext cx="60305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NL" sz="1000">
                    <a:solidFill>
                      <a:schemeClr val="accent1"/>
                    </a:solidFill>
                    <a:latin typeface="+mj-lt"/>
                  </a:rPr>
                  <a:t>release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0B94A73-BC1A-E54C-B7B7-0531CC9E1AD2}"/>
                </a:ext>
              </a:extLst>
            </p:cNvPr>
            <p:cNvSpPr txBox="1"/>
            <p:nvPr/>
          </p:nvSpPr>
          <p:spPr>
            <a:xfrm>
              <a:off x="5754657" y="4051554"/>
              <a:ext cx="16806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rgbClr val="7FB528"/>
                  </a:solidFill>
                  <a:latin typeface="+mj-lt"/>
                </a:rPr>
                <a:t>OIDC</a:t>
              </a:r>
              <a:endParaRPr lang="en-NL" sz="1400">
                <a:solidFill>
                  <a:srgbClr val="7FB528"/>
                </a:solidFill>
                <a:latin typeface="+mj-lt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52FD9BE-7ED8-934E-821A-FC5E57026CE4}"/>
                </a:ext>
              </a:extLst>
            </p:cNvPr>
            <p:cNvCxnSpPr>
              <a:cxnSpLocks/>
            </p:cNvCxnSpPr>
            <p:nvPr/>
          </p:nvCxnSpPr>
          <p:spPr>
            <a:xfrm>
              <a:off x="5754658" y="4331624"/>
              <a:ext cx="1787119" cy="0"/>
            </a:xfrm>
            <a:prstGeom prst="straightConnector1">
              <a:avLst/>
            </a:prstGeom>
            <a:ln w="19050">
              <a:solidFill>
                <a:srgbClr val="7FB5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1B9618B-B69D-C64A-83FD-BDAE04EDC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45706" y="3704038"/>
              <a:ext cx="707470" cy="459013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276339C-BD06-784D-9833-19D7870C1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53862" y="4229316"/>
              <a:ext cx="918028" cy="4590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E31FD93-9A2F-E74D-B5C6-1CD385584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73441" y="3866163"/>
              <a:ext cx="350707" cy="350707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E349A19-045A-7243-9584-82C9A6033515}"/>
              </a:ext>
            </a:extLst>
          </p:cNvPr>
          <p:cNvGrpSpPr/>
          <p:nvPr/>
        </p:nvGrpSpPr>
        <p:grpSpPr>
          <a:xfrm>
            <a:off x="5261658" y="4915215"/>
            <a:ext cx="6447578" cy="1743558"/>
            <a:chOff x="5261658" y="4915215"/>
            <a:chExt cx="6447578" cy="174355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796B616-D9CB-6749-8303-CEABE28091A9}"/>
                </a:ext>
              </a:extLst>
            </p:cNvPr>
            <p:cNvGrpSpPr/>
            <p:nvPr/>
          </p:nvGrpSpPr>
          <p:grpSpPr>
            <a:xfrm>
              <a:off x="5261658" y="5613844"/>
              <a:ext cx="603050" cy="613372"/>
              <a:chOff x="5261658" y="1097998"/>
              <a:chExt cx="603050" cy="613372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D8D8DB27-E8E2-EC44-AA4A-707765DC6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5334000" y="1097998"/>
                <a:ext cx="420658" cy="442567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4357F5-0E12-9B41-8359-E8B104B1672C}"/>
                  </a:ext>
                </a:extLst>
              </p:cNvPr>
              <p:cNvSpPr txBox="1"/>
              <p:nvPr/>
            </p:nvSpPr>
            <p:spPr>
              <a:xfrm>
                <a:off x="5261658" y="1465149"/>
                <a:ext cx="60305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NL" sz="1000">
                    <a:solidFill>
                      <a:schemeClr val="accent1"/>
                    </a:solidFill>
                    <a:latin typeface="+mj-lt"/>
                  </a:rPr>
                  <a:t>release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769FE9A-BF11-4944-A16A-1F6D3F7CBE2E}"/>
                </a:ext>
              </a:extLst>
            </p:cNvPr>
            <p:cNvSpPr txBox="1"/>
            <p:nvPr/>
          </p:nvSpPr>
          <p:spPr>
            <a:xfrm>
              <a:off x="5757190" y="5561510"/>
              <a:ext cx="16806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rgbClr val="7FB528"/>
                  </a:solidFill>
                  <a:latin typeface="+mj-lt"/>
                </a:rPr>
                <a:t>OIDC</a:t>
              </a:r>
              <a:endParaRPr lang="en-NL" sz="1400">
                <a:solidFill>
                  <a:srgbClr val="7FB528"/>
                </a:solidFill>
                <a:latin typeface="+mj-lt"/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5267C8D-49A0-B143-B558-40611C8D6113}"/>
                </a:ext>
              </a:extLst>
            </p:cNvPr>
            <p:cNvCxnSpPr>
              <a:cxnSpLocks/>
            </p:cNvCxnSpPr>
            <p:nvPr/>
          </p:nvCxnSpPr>
          <p:spPr>
            <a:xfrm>
              <a:off x="5757191" y="5841580"/>
              <a:ext cx="1787119" cy="0"/>
            </a:xfrm>
            <a:prstGeom prst="straightConnector1">
              <a:avLst/>
            </a:prstGeom>
            <a:ln w="19050">
              <a:solidFill>
                <a:srgbClr val="7FB5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D49D9251-D781-294B-B9A6-55B0D1649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15274" y="6058318"/>
              <a:ext cx="1219913" cy="246221"/>
            </a:xfrm>
            <a:prstGeom prst="rect">
              <a:avLst/>
            </a:prstGeom>
          </p:spPr>
        </p:pic>
        <p:sp>
          <p:nvSpPr>
            <p:cNvPr id="68" name="Can 67">
              <a:extLst>
                <a:ext uri="{FF2B5EF4-FFF2-40B4-BE49-F238E27FC236}">
                  <a16:creationId xmlns:a16="http://schemas.microsoft.com/office/drawing/2014/main" id="{8222B0DF-DA71-5A4C-8C37-42B3E73EFEF7}"/>
                </a:ext>
              </a:extLst>
            </p:cNvPr>
            <p:cNvSpPr/>
            <p:nvPr/>
          </p:nvSpPr>
          <p:spPr>
            <a:xfrm>
              <a:off x="7995640" y="5587408"/>
              <a:ext cx="434110" cy="490261"/>
            </a:xfrm>
            <a:prstGeom prst="ca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txBody>
            <a:bodyPr wrap="none" rtlCol="0" anchor="ctr">
              <a:spAutoFit/>
            </a:bodyPr>
            <a:lstStyle/>
            <a:p>
              <a:pPr algn="l"/>
              <a:endParaRPr lang="en-NL">
                <a:latin typeface="+mj-lt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143B0F14-5AF2-7745-AD1E-F13F463B4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44019" y="4915215"/>
              <a:ext cx="540541" cy="350708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6B310E0-DE55-0243-9E40-4539CB8DC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37858" y="5194663"/>
              <a:ext cx="700189" cy="350095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520AABB4-9A71-004F-81EC-7E1CD4C22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613761" y="5089868"/>
              <a:ext cx="194646" cy="194646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EFA31E0-013A-C54D-90CA-178D142FC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285805" y="5604753"/>
              <a:ext cx="582613" cy="326263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CA7AD528-968E-1245-BFF9-9AD8EAFFC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977623" y="5603662"/>
              <a:ext cx="420658" cy="582450"/>
            </a:xfrm>
            <a:prstGeom prst="rect">
              <a:avLst/>
            </a:prstGeom>
          </p:spPr>
        </p:pic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09E6445-F88C-2440-956D-DE3B48C193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2876" y="5416261"/>
              <a:ext cx="535918" cy="299138"/>
            </a:xfrm>
            <a:prstGeom prst="straightConnector1">
              <a:avLst/>
            </a:prstGeom>
            <a:ln w="19050">
              <a:solidFill>
                <a:srgbClr val="7FB5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14B61C9A-BF13-9443-9C92-71ED59AEEA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8591" y="5658109"/>
              <a:ext cx="685557" cy="174431"/>
            </a:xfrm>
            <a:prstGeom prst="straightConnector1">
              <a:avLst/>
            </a:prstGeom>
            <a:ln w="19050">
              <a:solidFill>
                <a:srgbClr val="7FB5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E8C7035-EF3A-524D-9328-3183527B1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1060" y="5899519"/>
              <a:ext cx="631619" cy="45909"/>
            </a:xfrm>
            <a:prstGeom prst="straightConnector1">
              <a:avLst/>
            </a:prstGeom>
            <a:ln w="19050">
              <a:solidFill>
                <a:srgbClr val="7FB5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E8CC269-22D5-5F4A-BD42-EC0CD5BCFDE6}"/>
                </a:ext>
              </a:extLst>
            </p:cNvPr>
            <p:cNvSpPr txBox="1"/>
            <p:nvPr/>
          </p:nvSpPr>
          <p:spPr>
            <a:xfrm>
              <a:off x="9048794" y="6289441"/>
              <a:ext cx="2274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7FB528"/>
                  </a:solidFill>
                  <a:latin typeface="+mj-lt"/>
                </a:rPr>
                <a:t>+ more features</a:t>
              </a:r>
              <a:endParaRPr lang="en-NL">
                <a:solidFill>
                  <a:srgbClr val="7FB528"/>
                </a:solidFill>
                <a:latin typeface="+mj-lt"/>
              </a:endParaRP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74E814A-A43E-DF4C-96C3-1CF932574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24473" y="5374325"/>
              <a:ext cx="984763" cy="408494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440AE6D1-139F-1C4D-A6EB-23489DADE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70732" y="5724955"/>
              <a:ext cx="419974" cy="4199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9760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A15D01-056C-CD47-86B8-E161FD03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What is Keycloak?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458B8-6502-9443-8AF1-95F071085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6E7E2E-FFFB-944B-9169-F6B015149E7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102225" y="1291954"/>
            <a:ext cx="6823794" cy="49082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4170"/>
            <a:r>
              <a:rPr lang="en-US">
                <a:latin typeface="Arial"/>
                <a:cs typeface="Arial"/>
              </a:rPr>
              <a:t>Open Source Identity and Access Management</a:t>
            </a:r>
          </a:p>
          <a:p>
            <a:pPr marL="344170"/>
            <a:r>
              <a:rPr lang="en-US"/>
              <a:t>Storing users and Authentication out of the box</a:t>
            </a:r>
          </a:p>
          <a:p>
            <a:pPr marL="344170"/>
            <a:r>
              <a:rPr lang="en-US"/>
              <a:t>User Federation, Identity Brokering and Social Login</a:t>
            </a:r>
          </a:p>
          <a:p>
            <a:pPr marL="344170"/>
            <a:r>
              <a:rPr lang="en-US"/>
              <a:t>Standards based</a:t>
            </a:r>
          </a:p>
          <a:p>
            <a:pPr marL="344170"/>
            <a:r>
              <a:rPr lang="en-NL" b="1"/>
              <a:t>Does the heavy lifting for us</a:t>
            </a:r>
            <a:endParaRPr lang="en-US" b="1"/>
          </a:p>
          <a:p>
            <a:pPr marL="344170"/>
            <a:r>
              <a:rPr lang="en-US"/>
              <a:t>Standalone-service</a:t>
            </a:r>
          </a:p>
          <a:p>
            <a:pPr marL="344170"/>
            <a:r>
              <a:rPr lang="en-US"/>
              <a:t>Backed by RedHat / IBM</a:t>
            </a:r>
          </a:p>
          <a:p>
            <a:pPr marL="344170"/>
            <a:r>
              <a:rPr lang="en-US">
                <a:latin typeface="Arial"/>
                <a:cs typeface="Arial"/>
              </a:rPr>
              <a:t>Easily configured with Digital.ai Release and Digital.ai Deploy</a:t>
            </a:r>
          </a:p>
          <a:p>
            <a:pPr marL="344170"/>
            <a:endParaRPr lang="en-NL"/>
          </a:p>
          <a:p>
            <a:pPr marL="175895" indent="0">
              <a:buNone/>
            </a:pPr>
            <a:r>
              <a:rPr lang="en-NL"/>
              <a:t>Digital.ai products will use Keycloak as a shared service</a:t>
            </a:r>
          </a:p>
        </p:txBody>
      </p:sp>
    </p:spTree>
    <p:extLst>
      <p:ext uri="{BB962C8B-B14F-4D97-AF65-F5344CB8AC3E}">
        <p14:creationId xmlns:p14="http://schemas.microsoft.com/office/powerpoint/2010/main" val="2704580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F2F444-4D5B-A046-830B-23577AEE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What problems does it solve?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ECEE4-28D0-3A49-9C21-CB22B4825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124463-B1D5-C943-A503-BFD0E2E9E1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L" err="1">
                <a:latin typeface="Arial"/>
                <a:cs typeface="Arial"/>
              </a:rPr>
              <a:t>Keycloak</a:t>
            </a:r>
            <a:r>
              <a:rPr lang="en-NL">
                <a:latin typeface="Arial"/>
                <a:cs typeface="Arial"/>
              </a:rPr>
              <a:t> Solutions</a:t>
            </a:r>
            <a:endParaRPr lang="en-N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E352D1-CAC8-0F48-9FA8-9A608299863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102225" y="1291954"/>
            <a:ext cx="6668117" cy="4908264"/>
          </a:xfrm>
        </p:spPr>
        <p:txBody>
          <a:bodyPr/>
          <a:lstStyle/>
          <a:p>
            <a:r>
              <a:rPr lang="en-NL" b="1" dirty="0"/>
              <a:t>Single Sign On</a:t>
            </a:r>
          </a:p>
          <a:p>
            <a:r>
              <a:rPr lang="en-NL" b="1" dirty="0"/>
              <a:t>Connect to Office 365, OKTA or GitHub</a:t>
            </a:r>
          </a:p>
          <a:p>
            <a:r>
              <a:rPr lang="en-NL" b="1" dirty="0"/>
              <a:t>Token-based access</a:t>
            </a:r>
          </a:p>
          <a:p>
            <a:r>
              <a:rPr lang="en-NL" b="1" dirty="0"/>
              <a:t>Configure everything in the UI</a:t>
            </a:r>
          </a:p>
          <a:p>
            <a:pPr lvl="1"/>
            <a:r>
              <a:rPr lang="en-NL" dirty="0"/>
              <a:t>Supports JSON export</a:t>
            </a:r>
          </a:p>
          <a:p>
            <a:r>
              <a:rPr lang="en-NL" dirty="0"/>
              <a:t>LDAP and Kerberos User Federation</a:t>
            </a:r>
          </a:p>
          <a:p>
            <a:r>
              <a:rPr lang="en-NL" dirty="0"/>
              <a:t>2-Factor Authentication</a:t>
            </a:r>
          </a:p>
          <a:p>
            <a:r>
              <a:rPr lang="en-NL" dirty="0"/>
              <a:t>OTPs</a:t>
            </a:r>
          </a:p>
          <a:p>
            <a:r>
              <a:rPr lang="en-NL" dirty="0"/>
              <a:t>User signup &amp; registration</a:t>
            </a:r>
          </a:p>
        </p:txBody>
      </p:sp>
    </p:spTree>
    <p:extLst>
      <p:ext uri="{BB962C8B-B14F-4D97-AF65-F5344CB8AC3E}">
        <p14:creationId xmlns:p14="http://schemas.microsoft.com/office/powerpoint/2010/main" val="351684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F0F0D1-7833-104B-8E1B-3090ED78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32" y="796413"/>
            <a:ext cx="4025925" cy="4908264"/>
          </a:xfrm>
        </p:spPr>
        <p:txBody>
          <a:bodyPr/>
          <a:lstStyle/>
          <a:p>
            <a:r>
              <a:rPr lang="en-NL">
                <a:latin typeface="Arial"/>
                <a:ea typeface="Segoe UI Historic"/>
                <a:cs typeface="Arial"/>
              </a:rPr>
              <a:t>Configure</a:t>
            </a:r>
            <a:br>
              <a:rPr lang="en-NL"/>
            </a:br>
            <a:r>
              <a:rPr lang="en-NL">
                <a:latin typeface="Arial"/>
                <a:ea typeface="Segoe UI Historic"/>
                <a:cs typeface="Arial"/>
              </a:rPr>
              <a:t>Digital.ai Release to use </a:t>
            </a:r>
            <a:r>
              <a:rPr lang="en-NL" err="1">
                <a:latin typeface="Arial"/>
                <a:ea typeface="Segoe UI Historic"/>
                <a:cs typeface="Arial"/>
              </a:rPr>
              <a:t>Keycloak</a:t>
            </a:r>
            <a:endParaRPr lang="en-US" err="1">
              <a:latin typeface="Arial"/>
              <a:ea typeface="Segoe UI Historic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30AE4-2DB1-5647-BB30-311ED1DA4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6303D5-5487-9E4C-BC5C-59BEAC0564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L"/>
              <a:t>Plan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89C0C1-A72C-C94D-9275-4C2C4492B6D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102225" y="1291953"/>
            <a:ext cx="6668117" cy="527089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8795" indent="-342900">
              <a:buFont typeface="+mj-lt"/>
              <a:buAutoNum type="arabicPeriod"/>
            </a:pPr>
            <a:r>
              <a:rPr lang="en-NL" b="1" dirty="0"/>
              <a:t>Set up a Keycloak server</a:t>
            </a:r>
            <a:endParaRPr lang="en-US" b="1" dirty="0"/>
          </a:p>
          <a:p>
            <a:pPr marL="629920" lvl="1"/>
            <a:r>
              <a:rPr lang="en-NL" dirty="0"/>
              <a:t>Let’s start with Docker</a:t>
            </a:r>
          </a:p>
          <a:p>
            <a:pPr marL="518795" indent="-342900">
              <a:buFont typeface="+mj-lt"/>
              <a:buAutoNum type="arabicPeriod"/>
            </a:pPr>
            <a:r>
              <a:rPr lang="en-NL" b="1" dirty="0"/>
              <a:t>Configure Keycloak</a:t>
            </a:r>
          </a:p>
          <a:p>
            <a:pPr marL="629920" lvl="1"/>
            <a:r>
              <a:rPr lang="en-NL" dirty="0"/>
              <a:t>Realm</a:t>
            </a:r>
          </a:p>
          <a:p>
            <a:pPr marL="629920" lvl="1"/>
            <a:r>
              <a:rPr lang="en-NL" dirty="0"/>
              <a:t>Roles and users</a:t>
            </a:r>
          </a:p>
          <a:p>
            <a:pPr marL="629920" lvl="1"/>
            <a:r>
              <a:rPr lang="en-NL" dirty="0"/>
              <a:t>Client</a:t>
            </a:r>
          </a:p>
          <a:p>
            <a:pPr marL="518795" indent="-342900">
              <a:buFont typeface="+mj-lt"/>
              <a:buAutoNum type="arabicPeriod"/>
            </a:pPr>
            <a:r>
              <a:rPr lang="en-NL" b="1" dirty="0">
                <a:latin typeface="Arial"/>
                <a:cs typeface="Arial"/>
              </a:rPr>
              <a:t>Configure Digital.ai Release</a:t>
            </a:r>
            <a:endParaRPr lang="en-NL" b="1" dirty="0"/>
          </a:p>
          <a:p>
            <a:pPr marL="629920" lvl="1"/>
            <a:r>
              <a:rPr lang="en-NL" dirty="0"/>
              <a:t>Install </a:t>
            </a:r>
            <a:r>
              <a:rPr lang="en-US" dirty="0" err="1"/>
              <a:t>xlr</a:t>
            </a:r>
            <a:r>
              <a:rPr lang="en-US" dirty="0"/>
              <a:t>-auth-</a:t>
            </a:r>
            <a:r>
              <a:rPr lang="en-US" dirty="0" err="1"/>
              <a:t>oidc</a:t>
            </a:r>
            <a:r>
              <a:rPr lang="en-US" dirty="0"/>
              <a:t>-plugin</a:t>
            </a:r>
          </a:p>
          <a:p>
            <a:pPr marL="629920" lvl="1"/>
            <a:r>
              <a:rPr lang="en-US" dirty="0"/>
              <a:t>Configure xl-</a:t>
            </a:r>
            <a:r>
              <a:rPr lang="en-US" dirty="0" err="1"/>
              <a:t>release.conf</a:t>
            </a:r>
            <a:r>
              <a:rPr lang="en-US" dirty="0"/>
              <a:t> with </a:t>
            </a:r>
            <a:r>
              <a:rPr lang="en-US" dirty="0" err="1"/>
              <a:t>Keycloak</a:t>
            </a:r>
            <a:r>
              <a:rPr lang="en-US" dirty="0"/>
              <a:t> info</a:t>
            </a:r>
          </a:p>
          <a:p>
            <a:pPr marL="629920" lvl="1"/>
            <a:r>
              <a:rPr lang="en-US" dirty="0"/>
              <a:t>Restart</a:t>
            </a:r>
          </a:p>
          <a:p>
            <a:pPr marL="518795" indent="-342900">
              <a:buFont typeface="+mj-lt"/>
              <a:buAutoNum type="arabicPeriod"/>
            </a:pPr>
            <a:r>
              <a:rPr lang="en-US" b="1" dirty="0"/>
              <a:t>Log in!</a:t>
            </a:r>
          </a:p>
        </p:txBody>
      </p:sp>
    </p:spTree>
    <p:extLst>
      <p:ext uri="{BB962C8B-B14F-4D97-AF65-F5344CB8AC3E}">
        <p14:creationId xmlns:p14="http://schemas.microsoft.com/office/powerpoint/2010/main" val="217279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FB3CFA-CC69-D245-B712-08B95A61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Demo Time!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BEBC6-9C87-3E46-9E9C-64FA4EB91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B9A879-BACD-434E-A486-09F176B6FC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80999" y="2695606"/>
            <a:ext cx="6668117" cy="422564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5895" indent="0">
              <a:buNone/>
            </a:pPr>
            <a:r>
              <a:rPr lang="en-NL" sz="2000" dirty="0">
                <a:latin typeface="Arial"/>
                <a:cs typeface="Arial"/>
              </a:rPr>
              <a:t>The demo is on GitHub</a:t>
            </a:r>
            <a:endParaRPr lang="en-US" sz="2000" dirty="0">
              <a:latin typeface="Arial"/>
              <a:cs typeface="Arial"/>
            </a:endParaRPr>
          </a:p>
          <a:p>
            <a:pPr marL="175895" indent="0">
              <a:buNone/>
            </a:pPr>
            <a:r>
              <a:rPr lang="en-US" sz="2000" dirty="0">
                <a:solidFill>
                  <a:srgbClr val="DB6247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https://github.com/xebialabs-community/devops-keycloak-examples</a:t>
            </a:r>
            <a:r>
              <a:rPr lang="en-US" sz="2000" dirty="0">
                <a:solidFill>
                  <a:srgbClr val="DB6247"/>
                </a:solidFill>
                <a:latin typeface="Arial"/>
                <a:cs typeface="Arial"/>
              </a:rPr>
              <a:t> 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279134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A0B1-49F9-4D4C-A221-FA464F69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18A0A-17F1-5441-BF6D-1B316BD74E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latin typeface="Arial"/>
                <a:ea typeface="Segoe UI Historic"/>
                <a:cs typeface="Arial"/>
              </a:rPr>
              <a:t>Example code: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B0BD6-AC3D-2F43-9C43-640150192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3D370C-058D-F24E-8416-E454F8EEB99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A3A9C-F809-4141-88D4-667FEDA1BD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Try it yourself: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DFB8E9-75A2-2E42-A3C8-7E5A1F7EC27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102225" y="1974574"/>
            <a:ext cx="6668117" cy="10180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5895" indent="-175895"/>
            <a:endParaRPr lang="en-US"/>
          </a:p>
          <a:p>
            <a:pPr marL="175895" indent="-175895"/>
            <a:endParaRPr lang="en-US"/>
          </a:p>
          <a:p>
            <a:pPr marL="175895" indent="-175895"/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0745CBE-0C49-D34C-ABD9-30A023461563}"/>
              </a:ext>
            </a:extLst>
          </p:cNvPr>
          <p:cNvSpPr txBox="1">
            <a:spLocks/>
          </p:cNvSpPr>
          <p:nvPr/>
        </p:nvSpPr>
        <p:spPr>
          <a:xfrm>
            <a:off x="5036804" y="2590964"/>
            <a:ext cx="6667990" cy="400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rtl="0" eaLnBrk="1" fontAlgn="base" hangingPunct="1">
              <a:spcBef>
                <a:spcPts val="300"/>
              </a:spcBef>
              <a:spcAft>
                <a:spcPts val="1200"/>
              </a:spcAft>
              <a:buClr>
                <a:srgbClr val="649A3D"/>
              </a:buClr>
              <a:buFont typeface="Arial" panose="020B0604020202020204" pitchFamily="34" charset="0"/>
              <a:buNone/>
              <a:tabLst/>
              <a:defRPr sz="2000" b="1" kern="1200">
                <a:solidFill>
                  <a:srgbClr val="649A3D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defRPr>
            </a:lvl1pPr>
            <a:lvl2pPr marL="457200" indent="0" algn="l" rtl="0" eaLnBrk="1" fontAlgn="base" hangingPunct="1"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tabLst/>
              <a:defRPr sz="2800" kern="1200">
                <a:solidFill>
                  <a:srgbClr val="55555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2pPr>
            <a:lvl3pPr marL="914400" indent="0" algn="l" rtl="0" eaLnBrk="1" fontAlgn="base" hangingPunct="1">
              <a:spcBef>
                <a:spcPts val="300"/>
              </a:spcBef>
              <a:spcAft>
                <a:spcPts val="1200"/>
              </a:spcAft>
              <a:buClr>
                <a:srgbClr val="7F7F7F"/>
              </a:buClr>
              <a:buFont typeface="Arial" panose="020B0604020202020204" pitchFamily="34" charset="0"/>
              <a:buNone/>
              <a:tabLst/>
              <a:defRPr sz="2400" kern="1200">
                <a:solidFill>
                  <a:srgbClr val="55555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900"/>
              </a:spcAft>
              <a:buClr>
                <a:srgbClr val="AAAAAA"/>
              </a:buClr>
              <a:buFont typeface="Arial" panose="020B0604020202020204" pitchFamily="34" charset="0"/>
              <a:buNone/>
              <a:tabLst/>
              <a:defRPr sz="2000" kern="1200">
                <a:solidFill>
                  <a:srgbClr val="55555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D4D4D4"/>
              </a:buClr>
              <a:buFont typeface="Arial" panose="020B0604020202020204" pitchFamily="34" charset="0"/>
              <a:buNone/>
              <a:tabLst/>
              <a:defRPr sz="2000" kern="1200">
                <a:solidFill>
                  <a:srgbClr val="555555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Continue the conversation: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E16C314-3DFE-7C4B-B309-E7F57A28027B}"/>
              </a:ext>
            </a:extLst>
          </p:cNvPr>
          <p:cNvSpPr txBox="1">
            <a:spLocks/>
          </p:cNvSpPr>
          <p:nvPr/>
        </p:nvSpPr>
        <p:spPr>
          <a:xfrm>
            <a:off x="5100754" y="3028903"/>
            <a:ext cx="6668117" cy="10180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76213" indent="-176213" algn="l" rtl="0" eaLnBrk="1" fontAlgn="base" hangingPunct="1">
              <a:spcBef>
                <a:spcPts val="300"/>
              </a:spcBef>
              <a:spcAft>
                <a:spcPts val="1200"/>
              </a:spcAft>
              <a:buClr>
                <a:srgbClr val="649A3D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rgbClr val="55555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5938" indent="-169863" algn="l" rtl="0" eaLnBrk="1" fontAlgn="base" hangingPunct="1"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rgbClr val="55555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4863" indent="-176213" algn="l" rtl="0" eaLnBrk="1" fontAlgn="base" hangingPunct="1">
              <a:spcBef>
                <a:spcPts val="300"/>
              </a:spcBef>
              <a:spcAft>
                <a:spcPts val="1200"/>
              </a:spcAft>
              <a:buClr>
                <a:srgbClr val="7F7F7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rgbClr val="55555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indent="-1714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900"/>
              </a:spcAft>
              <a:buClr>
                <a:srgbClr val="AAAAAA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rgbClr val="55555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16038" indent="-16510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rgbClr val="D4D4D4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rgbClr val="55555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5895" indent="-175895"/>
            <a:r>
              <a:rPr lang="en-US">
                <a:latin typeface="Arial"/>
                <a:cs typeface="Arial"/>
              </a:rPr>
              <a:t>Community Forum - </a:t>
            </a:r>
            <a:r>
              <a:rPr lang="en-US" u="sng">
                <a:solidFill>
                  <a:srgbClr val="DB6247"/>
                </a:solidFill>
                <a:latin typeface="Arial"/>
                <a:cs typeface="Arial"/>
              </a:rPr>
              <a:t>https://community.xebialabs.com</a:t>
            </a:r>
            <a:endParaRPr lang="en-US" u="sng">
              <a:solidFill>
                <a:srgbClr val="DB6247"/>
              </a:solidFill>
            </a:endParaRPr>
          </a:p>
          <a:p>
            <a:pPr marL="175895" indent="-175895"/>
            <a:endParaRPr lang="en-US">
              <a:solidFill>
                <a:srgbClr val="DB6247"/>
              </a:solidFill>
            </a:endParaRPr>
          </a:p>
          <a:p>
            <a:pPr marL="175895" indent="-175895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04BCEF-34E7-4D0C-BC8F-D9B4721A228E}"/>
              </a:ext>
            </a:extLst>
          </p:cNvPr>
          <p:cNvSpPr txBox="1"/>
          <p:nvPr/>
        </p:nvSpPr>
        <p:spPr>
          <a:xfrm>
            <a:off x="5100754" y="1741449"/>
            <a:ext cx="680874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lr>
                <a:srgbClr val="639A3D"/>
              </a:buClr>
              <a:buFont typeface="Arial"/>
              <a:buChar char="•"/>
            </a:pPr>
            <a:r>
              <a:rPr lang="en-US" sz="1600" u="sng" dirty="0">
                <a:solidFill>
                  <a:srgbClr val="DB6247"/>
                </a:solidFill>
                <a:ea typeface="+mn-lt"/>
                <a:cs typeface="+mn-l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https://github.com/xebialabs-community/devops-keycloak-examples</a:t>
            </a:r>
            <a:r>
              <a:rPr lang="en-US" sz="1600" u="sng" dirty="0">
                <a:solidFill>
                  <a:srgbClr val="DB6247"/>
                </a:solidFill>
                <a:ea typeface="+mn-lt"/>
                <a:cs typeface="+mn-lt"/>
              </a:rPr>
              <a:t> </a:t>
            </a:r>
            <a:endParaRPr lang="en-US" sz="1600" u="sng" dirty="0">
              <a:solidFill>
                <a:srgbClr val="DB6247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67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CD1EA1-0B2F-314E-9D46-534D3F200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153" y="3344060"/>
            <a:ext cx="9369282" cy="1006475"/>
          </a:xfrm>
        </p:spPr>
        <p:txBody>
          <a:bodyPr/>
          <a:lstStyle/>
          <a:p>
            <a:r>
              <a:rPr lang="en-US" sz="6600">
                <a:latin typeface="Arial"/>
                <a:ea typeface="Segoe UI Historic"/>
                <a:cs typeface="Arial"/>
              </a:rPr>
              <a:t>Thank You</a:t>
            </a:r>
            <a:endParaRPr lang="en-US" sz="6600"/>
          </a:p>
        </p:txBody>
      </p:sp>
    </p:spTree>
    <p:extLst>
      <p:ext uri="{BB962C8B-B14F-4D97-AF65-F5344CB8AC3E}">
        <p14:creationId xmlns:p14="http://schemas.microsoft.com/office/powerpoint/2010/main" val="272040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gital.ai 2020">
  <a:themeElements>
    <a:clrScheme name="DAI-Colors">
      <a:dk1>
        <a:srgbClr val="000000"/>
      </a:dk1>
      <a:lt1>
        <a:srgbClr val="FFFFFF"/>
      </a:lt1>
      <a:dk2>
        <a:srgbClr val="7F7F7F"/>
      </a:dk2>
      <a:lt2>
        <a:srgbClr val="F3F3F3"/>
      </a:lt2>
      <a:accent1>
        <a:srgbClr val="649A3C"/>
      </a:accent1>
      <a:accent2>
        <a:srgbClr val="DB6147"/>
      </a:accent2>
      <a:accent3>
        <a:srgbClr val="2059B7"/>
      </a:accent3>
      <a:accent4>
        <a:srgbClr val="279FEA"/>
      </a:accent4>
      <a:accent5>
        <a:srgbClr val="33D389"/>
      </a:accent5>
      <a:accent6>
        <a:srgbClr val="F7B730"/>
      </a:accent6>
      <a:hlink>
        <a:srgbClr val="2059B7"/>
      </a:hlink>
      <a:folHlink>
        <a:srgbClr val="6C619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wrap="none" rtlCol="0" anchor="ctr">
        <a:spAutoFit/>
      </a:bodyPr>
      <a:lstStyle>
        <a:defPPr algn="l">
          <a:defRPr dirty="0">
            <a:latin typeface="+mj-lt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defRPr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igital.ai 2020" id="{59C52E07-443E-A545-A825-2D644A8CAB5B}" vid="{88E2C3B6-497D-0042-A24E-3CD45688FD8C}"/>
    </a:ext>
  </a:extLst>
</a:theme>
</file>

<file path=ppt/theme/theme2.xml><?xml version="1.0" encoding="utf-8"?>
<a:theme xmlns:a="http://schemas.openxmlformats.org/drawingml/2006/main" name="Digital.ai - PPT Template - 10-Apr">
  <a:themeElements>
    <a:clrScheme name="2020-digital-ai">
      <a:dk1>
        <a:srgbClr val="000000"/>
      </a:dk1>
      <a:lt1>
        <a:srgbClr val="FFFFFF"/>
      </a:lt1>
      <a:dk2>
        <a:srgbClr val="7F7F7F"/>
      </a:dk2>
      <a:lt2>
        <a:srgbClr val="F3F3F3"/>
      </a:lt2>
      <a:accent1>
        <a:srgbClr val="649A3C"/>
      </a:accent1>
      <a:accent2>
        <a:srgbClr val="DB6147"/>
      </a:accent2>
      <a:accent3>
        <a:srgbClr val="2059B7"/>
      </a:accent3>
      <a:accent4>
        <a:srgbClr val="279FEA"/>
      </a:accent4>
      <a:accent5>
        <a:srgbClr val="61B3B8"/>
      </a:accent5>
      <a:accent6>
        <a:srgbClr val="F7D85F"/>
      </a:accent6>
      <a:hlink>
        <a:srgbClr val="2059B7"/>
      </a:hlink>
      <a:folHlink>
        <a:srgbClr val="6C619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wrap="none" rtlCol="0" anchor="ctr">
        <a:spAutoFit/>
      </a:bodyPr>
      <a:lstStyle>
        <a:defPPr algn="l">
          <a:defRPr dirty="0">
            <a:latin typeface="+mj-lt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defRPr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igital-ai-PPT-template" id="{B94B12E7-4FE3-5149-B1BD-F31527A58675}" vid="{93347303-A116-2946-967B-A1FF9AF3C7E1}"/>
    </a:ext>
  </a:extLst>
</a:theme>
</file>

<file path=ppt/theme/theme3.xml><?xml version="1.0" encoding="utf-8"?>
<a:theme xmlns:a="http://schemas.openxmlformats.org/drawingml/2006/main" name="Digital.ai - PPT Template - 10-Apr">
  <a:themeElements>
    <a:clrScheme name="DAI-Colors">
      <a:dk1>
        <a:srgbClr val="000000"/>
      </a:dk1>
      <a:lt1>
        <a:srgbClr val="FFFFFF"/>
      </a:lt1>
      <a:dk2>
        <a:srgbClr val="7F7F7F"/>
      </a:dk2>
      <a:lt2>
        <a:srgbClr val="F3F3F3"/>
      </a:lt2>
      <a:accent1>
        <a:srgbClr val="649A3C"/>
      </a:accent1>
      <a:accent2>
        <a:srgbClr val="DB6147"/>
      </a:accent2>
      <a:accent3>
        <a:srgbClr val="2059B7"/>
      </a:accent3>
      <a:accent4>
        <a:srgbClr val="279FEA"/>
      </a:accent4>
      <a:accent5>
        <a:srgbClr val="33D389"/>
      </a:accent5>
      <a:accent6>
        <a:srgbClr val="F7B730"/>
      </a:accent6>
      <a:hlink>
        <a:srgbClr val="2059B7"/>
      </a:hlink>
      <a:folHlink>
        <a:srgbClr val="6C619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wrap="none" rtlCol="0" anchor="ctr">
        <a:spAutoFit/>
      </a:bodyPr>
      <a:lstStyle>
        <a:defPPr algn="l">
          <a:defRPr dirty="0">
            <a:latin typeface="+mj-lt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defRPr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igital-ai-PPT-template" id="{F8B99A2B-CB3F-7F40-89A4-AB30AED8FBCC}" vid="{42A65A99-574F-BD48-9B85-B5440A06A982}"/>
    </a:ext>
  </a:extLst>
</a:theme>
</file>

<file path=ppt/theme/theme4.xml><?xml version="1.0" encoding="utf-8"?>
<a:theme xmlns:a="http://schemas.openxmlformats.org/drawingml/2006/main" name="1_Digital.ai - PPT Template - 10-Apr">
  <a:themeElements>
    <a:clrScheme name="2020-digital-ai">
      <a:dk1>
        <a:srgbClr val="000000"/>
      </a:dk1>
      <a:lt1>
        <a:srgbClr val="FFFFFF"/>
      </a:lt1>
      <a:dk2>
        <a:srgbClr val="7F7F7F"/>
      </a:dk2>
      <a:lt2>
        <a:srgbClr val="F3F3F3"/>
      </a:lt2>
      <a:accent1>
        <a:srgbClr val="649A3C"/>
      </a:accent1>
      <a:accent2>
        <a:srgbClr val="DB6147"/>
      </a:accent2>
      <a:accent3>
        <a:srgbClr val="2059B7"/>
      </a:accent3>
      <a:accent4>
        <a:srgbClr val="279FEA"/>
      </a:accent4>
      <a:accent5>
        <a:srgbClr val="61B3B8"/>
      </a:accent5>
      <a:accent6>
        <a:srgbClr val="F7D85F"/>
      </a:accent6>
      <a:hlink>
        <a:srgbClr val="2059B7"/>
      </a:hlink>
      <a:folHlink>
        <a:srgbClr val="6C619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wrap="none" rtlCol="0" anchor="ctr">
        <a:spAutoFit/>
      </a:bodyPr>
      <a:lstStyle>
        <a:defPPr algn="l">
          <a:defRPr dirty="0">
            <a:latin typeface="+mj-lt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defRPr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igital-ai-PPT-template" id="{B94B12E7-4FE3-5149-B1BD-F31527A58675}" vid="{93347303-A116-2946-967B-A1FF9AF3C7E1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4CD55CC1FA7D479329284FBD1AF51B" ma:contentTypeVersion="11" ma:contentTypeDescription="Create a new document." ma:contentTypeScope="" ma:versionID="5d5517a79bf624299f445674e76fb09e">
  <xsd:schema xmlns:xsd="http://www.w3.org/2001/XMLSchema" xmlns:xs="http://www.w3.org/2001/XMLSchema" xmlns:p="http://schemas.microsoft.com/office/2006/metadata/properties" xmlns:ns2="01ebed6b-ceab-44f2-acf7-1eadfe346bc6" xmlns:ns3="3dcbc1d8-826d-45ca-8fc8-20a75c088b05" targetNamespace="http://schemas.microsoft.com/office/2006/metadata/properties" ma:root="true" ma:fieldsID="13104ece5df51f930e99cbf67fea9b12" ns2:_="" ns3:_="">
    <xsd:import namespace="01ebed6b-ceab-44f2-acf7-1eadfe346bc6"/>
    <xsd:import namespace="3dcbc1d8-826d-45ca-8fc8-20a75c088b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bed6b-ceab-44f2-acf7-1eadfe346b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cbc1d8-826d-45ca-8fc8-20a75c088b0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dcbc1d8-826d-45ca-8fc8-20a75c088b05">
      <UserInfo>
        <DisplayName>Samantha Moreau</DisplayName>
        <AccountId>447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E4C3E41-C0C4-4453-B808-304C521158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78B13-1C26-4CEF-8F11-A0BD12503FA8}">
  <ds:schemaRefs>
    <ds:schemaRef ds:uri="01ebed6b-ceab-44f2-acf7-1eadfe346bc6"/>
    <ds:schemaRef ds:uri="3dcbc1d8-826d-45ca-8fc8-20a75c088b0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20F104E-EC65-41DE-B149-9A4E767B8E68}">
  <ds:schemaRefs>
    <ds:schemaRef ds:uri="01ebed6b-ceab-44f2-acf7-1eadfe346bc6"/>
    <ds:schemaRef ds:uri="3dcbc1d8-826d-45ca-8fc8-20a75c088b0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</Template>
  <TotalTime>0</TotalTime>
  <Words>471</Words>
  <Application>Microsoft Macintosh PowerPoint</Application>
  <PresentationFormat>Widescreen</PresentationFormat>
  <Paragraphs>87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Corbel</vt:lpstr>
      <vt:lpstr>Segoe UI Historic</vt:lpstr>
      <vt:lpstr>Digital.ai 2020</vt:lpstr>
      <vt:lpstr>Digital.ai - PPT Template - 10-Apr</vt:lpstr>
      <vt:lpstr>Digital.ai - PPT Template - 10-Apr</vt:lpstr>
      <vt:lpstr>1_Digital.ai - PPT Template - 10-Apr</vt:lpstr>
      <vt:lpstr>Online Customer Meetup:  Advanced Authentication with Keycloak</vt:lpstr>
      <vt:lpstr>Meet your Presenters</vt:lpstr>
      <vt:lpstr>Digital.ai Release (and Deploy)  Authentication  Options</vt:lpstr>
      <vt:lpstr>What is Keycloak?</vt:lpstr>
      <vt:lpstr>What problems does it solve?</vt:lpstr>
      <vt:lpstr>Configure Digital.ai Release to use Keycloak</vt:lpstr>
      <vt:lpstr>Demo Time!</vt:lpstr>
      <vt:lpstr>Questions?</vt:lpstr>
      <vt:lpstr>Thank You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authentication with  Digital.ai Release &amp; Keycloak</dc:title>
  <dc:creator>Hes Siemelink</dc:creator>
  <cp:lastModifiedBy>Hes Siemelink</cp:lastModifiedBy>
  <cp:revision>2</cp:revision>
  <dcterms:created xsi:type="dcterms:W3CDTF">2021-01-29T13:49:17Z</dcterms:created>
  <dcterms:modified xsi:type="dcterms:W3CDTF">2021-02-20T10:05:00Z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0x010100D44CD55CC1FA7D479329284FBD1AF51B</vt:lpwstr>
  </property>
</Properties>
</file>