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8" r:id="rId1"/>
    <p:sldMasterId id="2147484230" r:id="rId2"/>
  </p:sldMasterIdLst>
  <p:notesMasterIdLst>
    <p:notesMasterId r:id="rId12"/>
  </p:notesMasterIdLst>
  <p:handoutMasterIdLst>
    <p:handoutMasterId r:id="rId13"/>
  </p:handoutMasterIdLst>
  <p:sldIdLst>
    <p:sldId id="361" r:id="rId3"/>
    <p:sldId id="369" r:id="rId4"/>
    <p:sldId id="362" r:id="rId5"/>
    <p:sldId id="363" r:id="rId6"/>
    <p:sldId id="364" r:id="rId7"/>
    <p:sldId id="368" r:id="rId8"/>
    <p:sldId id="365" r:id="rId9"/>
    <p:sldId id="366" r:id="rId10"/>
    <p:sldId id="3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7" autoAdjust="0"/>
    <p:restoredTop sz="94800" autoAdjust="0"/>
  </p:normalViewPr>
  <p:slideViewPr>
    <p:cSldViewPr snapToGrid="0" snapToObjects="1">
      <p:cViewPr varScale="1">
        <p:scale>
          <a:sx n="102" d="100"/>
          <a:sy n="102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E5B2-BBAF-8548-8515-901574BB3DE9}" type="datetime1">
              <a:rPr lang="en-US" smtClean="0"/>
              <a:pPr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3BCA-30FC-4540-B899-F67733832E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2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ED7B-B0F1-9441-9900-6BA20F68127D}" type="datetime1">
              <a:rPr lang="en-US" smtClean="0"/>
              <a:pPr/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EE8A-ED50-7C4E-BBD8-E6D33B382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379538" y="1379538"/>
            <a:ext cx="36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0" i="0" smtClean="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379538" y="1757337"/>
            <a:ext cx="5486400" cy="2430463"/>
          </a:xfrm>
          <a:prstGeom prst="rect">
            <a:avLst/>
          </a:prstGeom>
          <a:effectLst/>
        </p:spPr>
        <p:txBody>
          <a:bodyPr vert="horz"/>
          <a:lstStyle>
            <a:lvl1pPr marL="403225" indent="-403225">
              <a:lnSpc>
                <a:spcPct val="70000"/>
              </a:lnSpc>
              <a:spcBef>
                <a:spcPts val="800"/>
              </a:spcBef>
              <a:buFont typeface="Courier New"/>
              <a:buChar char="o"/>
              <a:defRPr sz="1600" b="0" baseline="0">
                <a:effectLst/>
              </a:defRPr>
            </a:lvl1pPr>
            <a:lvl2pPr marL="806450" indent="-403225">
              <a:lnSpc>
                <a:spcPct val="70000"/>
              </a:lnSpc>
              <a:buFont typeface="Courier New"/>
              <a:buChar char="o"/>
              <a:defRPr sz="1600" b="0">
                <a:effectLst/>
              </a:defRPr>
            </a:lvl2pPr>
            <a:lvl3pPr marL="1143000" indent="-336550">
              <a:lnSpc>
                <a:spcPct val="70000"/>
              </a:lnSpc>
              <a:buFont typeface="Courier New"/>
              <a:buChar char="o"/>
              <a:defRPr sz="1600" b="0">
                <a:effectLst/>
              </a:defRPr>
            </a:lvl3pPr>
            <a:lvl4pPr marL="1492250" indent="-349250">
              <a:lnSpc>
                <a:spcPct val="70000"/>
              </a:lnSpc>
              <a:buFont typeface="Courier New"/>
              <a:buChar char="o"/>
              <a:defRPr sz="1600" b="0">
                <a:effectLst/>
              </a:defRPr>
            </a:lvl4pPr>
            <a:lvl5pPr marL="1828800" indent="-336550">
              <a:lnSpc>
                <a:spcPct val="70000"/>
              </a:lnSpc>
              <a:buFont typeface="Courier New"/>
              <a:buChar char="o"/>
              <a:defRPr sz="1600" b="0"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07729" y="177723"/>
            <a:ext cx="8708072" cy="73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29933" y="6299201"/>
            <a:ext cx="4190999" cy="532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7705"/>
            <a:ext cx="8229600" cy="60589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48268" y="3310457"/>
            <a:ext cx="5435070" cy="6265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BAF6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8141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</p:pic>
      <p:sp>
        <p:nvSpPr>
          <p:cNvPr id="8" name="Rounded Rectangle 7"/>
          <p:cNvSpPr/>
          <p:nvPr/>
        </p:nvSpPr>
        <p:spPr>
          <a:xfrm>
            <a:off x="207729" y="236992"/>
            <a:ext cx="8792338" cy="6045275"/>
          </a:xfrm>
          <a:prstGeom prst="roundRect">
            <a:avLst>
              <a:gd name="adj" fmla="val 2097"/>
            </a:avLst>
          </a:prstGeom>
          <a:ln w="127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454" y="6451446"/>
            <a:ext cx="1386553" cy="268760"/>
          </a:xfrm>
          <a:prstGeom prst="rect">
            <a:avLst/>
          </a:prstGeom>
          <a:effectLst>
            <a:glow rad="38100">
              <a:schemeClr val="bg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56933" y="6299201"/>
            <a:ext cx="4402667" cy="532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© Copyright 2012 </a:t>
            </a:r>
            <a:r>
              <a:rPr lang="fr-FR" dirty="0" err="1" smtClean="0"/>
              <a:t>XebiaLabs</a:t>
            </a:r>
            <a:r>
              <a:rPr lang="fr-FR" dirty="0" smtClean="0"/>
              <a:t> Inc. </a:t>
            </a:r>
            <a:r>
              <a:rPr lang="fr-FR" dirty="0" err="1" smtClean="0"/>
              <a:t>Proprietary</a:t>
            </a:r>
            <a:r>
              <a:rPr lang="fr-FR" dirty="0" smtClean="0"/>
              <a:t> &amp; </a:t>
            </a:r>
            <a:r>
              <a:rPr lang="fr-FR" dirty="0" err="1" smtClean="0"/>
              <a:t>Confidential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0" kern="1200" cap="none" spc="0">
          <a:ln w="12700">
            <a:noFill/>
            <a:prstDash val="solid"/>
          </a:ln>
          <a:solidFill>
            <a:schemeClr val="tx2">
              <a:lumMod val="75000"/>
            </a:schemeClr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7BAF6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-8141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87" y="1464655"/>
            <a:ext cx="4281449" cy="829887"/>
          </a:xfrm>
          <a:prstGeom prst="rect">
            <a:avLst/>
          </a:prstGeom>
          <a:effectLst>
            <a:glow rad="38100">
              <a:schemeClr val="bg2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60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0" kern="1200" cap="none" spc="0">
          <a:ln w="12700">
            <a:noFill/>
            <a:prstDash val="solid"/>
          </a:ln>
          <a:solidFill>
            <a:schemeClr val="tx2">
              <a:lumMod val="75000"/>
            </a:schemeClr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Integration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490531"/>
            <a:ext cx="682171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showcases </a:t>
            </a:r>
            <a:r>
              <a:rPr lang="en-US" dirty="0" err="1" smtClean="0"/>
              <a:t>Deployit</a:t>
            </a:r>
            <a:r>
              <a:rPr lang="en-US" dirty="0" smtClean="0"/>
              <a:t> integration with AWS’s S3 and ELB components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being tested out on a </a:t>
            </a:r>
            <a:r>
              <a:rPr lang="en-US" dirty="0" err="1" smtClean="0"/>
              <a:t>linux</a:t>
            </a:r>
            <a:r>
              <a:rPr lang="en-US" dirty="0" smtClean="0"/>
              <a:t> environment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scripts written to interact with AWS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Run from local machine running </a:t>
            </a:r>
            <a:r>
              <a:rPr lang="en-US" dirty="0" err="1" smtClean="0"/>
              <a:t>deployit</a:t>
            </a:r>
            <a:r>
              <a:rPr lang="en-US" dirty="0" smtClean="0"/>
              <a:t> server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Are written in python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b="1" dirty="0" smtClean="0"/>
              <a:t>BOTO </a:t>
            </a:r>
            <a:r>
              <a:rPr lang="en-US" dirty="0" smtClean="0"/>
              <a:t>python library to interact with AWS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use </a:t>
            </a:r>
            <a:r>
              <a:rPr lang="en-US" dirty="0" err="1" smtClean="0"/>
              <a:t>Deployit</a:t>
            </a:r>
            <a:r>
              <a:rPr lang="en-US" dirty="0" smtClean="0"/>
              <a:t> cloud pack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ELB integration</a:t>
            </a:r>
            <a:r>
              <a:rPr lang="en-US" dirty="0"/>
              <a:t> showcases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Creating X number of VMs from an AMI template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Adding those new VMs to existing ELB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S3 integration </a:t>
            </a:r>
            <a:r>
              <a:rPr lang="en-US" dirty="0" smtClean="0"/>
              <a:t>showcases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Copying of single file to S3 as deployment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Copying of folder with files to S3 as deployment</a:t>
            </a:r>
          </a:p>
          <a:p>
            <a:pPr marL="742950" lvl="1" indent="-285750">
              <a:buFont typeface="Arial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732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3241" y="2668484"/>
            <a:ext cx="5073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ELB Integration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3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8" y="399143"/>
            <a:ext cx="4584094" cy="2776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0761" y="459619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ELB Endpoint Type Added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Requires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AccessId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Secret Key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LoadBalancer Name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18" y="3345337"/>
            <a:ext cx="2258755" cy="22215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2693" y="2530249"/>
            <a:ext cx="26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Click and Select</a:t>
            </a:r>
          </a:p>
          <a:p>
            <a:r>
              <a:rPr lang="en-US" dirty="0" smtClean="0"/>
              <a:t> Add Instances to ELB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8" y="3400193"/>
            <a:ext cx="2903219" cy="257236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7232952" y="1936947"/>
            <a:ext cx="290286" cy="4740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5061856" y="5409642"/>
            <a:ext cx="737809" cy="31447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8169" y="3345337"/>
            <a:ext cx="2624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Configuration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Template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Machine type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Firewall group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8" y="936524"/>
            <a:ext cx="6845904" cy="1391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238" y="420096"/>
            <a:ext cx="467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created for adding instances to ELB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8" y="3376014"/>
            <a:ext cx="6398381" cy="2631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8095" y="3023810"/>
            <a:ext cx="487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executed and created two instances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434667" y="2552095"/>
            <a:ext cx="290285" cy="4717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0" y="895048"/>
            <a:ext cx="7782080" cy="1441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7264" y="408001"/>
            <a:ext cx="682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instances created on AWS EC2 console in running state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0" y="3217335"/>
            <a:ext cx="7644189" cy="2829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122" y="2894169"/>
            <a:ext cx="5426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two got added to the load balancer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208762" y="2503714"/>
            <a:ext cx="266095" cy="5805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4563" y="2505670"/>
            <a:ext cx="4754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S3 Integration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76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3" y="507998"/>
            <a:ext cx="5470697" cy="2794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2000" y="990953"/>
            <a:ext cx="3037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 Endpoint type created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Requires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Accessid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Secret Key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Bucket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3" y="3650659"/>
            <a:ext cx="5631072" cy="2305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38542" y="3650659"/>
            <a:ext cx="286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 Artifact type created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File</a:t>
            </a:r>
            <a:r>
              <a:rPr lang="en-US" dirty="0" smtClean="0"/>
              <a:t> type for single file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Folder</a:t>
            </a:r>
            <a:r>
              <a:rPr lang="en-US" dirty="0" smtClean="0"/>
              <a:t> type for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3" y="610153"/>
            <a:ext cx="5154882" cy="23849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605" y="240821"/>
            <a:ext cx="788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map automatically to S3 Endpoint container on deployment start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74" y="2762633"/>
            <a:ext cx="3352671" cy="12344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72264" y="2152100"/>
            <a:ext cx="246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deployment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92" y="3897511"/>
            <a:ext cx="4747229" cy="2116180"/>
          </a:xfrm>
          <a:prstGeom prst="rect">
            <a:avLst/>
          </a:prstGeom>
        </p:spPr>
      </p:pic>
      <p:sp>
        <p:nvSpPr>
          <p:cNvPr id="13" name="Bent Arrow 12"/>
          <p:cNvSpPr/>
          <p:nvPr/>
        </p:nvSpPr>
        <p:spPr>
          <a:xfrm rot="5400000">
            <a:off x="6186740" y="1257664"/>
            <a:ext cx="868383" cy="62260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7733696" y="4423475"/>
            <a:ext cx="868383" cy="62260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890" y="3426051"/>
            <a:ext cx="277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Successful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© Copyright 2012 XebiaLabs Inc. Proprietary &amp; Confidential.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1" y="667936"/>
            <a:ext cx="4225694" cy="2194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6750" y="996169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and single file created </a:t>
            </a:r>
          </a:p>
          <a:p>
            <a:r>
              <a:rPr lang="en-US" dirty="0" smtClean="0"/>
              <a:t>At the root level inside bucket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1" y="3108322"/>
            <a:ext cx="4121414" cy="26828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6750" y="3835250"/>
            <a:ext cx="351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 of the folder placed</a:t>
            </a:r>
          </a:p>
          <a:p>
            <a:r>
              <a:rPr lang="en-US" dirty="0" smtClean="0"/>
              <a:t>Successfully inside the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XebiaLabs_Template_2013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XebiaLabs_Templat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XebiaLabs_Template_2013.potx</Template>
  <TotalTime>13024</TotalTime>
  <Words>293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XebiaLabs_Template_2013</vt:lpstr>
      <vt:lpstr>1_XebiaLabs_Template</vt:lpstr>
      <vt:lpstr>AWS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XebiaLabs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Moses</dc:creator>
  <cp:lastModifiedBy>Amit Mohleji</cp:lastModifiedBy>
  <cp:revision>403</cp:revision>
  <dcterms:created xsi:type="dcterms:W3CDTF">2012-07-19T02:54:45Z</dcterms:created>
  <dcterms:modified xsi:type="dcterms:W3CDTF">2013-12-18T19:47:11Z</dcterms:modified>
</cp:coreProperties>
</file>