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>
        <p:scale>
          <a:sx n="100" d="100"/>
          <a:sy n="100" d="100"/>
        </p:scale>
        <p:origin x="-180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9BDB-6387-8E46-9D71-3FF95371F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FBFAC-3CF3-D94E-B22B-65975419F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E83D-3679-4545-83FF-F4C2E5AF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0FF-1EEA-B040-947D-4687039A25D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DB21-5BFC-C344-BD92-2F809076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95B-672C-8E4A-8B81-E1D36DC3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CF24-AD48-E848-B19F-CD0D4D7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784A-EDA1-8D4C-B40B-83075833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61A65-FE4A-0A49-B02B-014E8D01A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6F4BF-FA30-3146-AE18-B5193E6F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0FF-1EEA-B040-947D-4687039A25D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3019E-1BDD-D846-B4BB-F06D60FE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30734-19E2-7845-8C48-A4BF5EAF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CF24-AD48-E848-B19F-CD0D4D7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14536-B694-7541-913A-E6F65E834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E3B48-E819-2243-8D02-BE5804CD4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94896-992C-DE42-920B-4620C5B4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0FF-1EEA-B040-947D-4687039A25D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8EEDE-3499-0E4D-B052-B8B017C1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A358A-9CCF-E54B-A745-CC62BA24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CF24-AD48-E848-B19F-CD0D4D7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2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5847-5664-A941-AF13-EE4C99BF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92021-6D69-3C42-85B4-4DE9A38A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09B9-560F-DE4E-A130-71CD5490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0FF-1EEA-B040-947D-4687039A25D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2D47-CD54-104C-8301-236E1FAA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A0D21-7D4E-2C42-8D8D-726531F0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CF24-AD48-E848-B19F-CD0D4D7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5CC7-E2F9-A748-BF25-071CB74B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E7F04-8987-1146-975F-896726F5E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4B09B-08B3-9E4E-98C2-B0402560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0FF-1EEA-B040-947D-4687039A25D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9115C-067F-F342-AF7D-F52FA6BB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65935-7930-FA40-8642-9F6DD152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CF24-AD48-E848-B19F-CD0D4D7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0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B15D-B3D8-844E-83C7-41FB2051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CFB9-75EB-DB46-AEF2-E35BF7CEA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E7251-8B00-EE4D-8614-CE04AC7DC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29E54-3EEE-DE4B-809F-D27A35ED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0FF-1EEA-B040-947D-4687039A25D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AB76F-B0AC-C74B-A11D-827E29BB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7A28B-281C-4B48-B94A-9B764660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CF24-AD48-E848-B19F-CD0D4D7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D099-787C-0141-9C9E-4E227B7A9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39D17-7A09-E141-9628-940523C1A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B4956-2CF0-0E4C-96E7-C9246F0E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6B9FB-48C8-B448-B977-60004D3C6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40228-8109-6143-A5C6-88AFBFFB5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9A43D-B0F2-004F-97C2-74F033EB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0FF-1EEA-B040-947D-4687039A25D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9D463-149E-694D-A137-4120B890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42A05-0059-C749-878E-F8458B95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CF24-AD48-E848-B19F-CD0D4D7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4A6F-CDD9-4A45-A47B-F004E828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4DCB4-A8F0-4741-BB08-C5B3036D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0FF-1EEA-B040-947D-4687039A25D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16498-FB0E-434C-9E09-B55D5496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384FF-1C06-304D-B690-51C70BC2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CF24-AD48-E848-B19F-CD0D4D7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198D4-866D-5E4C-8472-940D7C65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0FF-1EEA-B040-947D-4687039A25D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F535F-8D98-C043-8B64-D4483CB7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A52F6-A933-E849-9367-AC212909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CF24-AD48-E848-B19F-CD0D4D7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2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CDCF-D479-914B-B2C3-0F421322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FEF4-9607-6046-B2BD-BC56E0051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ACE48-8484-944C-B959-0A788B689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28F4E-11D6-E548-B4BA-ACB59A01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0FF-1EEA-B040-947D-4687039A25D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8BCA6-65E9-4141-812E-94A84037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1AFF0-3D48-8644-BEA1-E0032A12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CF24-AD48-E848-B19F-CD0D4D7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D6EA-8CAA-1D43-9086-7EB22E69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2F12A-DA4B-9347-9A39-FAB740C45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E8A76-62F3-774C-89FC-A057EA0EF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DEFE0-5F6C-244D-824D-041C57C2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0FF-1EEA-B040-947D-4687039A25D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59316-A9E9-D044-B198-9DBEAEED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6A8D3-C4B7-6248-B37B-2455DEDC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CF24-AD48-E848-B19F-CD0D4D7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4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E33AD-17B3-C14D-ADF9-3920A308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6B9C3-759A-0340-B4F4-F70E3D6D5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5807-A129-7842-9A00-AA90DDF32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EF0FF-1EEA-B040-947D-4687039A25D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70670-15D2-184B-8429-787642559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C907C-AE9E-274A-B927-F945267E3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ECF24-AD48-E848-B19F-CD0D4D7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8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70C1215-2384-2F41-8415-5E4ADD6B8127}"/>
              </a:ext>
            </a:extLst>
          </p:cNvPr>
          <p:cNvGrpSpPr/>
          <p:nvPr/>
        </p:nvGrpSpPr>
        <p:grpSpPr>
          <a:xfrm>
            <a:off x="437308" y="1082340"/>
            <a:ext cx="9747497" cy="5356560"/>
            <a:chOff x="488950" y="2362200"/>
            <a:chExt cx="9747497" cy="535656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472BAB5-0EC3-7543-8BFB-696B7FCE2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950" y="2362200"/>
              <a:ext cx="342900" cy="3429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49BFE1-9360-BC4B-86DE-E15A5BCECAA8}"/>
                </a:ext>
              </a:extLst>
            </p:cNvPr>
            <p:cNvSpPr/>
            <p:nvPr/>
          </p:nvSpPr>
          <p:spPr>
            <a:xfrm>
              <a:off x="488950" y="2362200"/>
              <a:ext cx="9747497" cy="5356560"/>
            </a:xfrm>
            <a:prstGeom prst="rect">
              <a:avLst/>
            </a:prstGeom>
            <a:noFill/>
            <a:ln w="12700">
              <a:solidFill>
                <a:srgbClr val="8791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879196"/>
                  </a:solidFill>
                </a:rPr>
                <a:t>VPC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8CC9BD-8902-574E-8EC8-B5FE3647356B}"/>
              </a:ext>
            </a:extLst>
          </p:cNvPr>
          <p:cNvGrpSpPr/>
          <p:nvPr/>
        </p:nvGrpSpPr>
        <p:grpSpPr>
          <a:xfrm>
            <a:off x="124069" y="130507"/>
            <a:ext cx="10519547" cy="6579856"/>
            <a:chOff x="7004050" y="3978274"/>
            <a:chExt cx="10519547" cy="6579856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D08237D-4D15-5B4D-BDAE-A702FEADC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342900" cy="3429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467CB3-242E-614E-B9B5-02F6FE82FBCE}"/>
                </a:ext>
              </a:extLst>
            </p:cNvPr>
            <p:cNvSpPr/>
            <p:nvPr/>
          </p:nvSpPr>
          <p:spPr>
            <a:xfrm>
              <a:off x="7004050" y="3978274"/>
              <a:ext cx="10519547" cy="6579856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AWS Cloud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E09E6F-99CD-4B4A-85B2-D8B0C497088B}"/>
              </a:ext>
            </a:extLst>
          </p:cNvPr>
          <p:cNvGrpSpPr/>
          <p:nvPr/>
        </p:nvGrpSpPr>
        <p:grpSpPr>
          <a:xfrm>
            <a:off x="279102" y="626988"/>
            <a:ext cx="10132866" cy="5938911"/>
            <a:chOff x="4425950" y="1209674"/>
            <a:chExt cx="10132866" cy="5938911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2C3CCC2B-3DDE-824D-BC5C-88C308D36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25950" y="1209675"/>
              <a:ext cx="342900" cy="3429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79654D-304C-CD41-8590-B2512CBD3E18}"/>
                </a:ext>
              </a:extLst>
            </p:cNvPr>
            <p:cNvSpPr/>
            <p:nvPr/>
          </p:nvSpPr>
          <p:spPr>
            <a:xfrm>
              <a:off x="4425950" y="1209674"/>
              <a:ext cx="10132866" cy="5938911"/>
            </a:xfrm>
            <a:prstGeom prst="rect">
              <a:avLst/>
            </a:prstGeom>
            <a:noFill/>
            <a:ln w="12700">
              <a:solidFill>
                <a:srgbClr val="87919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879196"/>
                  </a:solidFill>
                </a:rPr>
                <a:t>AWS Region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281B91-BD45-BD4D-9311-9DB2546F2F82}"/>
              </a:ext>
            </a:extLst>
          </p:cNvPr>
          <p:cNvGrpSpPr/>
          <p:nvPr/>
        </p:nvGrpSpPr>
        <p:grpSpPr>
          <a:xfrm>
            <a:off x="780209" y="2028001"/>
            <a:ext cx="3503162" cy="1400999"/>
            <a:chOff x="-934856" y="4565650"/>
            <a:chExt cx="3503162" cy="140099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F170C86-AF09-2D41-891F-EB8F01119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933306" y="4575115"/>
              <a:ext cx="342900" cy="3429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8A1977-D8E8-BD44-8B34-BD01D05B8F8F}"/>
                </a:ext>
              </a:extLst>
            </p:cNvPr>
            <p:cNvSpPr/>
            <p:nvPr/>
          </p:nvSpPr>
          <p:spPr>
            <a:xfrm>
              <a:off x="-934856" y="4565650"/>
              <a:ext cx="3503162" cy="1400999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Public subnet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77874D-50D2-2245-8829-6306EE3B9A58}"/>
              </a:ext>
            </a:extLst>
          </p:cNvPr>
          <p:cNvGrpSpPr/>
          <p:nvPr/>
        </p:nvGrpSpPr>
        <p:grpSpPr>
          <a:xfrm>
            <a:off x="622004" y="1582114"/>
            <a:ext cx="3862982" cy="4766607"/>
            <a:chOff x="6221002" y="1209674"/>
            <a:chExt cx="3862982" cy="4766607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62A32CB-350D-AF4A-829E-BEF5B3A2A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21279" y="1209675"/>
              <a:ext cx="342900" cy="3429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E651EF-F961-AA4D-911E-8A1CC76DE23C}"/>
                </a:ext>
              </a:extLst>
            </p:cNvPr>
            <p:cNvSpPr/>
            <p:nvPr/>
          </p:nvSpPr>
          <p:spPr>
            <a:xfrm>
              <a:off x="6221002" y="1209674"/>
              <a:ext cx="3862982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 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6441AE-E587-2A41-A2EE-CEE6036EF463}"/>
              </a:ext>
            </a:extLst>
          </p:cNvPr>
          <p:cNvGrpSpPr/>
          <p:nvPr/>
        </p:nvGrpSpPr>
        <p:grpSpPr>
          <a:xfrm>
            <a:off x="2511496" y="2419903"/>
            <a:ext cx="5583491" cy="972964"/>
            <a:chOff x="567063" y="3668045"/>
            <a:chExt cx="5583491" cy="97296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D44AA7-1E2A-5447-9164-EBE09F439214}"/>
                </a:ext>
              </a:extLst>
            </p:cNvPr>
            <p:cNvSpPr/>
            <p:nvPr/>
          </p:nvSpPr>
          <p:spPr>
            <a:xfrm>
              <a:off x="569303" y="3668046"/>
              <a:ext cx="5581251" cy="972963"/>
            </a:xfrm>
            <a:prstGeom prst="rect">
              <a:avLst/>
            </a:prstGeom>
            <a:solidFill>
              <a:srgbClr val="AAB7B8">
                <a:alpha val="22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AAB7B8"/>
                </a:solidFill>
              </a:endParaRPr>
            </a:p>
            <a:p>
              <a:pPr algn="ctr"/>
              <a:endParaRPr lang="en-US" sz="1200" dirty="0">
                <a:solidFill>
                  <a:srgbClr val="AAB7B8"/>
                </a:solidFill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1A486FF-DABC-0B4B-AA6F-B3C10FBB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67063" y="3668045"/>
              <a:ext cx="254031" cy="25403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B6E670-E52D-1543-BF1F-C3DABC3E1470}"/>
              </a:ext>
            </a:extLst>
          </p:cNvPr>
          <p:cNvGrpSpPr/>
          <p:nvPr/>
        </p:nvGrpSpPr>
        <p:grpSpPr>
          <a:xfrm>
            <a:off x="892346" y="2479647"/>
            <a:ext cx="998093" cy="700347"/>
            <a:chOff x="2903199" y="2827165"/>
            <a:chExt cx="1256060" cy="881360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45280DAD-2D0C-734D-9660-570BACAAE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245480" y="2827165"/>
              <a:ext cx="571500" cy="5715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0AF9EF-0E47-A447-9D63-7FA2A2126EE1}"/>
                </a:ext>
              </a:extLst>
            </p:cNvPr>
            <p:cNvSpPr txBox="1"/>
            <p:nvPr/>
          </p:nvSpPr>
          <p:spPr>
            <a:xfrm>
              <a:off x="2903199" y="3398665"/>
              <a:ext cx="1256060" cy="309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NAT gateway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D6EDEE0-1442-9D47-9BA4-9CE66B406C72}"/>
              </a:ext>
            </a:extLst>
          </p:cNvPr>
          <p:cNvGrpSpPr/>
          <p:nvPr/>
        </p:nvGrpSpPr>
        <p:grpSpPr>
          <a:xfrm>
            <a:off x="780209" y="3466586"/>
            <a:ext cx="3496274" cy="1400999"/>
            <a:chOff x="-934856" y="4565650"/>
            <a:chExt cx="3496274" cy="1400999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FD3F9A4A-593D-794E-A9FA-91B99EF3D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933306" y="4575115"/>
              <a:ext cx="342900" cy="34290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0E0A3C-6A0A-074D-B576-2E775E962992}"/>
                </a:ext>
              </a:extLst>
            </p:cNvPr>
            <p:cNvSpPr/>
            <p:nvPr/>
          </p:nvSpPr>
          <p:spPr>
            <a:xfrm>
              <a:off x="-934856" y="4565650"/>
              <a:ext cx="3496274" cy="1400999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Private subnet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2748A8-B94B-4645-BEAB-3F64307FA694}"/>
              </a:ext>
            </a:extLst>
          </p:cNvPr>
          <p:cNvGrpSpPr/>
          <p:nvPr/>
        </p:nvGrpSpPr>
        <p:grpSpPr>
          <a:xfrm>
            <a:off x="780208" y="4905171"/>
            <a:ext cx="3496275" cy="1400999"/>
            <a:chOff x="-934857" y="4565650"/>
            <a:chExt cx="3496275" cy="1400999"/>
          </a:xfrm>
        </p:grpSpPr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A0E18DCB-44A3-4542-93E6-953C1822E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933306" y="4575115"/>
              <a:ext cx="342900" cy="342900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26F45A8-DEA6-4E41-AFF7-74B4C843026B}"/>
                </a:ext>
              </a:extLst>
            </p:cNvPr>
            <p:cNvSpPr/>
            <p:nvPr/>
          </p:nvSpPr>
          <p:spPr>
            <a:xfrm>
              <a:off x="-934857" y="4565650"/>
              <a:ext cx="3496275" cy="1400999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Private data subnet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C4D0E41-2CDB-6748-8DD6-3F895ADA866F}"/>
              </a:ext>
            </a:extLst>
          </p:cNvPr>
          <p:cNvGrpSpPr/>
          <p:nvPr/>
        </p:nvGrpSpPr>
        <p:grpSpPr>
          <a:xfrm>
            <a:off x="1684085" y="3843700"/>
            <a:ext cx="7243481" cy="972963"/>
            <a:chOff x="-261814" y="3668046"/>
            <a:chExt cx="7243481" cy="97296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179F318-0F5A-F745-833A-66E5FB470DAD}"/>
                </a:ext>
              </a:extLst>
            </p:cNvPr>
            <p:cNvSpPr/>
            <p:nvPr/>
          </p:nvSpPr>
          <p:spPr>
            <a:xfrm>
              <a:off x="-261814" y="3668046"/>
              <a:ext cx="7243481" cy="972963"/>
            </a:xfrm>
            <a:prstGeom prst="rect">
              <a:avLst/>
            </a:prstGeom>
            <a:solidFill>
              <a:srgbClr val="AAB7B8">
                <a:alpha val="22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AAB7B8"/>
                </a:solidFill>
              </a:endParaRPr>
            </a:p>
            <a:p>
              <a:pPr algn="ctr"/>
              <a:endParaRPr lang="en-US" sz="1200" dirty="0">
                <a:solidFill>
                  <a:srgbClr val="AAB7B8"/>
                </a:solidFill>
              </a:endParaRP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1AE42B9-8640-CF42-981B-127A16456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261814" y="3671323"/>
              <a:ext cx="254031" cy="254031"/>
            </a:xfrm>
            <a:prstGeom prst="rect">
              <a:avLst/>
            </a:prstGeom>
          </p:spPr>
        </p:pic>
      </p:grpSp>
      <p:pic>
        <p:nvPicPr>
          <p:cNvPr id="70" name="Graphic 69">
            <a:extLst>
              <a:ext uri="{FF2B5EF4-FFF2-40B4-BE49-F238E27FC236}">
                <a16:creationId xmlns:a16="http://schemas.microsoft.com/office/drawing/2014/main" id="{0FF1236F-486C-CD4F-89A9-1229F3008B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99049" y="7811041"/>
            <a:ext cx="539868" cy="674835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ABBAF194-AAE1-6A4B-9D00-6902458FE4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20901" y="3892703"/>
            <a:ext cx="534911" cy="534911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7B5B1E1F-61D5-954A-BEF2-7BBD4FB777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83651" y="3888644"/>
            <a:ext cx="534911" cy="534911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00F9C35A-E093-3E42-888E-2344CE4AC68C}"/>
              </a:ext>
            </a:extLst>
          </p:cNvPr>
          <p:cNvGrpSpPr/>
          <p:nvPr/>
        </p:nvGrpSpPr>
        <p:grpSpPr>
          <a:xfrm>
            <a:off x="3224227" y="2479647"/>
            <a:ext cx="1072750" cy="894412"/>
            <a:chOff x="1708242" y="2739512"/>
            <a:chExt cx="1072750" cy="89441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6D09727-EAAB-194C-8DC6-CA9BBC72A88F}"/>
                </a:ext>
              </a:extLst>
            </p:cNvPr>
            <p:cNvSpPr txBox="1"/>
            <p:nvPr/>
          </p:nvSpPr>
          <p:spPr>
            <a:xfrm>
              <a:off x="1708242" y="3372314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Bastion host</a:t>
              </a:r>
            </a:p>
          </p:txBody>
        </p:sp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05B0A1B6-6A61-7D41-97DF-20A6286A3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944870" y="2739512"/>
              <a:ext cx="585497" cy="585497"/>
            </a:xfrm>
            <a:prstGeom prst="rect">
              <a:avLst/>
            </a:prstGeom>
          </p:spPr>
        </p:pic>
      </p:grpSp>
      <p:pic>
        <p:nvPicPr>
          <p:cNvPr id="96" name="Graphic 95">
            <a:extLst>
              <a:ext uri="{FF2B5EF4-FFF2-40B4-BE49-F238E27FC236}">
                <a16:creationId xmlns:a16="http://schemas.microsoft.com/office/drawing/2014/main" id="{92E38276-3592-C94A-95BB-67DA0FD218E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2507" y="2826303"/>
            <a:ext cx="636771" cy="912705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7F8107F1-98A7-7D4B-8D6D-801E1CBF954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274137" y="5500705"/>
            <a:ext cx="762000" cy="1092200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F143F6A9-7C03-A84C-9A86-33BFE40E48C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274137" y="2885528"/>
            <a:ext cx="762000" cy="952500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A3D1DD3D-CC62-1D4E-B317-D14D66CA95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74137" y="4173291"/>
            <a:ext cx="762000" cy="952500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8DD06147-3A0D-3347-9F74-40166549050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274137" y="130507"/>
            <a:ext cx="762000" cy="109220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9C0370F-55CC-F440-B017-3A13534B84E2}"/>
              </a:ext>
            </a:extLst>
          </p:cNvPr>
          <p:cNvGrpSpPr/>
          <p:nvPr/>
        </p:nvGrpSpPr>
        <p:grpSpPr>
          <a:xfrm>
            <a:off x="6275006" y="2025154"/>
            <a:ext cx="3503162" cy="1400999"/>
            <a:chOff x="-934856" y="4565650"/>
            <a:chExt cx="3503162" cy="1400999"/>
          </a:xfrm>
        </p:grpSpPr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54F30436-17C4-744D-998B-38F75E0C0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933306" y="4575115"/>
              <a:ext cx="342900" cy="342900"/>
            </a:xfrm>
            <a:prstGeom prst="rect">
              <a:avLst/>
            </a:prstGeom>
          </p:spPr>
        </p:pic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67D4C8B-E993-C845-8DF7-456B83FC6653}"/>
                </a:ext>
              </a:extLst>
            </p:cNvPr>
            <p:cNvSpPr/>
            <p:nvPr/>
          </p:nvSpPr>
          <p:spPr>
            <a:xfrm>
              <a:off x="-934856" y="4565650"/>
              <a:ext cx="3503162" cy="1400999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Public subnet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4A52F4F-F070-F749-A637-931351334103}"/>
              </a:ext>
            </a:extLst>
          </p:cNvPr>
          <p:cNvGrpSpPr/>
          <p:nvPr/>
        </p:nvGrpSpPr>
        <p:grpSpPr>
          <a:xfrm>
            <a:off x="6116801" y="1579267"/>
            <a:ext cx="3862982" cy="4766607"/>
            <a:chOff x="6221002" y="1209674"/>
            <a:chExt cx="3862982" cy="4766607"/>
          </a:xfrm>
        </p:grpSpPr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C70EC688-3E17-5248-A036-AEFE31F67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21279" y="1209675"/>
              <a:ext cx="342900" cy="342900"/>
            </a:xfrm>
            <a:prstGeom prst="rect">
              <a:avLst/>
            </a:prstGeom>
          </p:spPr>
        </p:pic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D1647CB-324C-B649-9D8A-9946500E38FF}"/>
                </a:ext>
              </a:extLst>
            </p:cNvPr>
            <p:cNvSpPr/>
            <p:nvPr/>
          </p:nvSpPr>
          <p:spPr>
            <a:xfrm>
              <a:off x="6221002" y="1209674"/>
              <a:ext cx="3862982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 2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6BA6782-1307-5544-A89A-5611547A3F80}"/>
              </a:ext>
            </a:extLst>
          </p:cNvPr>
          <p:cNvGrpSpPr/>
          <p:nvPr/>
        </p:nvGrpSpPr>
        <p:grpSpPr>
          <a:xfrm>
            <a:off x="8721306" y="2439004"/>
            <a:ext cx="998093" cy="700347"/>
            <a:chOff x="2903199" y="2827165"/>
            <a:chExt cx="1256060" cy="881360"/>
          </a:xfrm>
        </p:grpSpPr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CD3B0818-547C-A644-BCB3-D8857208E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245480" y="2827165"/>
              <a:ext cx="571500" cy="57150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3B70263-E6BB-CB46-B184-342FA4EF4DD2}"/>
                </a:ext>
              </a:extLst>
            </p:cNvPr>
            <p:cNvSpPr txBox="1"/>
            <p:nvPr/>
          </p:nvSpPr>
          <p:spPr>
            <a:xfrm>
              <a:off x="2903199" y="3398665"/>
              <a:ext cx="1256060" cy="309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NAT gateway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4EBA59F-723A-3047-9367-1BD39B4D3C9F}"/>
              </a:ext>
            </a:extLst>
          </p:cNvPr>
          <p:cNvGrpSpPr/>
          <p:nvPr/>
        </p:nvGrpSpPr>
        <p:grpSpPr>
          <a:xfrm>
            <a:off x="6275006" y="3463739"/>
            <a:ext cx="3496274" cy="1400999"/>
            <a:chOff x="-934856" y="4565650"/>
            <a:chExt cx="3496274" cy="1400999"/>
          </a:xfrm>
        </p:grpSpPr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B673BC73-F515-F049-85C1-11AD8C595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933306" y="4575115"/>
              <a:ext cx="342900" cy="342900"/>
            </a:xfrm>
            <a:prstGeom prst="rect">
              <a:avLst/>
            </a:prstGeom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BFE5F7E-8550-804F-88F5-1CC7959EC3ED}"/>
                </a:ext>
              </a:extLst>
            </p:cNvPr>
            <p:cNvSpPr/>
            <p:nvPr/>
          </p:nvSpPr>
          <p:spPr>
            <a:xfrm>
              <a:off x="-934856" y="4565650"/>
              <a:ext cx="3496274" cy="1400999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Private subnet</a:t>
              </a:r>
            </a:p>
          </p:txBody>
        </p:sp>
      </p:grp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B75750D-2B95-614E-A4A0-3B6D64E71A0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67605" y="3904310"/>
            <a:ext cx="534911" cy="534911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5078539-100E-FF4B-BA86-E07208661D3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853899" y="3902857"/>
            <a:ext cx="534911" cy="534911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34F92C2-4E99-D647-B878-AFE02A18C375}"/>
              </a:ext>
            </a:extLst>
          </p:cNvPr>
          <p:cNvGrpSpPr/>
          <p:nvPr/>
        </p:nvGrpSpPr>
        <p:grpSpPr>
          <a:xfrm>
            <a:off x="6323503" y="2474487"/>
            <a:ext cx="1072750" cy="894412"/>
            <a:chOff x="1708242" y="2739512"/>
            <a:chExt cx="1072750" cy="894412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AA4BDA1-BA6A-F54E-BD7B-4ECBF7825C54}"/>
                </a:ext>
              </a:extLst>
            </p:cNvPr>
            <p:cNvSpPr txBox="1"/>
            <p:nvPr/>
          </p:nvSpPr>
          <p:spPr>
            <a:xfrm>
              <a:off x="1708242" y="3372314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Bastion host</a:t>
              </a:r>
            </a:p>
          </p:txBody>
        </p:sp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BBAB9271-2345-6F43-BD17-99388CAB1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944870" y="2739512"/>
              <a:ext cx="585497" cy="585497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6680381-B74E-BA43-B82C-C9CAD7E5CF02}"/>
              </a:ext>
            </a:extLst>
          </p:cNvPr>
          <p:cNvGrpSpPr/>
          <p:nvPr/>
        </p:nvGrpSpPr>
        <p:grpSpPr>
          <a:xfrm>
            <a:off x="2269405" y="5214955"/>
            <a:ext cx="1072750" cy="1050907"/>
            <a:chOff x="3961210" y="941784"/>
            <a:chExt cx="1072750" cy="1050907"/>
          </a:xfrm>
        </p:grpSpPr>
        <p:pic>
          <p:nvPicPr>
            <p:cNvPr id="126" name="Graphic 125">
              <a:extLst>
                <a:ext uri="{FF2B5EF4-FFF2-40B4-BE49-F238E27FC236}">
                  <a16:creationId xmlns:a16="http://schemas.microsoft.com/office/drawing/2014/main" id="{5DFCE152-B3E3-074D-862E-8501FB59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11835" y="941784"/>
              <a:ext cx="571500" cy="571500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6BFC327-DF5C-6A47-9F6D-47E58980B7B9}"/>
                </a:ext>
              </a:extLst>
            </p:cNvPr>
            <p:cNvSpPr txBox="1"/>
            <p:nvPr/>
          </p:nvSpPr>
          <p:spPr>
            <a:xfrm>
              <a:off x="3961210" y="1561804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Aurora PostgreSQL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C20E1F1-1E9E-DE45-AF41-2C2E9B7A4B66}"/>
              </a:ext>
            </a:extLst>
          </p:cNvPr>
          <p:cNvGrpSpPr/>
          <p:nvPr/>
        </p:nvGrpSpPr>
        <p:grpSpPr>
          <a:xfrm>
            <a:off x="7162309" y="5214955"/>
            <a:ext cx="1072750" cy="1050907"/>
            <a:chOff x="1262980" y="941784"/>
            <a:chExt cx="1072750" cy="1050907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03F1B05-DE53-3043-83B6-FC91515278A8}"/>
                </a:ext>
              </a:extLst>
            </p:cNvPr>
            <p:cNvSpPr txBox="1"/>
            <p:nvPr/>
          </p:nvSpPr>
          <p:spPr>
            <a:xfrm>
              <a:off x="1262980" y="1561804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Aurora PostgreSQL</a:t>
              </a:r>
            </a:p>
          </p:txBody>
        </p:sp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66CF547C-2209-094A-B481-4979A8A6E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513605" y="941784"/>
              <a:ext cx="571500" cy="571500"/>
            </a:xfrm>
            <a:prstGeom prst="rect">
              <a:avLst/>
            </a:prstGeom>
          </p:spPr>
        </p:pic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015895E-6F43-C54B-9AEC-D9065C9110E8}"/>
              </a:ext>
            </a:extLst>
          </p:cNvPr>
          <p:cNvGrpSpPr/>
          <p:nvPr/>
        </p:nvGrpSpPr>
        <p:grpSpPr>
          <a:xfrm>
            <a:off x="6281893" y="4902288"/>
            <a:ext cx="3496275" cy="1400999"/>
            <a:chOff x="-934857" y="4565650"/>
            <a:chExt cx="3496275" cy="1400999"/>
          </a:xfrm>
        </p:grpSpPr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E38A0DF8-C45C-A249-9E40-630B76409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933306" y="4575115"/>
              <a:ext cx="342900" cy="342900"/>
            </a:xfrm>
            <a:prstGeom prst="rect">
              <a:avLst/>
            </a:prstGeom>
          </p:spPr>
        </p:pic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D52F985-29F5-714A-9C97-1F5655B6EB94}"/>
                </a:ext>
              </a:extLst>
            </p:cNvPr>
            <p:cNvSpPr/>
            <p:nvPr/>
          </p:nvSpPr>
          <p:spPr>
            <a:xfrm>
              <a:off x="-934857" y="4565650"/>
              <a:ext cx="3496275" cy="1400999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Private data subnet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BCB503C-D9D4-F04C-9F13-B5FE23C8AFEC}"/>
              </a:ext>
            </a:extLst>
          </p:cNvPr>
          <p:cNvGrpSpPr/>
          <p:nvPr/>
        </p:nvGrpSpPr>
        <p:grpSpPr>
          <a:xfrm>
            <a:off x="4764518" y="797054"/>
            <a:ext cx="1072750" cy="1041648"/>
            <a:chOff x="2095445" y="2827165"/>
            <a:chExt cx="1072750" cy="1041648"/>
          </a:xfrm>
        </p:grpSpPr>
        <p:pic>
          <p:nvPicPr>
            <p:cNvPr id="136" name="Graphic 135">
              <a:extLst>
                <a:ext uri="{FF2B5EF4-FFF2-40B4-BE49-F238E27FC236}">
                  <a16:creationId xmlns:a16="http://schemas.microsoft.com/office/drawing/2014/main" id="{2BF9150E-7BDF-114D-8C16-D9471062F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2346070" y="2827165"/>
              <a:ext cx="571500" cy="571500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F077B5F-AFFC-C84C-B644-E1DDE1A6A0CC}"/>
                </a:ext>
              </a:extLst>
            </p:cNvPr>
            <p:cNvSpPr txBox="1"/>
            <p:nvPr/>
          </p:nvSpPr>
          <p:spPr>
            <a:xfrm>
              <a:off x="2095445" y="3437926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Internet gateway</a:t>
              </a:r>
            </a:p>
          </p:txBody>
        </p:sp>
      </p:grpSp>
      <p:pic>
        <p:nvPicPr>
          <p:cNvPr id="138" name="Graphic 137">
            <a:extLst>
              <a:ext uri="{FF2B5EF4-FFF2-40B4-BE49-F238E27FC236}">
                <a16:creationId xmlns:a16="http://schemas.microsoft.com/office/drawing/2014/main" id="{C67F68E3-4FDE-E442-B3E2-E2DC279C3FB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274137" y="1418669"/>
            <a:ext cx="762000" cy="1231900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1B72D12-A7E1-FD4D-9CA7-C4788EB50D58}"/>
              </a:ext>
            </a:extLst>
          </p:cNvPr>
          <p:cNvGrpSpPr/>
          <p:nvPr/>
        </p:nvGrpSpPr>
        <p:grpSpPr>
          <a:xfrm>
            <a:off x="4764518" y="4178999"/>
            <a:ext cx="1072750" cy="886262"/>
            <a:chOff x="1647167" y="3787766"/>
            <a:chExt cx="1072750" cy="886262"/>
          </a:xfrm>
        </p:grpSpPr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CA3D83A5-FC8B-1246-A896-F6214956C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1897792" y="3787766"/>
              <a:ext cx="571500" cy="571500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5D9820-B079-4D4D-96E9-BCDF0F33B661}"/>
                </a:ext>
              </a:extLst>
            </p:cNvPr>
            <p:cNvSpPr txBox="1"/>
            <p:nvPr/>
          </p:nvSpPr>
          <p:spPr>
            <a:xfrm>
              <a:off x="1647167" y="4412418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EFS Volume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46FA17D-663E-4D27-AAF5-EEF4FAED087B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3000426" y="4514865"/>
            <a:ext cx="819048" cy="247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F854BA-FDA2-4037-BC86-EFF792068FAE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7829601" y="4514865"/>
            <a:ext cx="819048" cy="24761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5C5CF04-7EF7-4F19-87D4-80FF1E7DAE05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943151" y="4519627"/>
            <a:ext cx="819048" cy="2380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55520F-2F40-4E91-B179-C44E4D4CEA1E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6715176" y="4519627"/>
            <a:ext cx="819048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3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van Erp</dc:creator>
  <cp:lastModifiedBy>Arpit Gupta</cp:lastModifiedBy>
  <cp:revision>15</cp:revision>
  <dcterms:created xsi:type="dcterms:W3CDTF">2018-11-08T09:20:02Z</dcterms:created>
  <dcterms:modified xsi:type="dcterms:W3CDTF">2020-09-07T13:40:52Z</dcterms:modified>
</cp:coreProperties>
</file>