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C1825-D542-4930-807C-6890C402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69490" cy="2971801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うまいことタイトル考えて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4BDA998-F460-4A5C-9BFC-026B5CFE5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HackU</a:t>
            </a:r>
            <a:r>
              <a:rPr kumimoji="1" lang="ja-JP" altLang="en-US" dirty="0"/>
              <a:t>東京工業大学</a:t>
            </a:r>
            <a:r>
              <a:rPr kumimoji="1" lang="en-US" altLang="ja-JP" dirty="0"/>
              <a:t>2017 </a:t>
            </a:r>
          </a:p>
          <a:p>
            <a:r>
              <a:rPr lang="ja-JP" altLang="en-US" dirty="0"/>
              <a:t>チーム </a:t>
            </a:r>
            <a:r>
              <a:rPr lang="en-US" altLang="ja-JP" dirty="0"/>
              <a:t>BF(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川部 良隆</a:t>
            </a:r>
            <a:endParaRPr lang="en-US" altLang="ja-JP" dirty="0"/>
          </a:p>
          <a:p>
            <a:r>
              <a:rPr kumimoji="1" lang="ja-JP" altLang="en-US" dirty="0"/>
              <a:t>宮本 駿一</a:t>
            </a:r>
            <a:endParaRPr kumimoji="1" lang="en-US" altLang="ja-JP" dirty="0"/>
          </a:p>
          <a:p>
            <a:r>
              <a:rPr lang="ja-JP" altLang="en-US" dirty="0"/>
              <a:t>柴 駿太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6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782E8-15A1-4AE1-9D59-1B4B13DD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42753"/>
          </a:xfrm>
        </p:spPr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C7825F-1BE1-4F17-AD9A-616F03952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94807"/>
            <a:ext cx="8535988" cy="389959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勉強つかれた、ちょっと息抜きにパソコン触ろう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→気づいたら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時間経ってる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なんていう経験は皆さんもよくされたと思います。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7530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577C8-5566-4FA0-9DE4-294FEA2C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79" y="2525528"/>
            <a:ext cx="4070668" cy="150706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それなら</a:t>
            </a:r>
          </a:p>
        </p:txBody>
      </p:sp>
    </p:spTree>
    <p:extLst>
      <p:ext uri="{BB962C8B-B14F-4D97-AF65-F5344CB8AC3E}">
        <p14:creationId xmlns:p14="http://schemas.microsoft.com/office/powerpoint/2010/main" val="3090549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B30C0-ADD3-44E5-ABEC-AC9D6DE2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65266"/>
            <a:ext cx="11036733" cy="5429134"/>
          </a:xfrm>
        </p:spPr>
        <p:txBody>
          <a:bodyPr/>
          <a:lstStyle/>
          <a:p>
            <a:r>
              <a:rPr lang="ja-JP" altLang="en-US" dirty="0"/>
              <a:t>お父さん、お母さん</a:t>
            </a:r>
            <a:r>
              <a:rPr kumimoji="1" lang="ja-JP" altLang="en-US" dirty="0"/>
              <a:t>がお子さんの</a:t>
            </a:r>
            <a:r>
              <a:rPr kumimoji="1" lang="en-US" altLang="ja-JP" dirty="0"/>
              <a:t>PC</a:t>
            </a:r>
            <a:r>
              <a:rPr lang="ja-JP" altLang="en-US" dirty="0"/>
              <a:t>の使用を</a:t>
            </a:r>
            <a:br>
              <a:rPr lang="en-US" altLang="ja-JP" dirty="0"/>
            </a:br>
            <a:r>
              <a:rPr lang="ja-JP" altLang="en-US" dirty="0"/>
              <a:t>制限できると良いのでは？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320722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63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Century Gothic</vt:lpstr>
      <vt:lpstr>Wingdings 3</vt:lpstr>
      <vt:lpstr>スライス</vt:lpstr>
      <vt:lpstr>(うまいことタイトル考えて)</vt:lpstr>
      <vt:lpstr>はじめに</vt:lpstr>
      <vt:lpstr>それなら</vt:lpstr>
      <vt:lpstr>お父さん、お母さんがお子さんのPCの使用を 制限できると良いのでは？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Shunta Shiba</dc:creator>
  <cp:lastModifiedBy>Shunta Shiba</cp:lastModifiedBy>
  <cp:revision>4</cp:revision>
  <dcterms:created xsi:type="dcterms:W3CDTF">2017-07-11T11:08:38Z</dcterms:created>
  <dcterms:modified xsi:type="dcterms:W3CDTF">2017-07-12T16:23:31Z</dcterms:modified>
</cp:coreProperties>
</file>