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57" r:id="rId4"/>
    <p:sldId id="258" r:id="rId5"/>
    <p:sldId id="275" r:id="rId6"/>
    <p:sldId id="259" r:id="rId7"/>
    <p:sldId id="267" r:id="rId8"/>
    <p:sldId id="260" r:id="rId9"/>
    <p:sldId id="261" r:id="rId10"/>
    <p:sldId id="262" r:id="rId11"/>
    <p:sldId id="271" r:id="rId12"/>
    <p:sldId id="272" r:id="rId13"/>
    <p:sldId id="263" r:id="rId14"/>
    <p:sldId id="264" r:id="rId15"/>
    <p:sldId id="265" r:id="rId16"/>
    <p:sldId id="270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95D1ED21-27F6-4CD1-A0A4-111C85B2D21F}">
          <p14:sldIdLst>
            <p14:sldId id="256"/>
            <p14:sldId id="276"/>
            <p14:sldId id="257"/>
            <p14:sldId id="258"/>
            <p14:sldId id="275"/>
            <p14:sldId id="259"/>
          </p14:sldIdLst>
        </p14:section>
        <p14:section name="LoRa" id="{443BD2CA-3908-481E-9CB4-AC0D90FAEAE2}">
          <p14:sldIdLst>
            <p14:sldId id="267"/>
            <p14:sldId id="260"/>
            <p14:sldId id="261"/>
            <p14:sldId id="262"/>
            <p14:sldId id="271"/>
          </p14:sldIdLst>
        </p14:section>
        <p14:section name="LoRaWAN" id="{E3E525C7-E544-425C-B56C-D397A55239E7}">
          <p14:sldIdLst>
            <p14:sldId id="272"/>
            <p14:sldId id="263"/>
          </p14:sldIdLst>
        </p14:section>
        <p14:section name="Resultate" id="{A9EBE154-D739-4646-827C-AA4B2A48D8C7}">
          <p14:sldIdLst>
            <p14:sldId id="264"/>
            <p14:sldId id="265"/>
            <p14:sldId id="270"/>
          </p14:sldIdLst>
        </p14:section>
        <p14:section name="Ausblick" id="{410E24A9-9E5F-4FC5-BBA3-DF3779CDCF4D}">
          <p14:sldIdLst>
            <p14:sldId id="273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96FF5-0FA7-479D-B0A4-383594DFA6F8}" v="379" dt="2023-11-06T10:03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8" autoAdjust="0"/>
  </p:normalViewPr>
  <p:slideViewPr>
    <p:cSldViewPr snapToGrid="0">
      <p:cViewPr varScale="1">
        <p:scale>
          <a:sx n="84" d="100"/>
          <a:sy n="84" d="100"/>
        </p:scale>
        <p:origin x="7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Kulli" userId="00344b144309c480" providerId="LiveId" clId="{14C96FF5-0FA7-479D-B0A4-383594DFA6F8}"/>
    <pc:docChg chg="undo custSel addSld delSld modSld sldOrd addSection modSection modShowInfo">
      <pc:chgData name="Yannick Kulli" userId="00344b144309c480" providerId="LiveId" clId="{14C96FF5-0FA7-479D-B0A4-383594DFA6F8}" dt="2023-11-06T12:31:44.300" v="5000" actId="1076"/>
      <pc:docMkLst>
        <pc:docMk/>
      </pc:docMkLst>
      <pc:sldChg chg="modSp new mod">
        <pc:chgData name="Yannick Kulli" userId="00344b144309c480" providerId="LiveId" clId="{14C96FF5-0FA7-479D-B0A4-383594DFA6F8}" dt="2023-10-30T08:16:44.649" v="73" actId="20577"/>
        <pc:sldMkLst>
          <pc:docMk/>
          <pc:sldMk cId="3255420883" sldId="256"/>
        </pc:sldMkLst>
        <pc:spChg chg="mod">
          <ac:chgData name="Yannick Kulli" userId="00344b144309c480" providerId="LiveId" clId="{14C96FF5-0FA7-479D-B0A4-383594DFA6F8}" dt="2023-10-30T08:15:18.739" v="24" actId="20577"/>
          <ac:spMkLst>
            <pc:docMk/>
            <pc:sldMk cId="3255420883" sldId="256"/>
            <ac:spMk id="2" creationId="{B76B9441-25F0-14B3-F3B9-23668B7DFFCA}"/>
          </ac:spMkLst>
        </pc:spChg>
        <pc:spChg chg="mod">
          <ac:chgData name="Yannick Kulli" userId="00344b144309c480" providerId="LiveId" clId="{14C96FF5-0FA7-479D-B0A4-383594DFA6F8}" dt="2023-10-30T08:16:44.649" v="73" actId="20577"/>
          <ac:spMkLst>
            <pc:docMk/>
            <pc:sldMk cId="3255420883" sldId="256"/>
            <ac:spMk id="3" creationId="{DB2423AA-6E5D-0CC4-0E98-45AEA9344956}"/>
          </ac:spMkLst>
        </pc:spChg>
      </pc:sldChg>
      <pc:sldChg chg="addSp delSp modSp new mod modClrScheme chgLayout">
        <pc:chgData name="Yannick Kulli" userId="00344b144309c480" providerId="LiveId" clId="{14C96FF5-0FA7-479D-B0A4-383594DFA6F8}" dt="2023-11-06T10:35:43.264" v="4907" actId="20577"/>
        <pc:sldMkLst>
          <pc:docMk/>
          <pc:sldMk cId="2540905274" sldId="257"/>
        </pc:sldMkLst>
        <pc:spChg chg="mod ord">
          <ac:chgData name="Yannick Kulli" userId="00344b144309c480" providerId="LiveId" clId="{14C96FF5-0FA7-479D-B0A4-383594DFA6F8}" dt="2023-10-30T11:54:23.914" v="1641" actId="20577"/>
          <ac:spMkLst>
            <pc:docMk/>
            <pc:sldMk cId="2540905274" sldId="257"/>
            <ac:spMk id="2" creationId="{71F7881D-688E-1197-CB84-C3443A3E3F37}"/>
          </ac:spMkLst>
        </pc:spChg>
        <pc:spChg chg="del">
          <ac:chgData name="Yannick Kulli" userId="00344b144309c480" providerId="LiveId" clId="{14C96FF5-0FA7-479D-B0A4-383594DFA6F8}" dt="2023-10-30T08:17:13.147" v="91" actId="22"/>
          <ac:spMkLst>
            <pc:docMk/>
            <pc:sldMk cId="2540905274" sldId="257"/>
            <ac:spMk id="3" creationId="{112EC932-FD98-D07C-B105-EB585D7D6FC5}"/>
          </ac:spMkLst>
        </pc:spChg>
        <pc:spChg chg="add mod ord">
          <ac:chgData name="Yannick Kulli" userId="00344b144309c480" providerId="LiveId" clId="{14C96FF5-0FA7-479D-B0A4-383594DFA6F8}" dt="2023-11-06T10:35:04.077" v="4891" actId="20577"/>
          <ac:spMkLst>
            <pc:docMk/>
            <pc:sldMk cId="2540905274" sldId="257"/>
            <ac:spMk id="7" creationId="{0E7AEB57-2254-5F3C-B644-AF4A35F1017F}"/>
          </ac:spMkLst>
        </pc:spChg>
        <pc:spChg chg="add mod ord">
          <ac:chgData name="Yannick Kulli" userId="00344b144309c480" providerId="LiveId" clId="{14C96FF5-0FA7-479D-B0A4-383594DFA6F8}" dt="2023-10-30T11:54:05.014" v="1609" actId="20577"/>
          <ac:spMkLst>
            <pc:docMk/>
            <pc:sldMk cId="2540905274" sldId="257"/>
            <ac:spMk id="8" creationId="{61D1D428-C429-7D45-84CD-2A72C468D311}"/>
          </ac:spMkLst>
        </pc:spChg>
        <pc:spChg chg="add mod ord">
          <ac:chgData name="Yannick Kulli" userId="00344b144309c480" providerId="LiveId" clId="{14C96FF5-0FA7-479D-B0A4-383594DFA6F8}" dt="2023-10-30T11:54:27.793" v="1642" actId="20577"/>
          <ac:spMkLst>
            <pc:docMk/>
            <pc:sldMk cId="2540905274" sldId="257"/>
            <ac:spMk id="9" creationId="{8DC40977-5901-C83E-2BDD-2E30C3DAB94D}"/>
          </ac:spMkLst>
        </pc:spChg>
        <pc:spChg chg="add mod ord">
          <ac:chgData name="Yannick Kulli" userId="00344b144309c480" providerId="LiveId" clId="{14C96FF5-0FA7-479D-B0A4-383594DFA6F8}" dt="2023-11-06T10:35:43.264" v="4907" actId="20577"/>
          <ac:spMkLst>
            <pc:docMk/>
            <pc:sldMk cId="2540905274" sldId="257"/>
            <ac:spMk id="10" creationId="{A00155C6-7C45-ABE8-21D8-5F615EE8AD9F}"/>
          </ac:spMkLst>
        </pc:spChg>
        <pc:picChg chg="add del mod ord">
          <ac:chgData name="Yannick Kulli" userId="00344b144309c480" providerId="LiveId" clId="{14C96FF5-0FA7-479D-B0A4-383594DFA6F8}" dt="2023-10-30T08:17:44.808" v="93" actId="478"/>
          <ac:picMkLst>
            <pc:docMk/>
            <pc:sldMk cId="2540905274" sldId="257"/>
            <ac:picMk id="5" creationId="{45A645B2-308A-F08E-C091-43D6EF6FE377}"/>
          </ac:picMkLst>
        </pc:picChg>
      </pc:sldChg>
      <pc:sldChg chg="addSp delSp modSp new mod modClrScheme chgLayout modNotesTx">
        <pc:chgData name="Yannick Kulli" userId="00344b144309c480" providerId="LiveId" clId="{14C96FF5-0FA7-479D-B0A4-383594DFA6F8}" dt="2023-11-06T08:50:19.210" v="4141" actId="20577"/>
        <pc:sldMkLst>
          <pc:docMk/>
          <pc:sldMk cId="1437060089" sldId="258"/>
        </pc:sldMkLst>
        <pc:spChg chg="mod ord">
          <ac:chgData name="Yannick Kulli" userId="00344b144309c480" providerId="LiveId" clId="{14C96FF5-0FA7-479D-B0A4-383594DFA6F8}" dt="2023-10-30T12:05:23.364" v="1861" actId="700"/>
          <ac:spMkLst>
            <pc:docMk/>
            <pc:sldMk cId="1437060089" sldId="258"/>
            <ac:spMk id="2" creationId="{C6FF9DEA-B4DB-0543-11C2-B0BE0502FB7D}"/>
          </ac:spMkLst>
        </pc:spChg>
        <pc:spChg chg="del mod ord">
          <ac:chgData name="Yannick Kulli" userId="00344b144309c480" providerId="LiveId" clId="{14C96FF5-0FA7-479D-B0A4-383594DFA6F8}" dt="2023-10-30T08:21:12.561" v="247" actId="700"/>
          <ac:spMkLst>
            <pc:docMk/>
            <pc:sldMk cId="1437060089" sldId="258"/>
            <ac:spMk id="3" creationId="{635FB2A7-EBD6-8657-43C1-0EE4F64F0EDF}"/>
          </ac:spMkLst>
        </pc:spChg>
        <pc:spChg chg="add del mod ord">
          <ac:chgData name="Yannick Kulli" userId="00344b144309c480" providerId="LiveId" clId="{14C96FF5-0FA7-479D-B0A4-383594DFA6F8}" dt="2023-10-30T12:09:17.604" v="1866"/>
          <ac:spMkLst>
            <pc:docMk/>
            <pc:sldMk cId="1437060089" sldId="258"/>
            <ac:spMk id="4" creationId="{6F325F25-3957-8ACC-8F39-075461339183}"/>
          </ac:spMkLst>
        </pc:spChg>
        <pc:spChg chg="add del mod ord">
          <ac:chgData name="Yannick Kulli" userId="00344b144309c480" providerId="LiveId" clId="{14C96FF5-0FA7-479D-B0A4-383594DFA6F8}" dt="2023-10-30T12:12:11.363" v="1875"/>
          <ac:spMkLst>
            <pc:docMk/>
            <pc:sldMk cId="1437060089" sldId="258"/>
            <ac:spMk id="5" creationId="{C82AC864-44A4-6529-BC0D-3524DA9E22FC}"/>
          </ac:spMkLst>
        </pc:spChg>
        <pc:spChg chg="add mod ord">
          <ac:chgData name="Yannick Kulli" userId="00344b144309c480" providerId="LiveId" clId="{14C96FF5-0FA7-479D-B0A4-383594DFA6F8}" dt="2023-10-30T12:05:26.924" v="1863" actId="20577"/>
          <ac:spMkLst>
            <pc:docMk/>
            <pc:sldMk cId="1437060089" sldId="258"/>
            <ac:spMk id="6" creationId="{6D0CF277-8C93-2850-53DD-C5D0D67A744E}"/>
          </ac:spMkLst>
        </pc:spChg>
        <pc:spChg chg="add mod ord">
          <ac:chgData name="Yannick Kulli" userId="00344b144309c480" providerId="LiveId" clId="{14C96FF5-0FA7-479D-B0A4-383594DFA6F8}" dt="2023-10-30T12:05:30.967" v="1865" actId="20577"/>
          <ac:spMkLst>
            <pc:docMk/>
            <pc:sldMk cId="1437060089" sldId="258"/>
            <ac:spMk id="7" creationId="{4C435317-7294-F4FF-9073-26357A7F2B40}"/>
          </ac:spMkLst>
        </pc:spChg>
        <pc:spChg chg="add mod">
          <ac:chgData name="Yannick Kulli" userId="00344b144309c480" providerId="LiveId" clId="{14C96FF5-0FA7-479D-B0A4-383594DFA6F8}" dt="2023-10-30T14:30:52.422" v="2799" actId="1076"/>
          <ac:spMkLst>
            <pc:docMk/>
            <pc:sldMk cId="1437060089" sldId="258"/>
            <ac:spMk id="11" creationId="{A51C7970-3F70-2B2C-08D8-5CAFAED51623}"/>
          </ac:spMkLst>
        </pc:spChg>
        <pc:picChg chg="add mod modCrop">
          <ac:chgData name="Yannick Kulli" userId="00344b144309c480" providerId="LiveId" clId="{14C96FF5-0FA7-479D-B0A4-383594DFA6F8}" dt="2023-10-30T12:12:32.490" v="1880" actId="1076"/>
          <ac:picMkLst>
            <pc:docMk/>
            <pc:sldMk cId="1437060089" sldId="258"/>
            <ac:picMk id="8" creationId="{7DB46CA5-6880-F449-2F23-F5F20CCEF84B}"/>
          </ac:picMkLst>
        </pc:picChg>
        <pc:picChg chg="add del mod">
          <ac:chgData name="Yannick Kulli" userId="00344b144309c480" providerId="LiveId" clId="{14C96FF5-0FA7-479D-B0A4-383594DFA6F8}" dt="2023-10-30T12:12:58.006" v="1883" actId="478"/>
          <ac:picMkLst>
            <pc:docMk/>
            <pc:sldMk cId="1437060089" sldId="258"/>
            <ac:picMk id="10" creationId="{08F7FA17-6370-1E24-0D0F-E1BB8807A52D}"/>
          </ac:picMkLst>
        </pc:picChg>
        <pc:picChg chg="add mod">
          <ac:chgData name="Yannick Kulli" userId="00344b144309c480" providerId="LiveId" clId="{14C96FF5-0FA7-479D-B0A4-383594DFA6F8}" dt="2023-10-30T12:09:17.604" v="1866"/>
          <ac:picMkLst>
            <pc:docMk/>
            <pc:sldMk cId="1437060089" sldId="258"/>
            <ac:picMk id="1026" creationId="{FE039C43-8844-F080-BF84-1B7DB204338F}"/>
          </ac:picMkLst>
        </pc:picChg>
        <pc:picChg chg="add del mod">
          <ac:chgData name="Yannick Kulli" userId="00344b144309c480" providerId="LiveId" clId="{14C96FF5-0FA7-479D-B0A4-383594DFA6F8}" dt="2023-10-30T12:11:45.753" v="1874"/>
          <ac:picMkLst>
            <pc:docMk/>
            <pc:sldMk cId="1437060089" sldId="258"/>
            <ac:picMk id="1028" creationId="{C5A1FDF3-FE49-2C67-C05A-644ABA241C8D}"/>
          </ac:picMkLst>
        </pc:picChg>
      </pc:sldChg>
      <pc:sldChg chg="addSp delSp modSp new mod modClrScheme chgLayout">
        <pc:chgData name="Yannick Kulli" userId="00344b144309c480" providerId="LiveId" clId="{14C96FF5-0FA7-479D-B0A4-383594DFA6F8}" dt="2023-11-06T08:39:55.847" v="3736" actId="20577"/>
        <pc:sldMkLst>
          <pc:docMk/>
          <pc:sldMk cId="3937225231" sldId="259"/>
        </pc:sldMkLst>
        <pc:spChg chg="mod ord">
          <ac:chgData name="Yannick Kulli" userId="00344b144309c480" providerId="LiveId" clId="{14C96FF5-0FA7-479D-B0A4-383594DFA6F8}" dt="2023-11-06T08:39:55.847" v="3736" actId="20577"/>
          <ac:spMkLst>
            <pc:docMk/>
            <pc:sldMk cId="3937225231" sldId="259"/>
            <ac:spMk id="2" creationId="{01269609-9B6F-D9CA-8780-A8A16597CAD8}"/>
          </ac:spMkLst>
        </pc:spChg>
        <pc:spChg chg="del mod ord">
          <ac:chgData name="Yannick Kulli" userId="00344b144309c480" providerId="LiveId" clId="{14C96FF5-0FA7-479D-B0A4-383594DFA6F8}" dt="2023-10-30T08:22:05.583" v="295" actId="700"/>
          <ac:spMkLst>
            <pc:docMk/>
            <pc:sldMk cId="3937225231" sldId="259"/>
            <ac:spMk id="3" creationId="{CA077629-B187-8136-2D06-917DD543574D}"/>
          </ac:spMkLst>
        </pc:spChg>
        <pc:spChg chg="del mod ord">
          <ac:chgData name="Yannick Kulli" userId="00344b144309c480" providerId="LiveId" clId="{14C96FF5-0FA7-479D-B0A4-383594DFA6F8}" dt="2023-10-30T08:22:05.583" v="295" actId="700"/>
          <ac:spMkLst>
            <pc:docMk/>
            <pc:sldMk cId="3937225231" sldId="259"/>
            <ac:spMk id="4" creationId="{D67689B9-8291-B353-37CA-11816A9D94D3}"/>
          </ac:spMkLst>
        </pc:spChg>
        <pc:spChg chg="add mod ord">
          <ac:chgData name="Yannick Kulli" userId="00344b144309c480" providerId="LiveId" clId="{14C96FF5-0FA7-479D-B0A4-383594DFA6F8}" dt="2023-10-30T08:22:26.880" v="323" actId="20577"/>
          <ac:spMkLst>
            <pc:docMk/>
            <pc:sldMk cId="3937225231" sldId="259"/>
            <ac:spMk id="5" creationId="{E9A73843-435C-1F8A-5DBA-32BBD5A96364}"/>
          </ac:spMkLst>
        </pc:spChg>
        <pc:spChg chg="add mod ord">
          <ac:chgData name="Yannick Kulli" userId="00344b144309c480" providerId="LiveId" clId="{14C96FF5-0FA7-479D-B0A4-383594DFA6F8}" dt="2023-10-30T14:43:46.759" v="3024" actId="20577"/>
          <ac:spMkLst>
            <pc:docMk/>
            <pc:sldMk cId="3937225231" sldId="259"/>
            <ac:spMk id="6" creationId="{3A96D48C-DB69-6286-7315-F2CE17C87C92}"/>
          </ac:spMkLst>
        </pc:spChg>
        <pc:spChg chg="add mod ord">
          <ac:chgData name="Yannick Kulli" userId="00344b144309c480" providerId="LiveId" clId="{14C96FF5-0FA7-479D-B0A4-383594DFA6F8}" dt="2023-10-30T12:15:49.898" v="1918" actId="20577"/>
          <ac:spMkLst>
            <pc:docMk/>
            <pc:sldMk cId="3937225231" sldId="259"/>
            <ac:spMk id="7" creationId="{831C89C6-10B5-DD60-E3F1-DDECA04E6707}"/>
          </ac:spMkLst>
        </pc:spChg>
        <pc:spChg chg="add mod ord">
          <ac:chgData name="Yannick Kulli" userId="00344b144309c480" providerId="LiveId" clId="{14C96FF5-0FA7-479D-B0A4-383594DFA6F8}" dt="2023-10-30T08:36:27.667" v="476" actId="20577"/>
          <ac:spMkLst>
            <pc:docMk/>
            <pc:sldMk cId="3937225231" sldId="259"/>
            <ac:spMk id="8" creationId="{562A8D31-6D9F-5D25-B173-6AFA1CD3D952}"/>
          </ac:spMkLst>
        </pc:spChg>
      </pc:sldChg>
      <pc:sldChg chg="addSp delSp modSp new mod modClrScheme chgLayout modNotesTx">
        <pc:chgData name="Yannick Kulli" userId="00344b144309c480" providerId="LiveId" clId="{14C96FF5-0FA7-479D-B0A4-383594DFA6F8}" dt="2023-10-30T14:48:53.643" v="3104" actId="20577"/>
        <pc:sldMkLst>
          <pc:docMk/>
          <pc:sldMk cId="2994332718" sldId="260"/>
        </pc:sldMkLst>
        <pc:spChg chg="del mod ord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2" creationId="{5CA40340-2DBA-861F-8C4B-6C313C04BC43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3" creationId="{CFF84404-D14E-340D-93B6-2EC78E483BD7}"/>
          </ac:spMkLst>
        </pc:spChg>
        <pc:spChg chg="del mod ord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4" creationId="{F8045707-4E18-4804-2841-01AABBC363AF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5" creationId="{926222A4-1A36-FBF6-98BF-2AFAA3859FE7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6" creationId="{E357718A-5DCE-1A2F-E287-58C8E79A9782}"/>
          </ac:spMkLst>
        </pc:spChg>
        <pc:spChg chg="add mod ord">
          <ac:chgData name="Yannick Kulli" userId="00344b144309c480" providerId="LiveId" clId="{14C96FF5-0FA7-479D-B0A4-383594DFA6F8}" dt="2023-10-30T09:33:14.447" v="743" actId="20577"/>
          <ac:spMkLst>
            <pc:docMk/>
            <pc:sldMk cId="2994332718" sldId="260"/>
            <ac:spMk id="7" creationId="{CF4DAC90-2DA2-2E6D-1D8F-BA8512B2DE99}"/>
          </ac:spMkLst>
        </pc:spChg>
        <pc:spChg chg="add del mod ord">
          <ac:chgData name="Yannick Kulli" userId="00344b144309c480" providerId="LiveId" clId="{14C96FF5-0FA7-479D-B0A4-383594DFA6F8}" dt="2023-10-30T08:41:24.291" v="594" actId="700"/>
          <ac:spMkLst>
            <pc:docMk/>
            <pc:sldMk cId="2994332718" sldId="260"/>
            <ac:spMk id="8" creationId="{96F7B4BB-7E5B-C42A-1F62-D470F85E1830}"/>
          </ac:spMkLst>
        </pc:spChg>
        <pc:spChg chg="add del mod ord">
          <ac:chgData name="Yannick Kulli" userId="00344b144309c480" providerId="LiveId" clId="{14C96FF5-0FA7-479D-B0A4-383594DFA6F8}" dt="2023-10-30T08:42:51.772" v="601" actId="700"/>
          <ac:spMkLst>
            <pc:docMk/>
            <pc:sldMk cId="2994332718" sldId="260"/>
            <ac:spMk id="9" creationId="{2E4AA8D0-BFD3-C6C3-ABCE-AAE2BD34DAAD}"/>
          </ac:spMkLst>
        </pc:spChg>
        <pc:spChg chg="add mod ord">
          <ac:chgData name="Yannick Kulli" userId="00344b144309c480" providerId="LiveId" clId="{14C96FF5-0FA7-479D-B0A4-383594DFA6F8}" dt="2023-10-30T09:14:09.113" v="624" actId="20577"/>
          <ac:spMkLst>
            <pc:docMk/>
            <pc:sldMk cId="2994332718" sldId="260"/>
            <ac:spMk id="10" creationId="{68715F08-F3B6-5290-EC94-7A384C74D924}"/>
          </ac:spMkLst>
        </pc:spChg>
        <pc:spChg chg="add del mod or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1" creationId="{E34CBE36-A6A2-23AD-16DD-69BC25B6A380}"/>
          </ac:spMkLst>
        </pc:spChg>
        <pc:spChg chg="add del mo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2" creationId="{2E1B5660-C5F5-2EF5-0CBF-FF2105CB770D}"/>
          </ac:spMkLst>
        </pc:spChg>
        <pc:spChg chg="add del mo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3" creationId="{EF720030-3645-1A60-FCD2-51816E972D27}"/>
          </ac:spMkLst>
        </pc:spChg>
        <pc:spChg chg="add del mod ord">
          <ac:chgData name="Yannick Kulli" userId="00344b144309c480" providerId="LiveId" clId="{14C96FF5-0FA7-479D-B0A4-383594DFA6F8}" dt="2023-10-30T08:49:14.167" v="607" actId="700"/>
          <ac:spMkLst>
            <pc:docMk/>
            <pc:sldMk cId="2994332718" sldId="260"/>
            <ac:spMk id="14" creationId="{F1F8C5F2-9B3E-CF79-A31E-2FDCCE60A4B5}"/>
          </ac:spMkLst>
        </pc:spChg>
        <pc:spChg chg="add del mod ord">
          <ac:chgData name="Yannick Kulli" userId="00344b144309c480" providerId="LiveId" clId="{14C96FF5-0FA7-479D-B0A4-383594DFA6F8}" dt="2023-10-30T09:07:47.535" v="608"/>
          <ac:spMkLst>
            <pc:docMk/>
            <pc:sldMk cId="2994332718" sldId="260"/>
            <ac:spMk id="15" creationId="{FE32FE57-FABF-BE59-658A-FF37AF05B97D}"/>
          </ac:spMkLst>
        </pc:spChg>
        <pc:spChg chg="add mod ord">
          <ac:chgData name="Yannick Kulli" userId="00344b144309c480" providerId="LiveId" clId="{14C96FF5-0FA7-479D-B0A4-383594DFA6F8}" dt="2023-10-30T09:20:23.069" v="651" actId="20577"/>
          <ac:spMkLst>
            <pc:docMk/>
            <pc:sldMk cId="2994332718" sldId="260"/>
            <ac:spMk id="18" creationId="{84DFE5FE-924E-BDD8-4396-E13ACBE3055A}"/>
          </ac:spMkLst>
        </pc:spChg>
        <pc:spChg chg="add del mod ord">
          <ac:chgData name="Yannick Kulli" userId="00344b144309c480" providerId="LiveId" clId="{14C96FF5-0FA7-479D-B0A4-383594DFA6F8}" dt="2023-10-30T09:20:25.893" v="652" actId="22"/>
          <ac:spMkLst>
            <pc:docMk/>
            <pc:sldMk cId="2994332718" sldId="260"/>
            <ac:spMk id="19" creationId="{DF404179-8222-A16C-0356-1ABC2796FF13}"/>
          </ac:spMkLst>
        </pc:spChg>
        <pc:spChg chg="add del mod">
          <ac:chgData name="Yannick Kulli" userId="00344b144309c480" providerId="LiveId" clId="{14C96FF5-0FA7-479D-B0A4-383594DFA6F8}" dt="2023-10-30T09:14:00.517" v="613" actId="22"/>
          <ac:spMkLst>
            <pc:docMk/>
            <pc:sldMk cId="2994332718" sldId="260"/>
            <ac:spMk id="21" creationId="{38A0A723-DD27-96A9-76D2-B45AFB28E872}"/>
          </ac:spMkLst>
        </pc:spChg>
        <pc:spChg chg="add del mod">
          <ac:chgData name="Yannick Kulli" userId="00344b144309c480" providerId="LiveId" clId="{14C96FF5-0FA7-479D-B0A4-383594DFA6F8}" dt="2023-10-30T14:31:15.730" v="2802" actId="478"/>
          <ac:spMkLst>
            <pc:docMk/>
            <pc:sldMk cId="2994332718" sldId="260"/>
            <ac:spMk id="26" creationId="{4A033E0B-AAC0-AE0B-E2BE-A91212A232D3}"/>
          </ac:spMkLst>
        </pc:spChg>
        <pc:spChg chg="add mod">
          <ac:chgData name="Yannick Kulli" userId="00344b144309c480" providerId="LiveId" clId="{14C96FF5-0FA7-479D-B0A4-383594DFA6F8}" dt="2023-10-30T14:31:20.633" v="2803"/>
          <ac:spMkLst>
            <pc:docMk/>
            <pc:sldMk cId="2994332718" sldId="260"/>
            <ac:spMk id="29" creationId="{04CD1D59-5FC2-314A-B7C6-C30C56F38ED0}"/>
          </ac:spMkLst>
        </pc:spChg>
        <pc:picChg chg="add del mod ord modCrop">
          <ac:chgData name="Yannick Kulli" userId="00344b144309c480" providerId="LiveId" clId="{14C96FF5-0FA7-479D-B0A4-383594DFA6F8}" dt="2023-10-30T09:13:55.917" v="612" actId="478"/>
          <ac:picMkLst>
            <pc:docMk/>
            <pc:sldMk cId="2994332718" sldId="260"/>
            <ac:picMk id="17" creationId="{B7531F83-7875-5ADE-B734-391B7B5016C7}"/>
          </ac:picMkLst>
        </pc:picChg>
        <pc:picChg chg="add mod ord">
          <ac:chgData name="Yannick Kulli" userId="00344b144309c480" providerId="LiveId" clId="{14C96FF5-0FA7-479D-B0A4-383594DFA6F8}" dt="2023-10-30T09:14:00.517" v="613" actId="22"/>
          <ac:picMkLst>
            <pc:docMk/>
            <pc:sldMk cId="2994332718" sldId="260"/>
            <ac:picMk id="23" creationId="{40531F7F-0F59-7AC5-C5C8-9A232712D102}"/>
          </ac:picMkLst>
        </pc:picChg>
        <pc:picChg chg="add mod ord">
          <ac:chgData name="Yannick Kulli" userId="00344b144309c480" providerId="LiveId" clId="{14C96FF5-0FA7-479D-B0A4-383594DFA6F8}" dt="2023-10-30T09:20:25.893" v="652" actId="22"/>
          <ac:picMkLst>
            <pc:docMk/>
            <pc:sldMk cId="2994332718" sldId="260"/>
            <ac:picMk id="25" creationId="{B29C43EA-9733-9DE2-62BA-E0051BCFF7B5}"/>
          </ac:picMkLst>
        </pc:picChg>
      </pc:sldChg>
      <pc:sldChg chg="addSp delSp modSp new mod modClrScheme chgLayout modNotesTx">
        <pc:chgData name="Yannick Kulli" userId="00344b144309c480" providerId="LiveId" clId="{14C96FF5-0FA7-479D-B0A4-383594DFA6F8}" dt="2023-11-06T10:24:40.811" v="4814" actId="1038"/>
        <pc:sldMkLst>
          <pc:docMk/>
          <pc:sldMk cId="132944778" sldId="261"/>
        </pc:sldMkLst>
        <pc:spChg chg="del mod ord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2" creationId="{D9A2B7E2-1FB8-5E63-DEAC-FF5401F95CAD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3" creationId="{2D9F43CD-9B66-2464-FBDE-6B27776199D6}"/>
          </ac:spMkLst>
        </pc:spChg>
        <pc:spChg chg="del mod ord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4" creationId="{A9B0E005-D5A0-DAAF-8C58-3FADC8F7B68C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5" creationId="{38D6715E-27DE-A490-E42B-7F12722EB1D1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6" creationId="{66EFEFFD-0C18-323F-3F58-DAEFF26C5C43}"/>
          </ac:spMkLst>
        </pc:spChg>
        <pc:spChg chg="add mod ord">
          <ac:chgData name="Yannick Kulli" userId="00344b144309c480" providerId="LiveId" clId="{14C96FF5-0FA7-479D-B0A4-383594DFA6F8}" dt="2023-10-30T09:28:58.829" v="682" actId="20577"/>
          <ac:spMkLst>
            <pc:docMk/>
            <pc:sldMk cId="132944778" sldId="261"/>
            <ac:spMk id="7" creationId="{3BD07B05-125D-7A7C-C4CF-A3DBF8D8FC9B}"/>
          </ac:spMkLst>
        </pc:spChg>
        <pc:spChg chg="add del mod ord">
          <ac:chgData name="Yannick Kulli" userId="00344b144309c480" providerId="LiveId" clId="{14C96FF5-0FA7-479D-B0A4-383594DFA6F8}" dt="2023-10-30T09:28:44.582" v="675" actId="22"/>
          <ac:spMkLst>
            <pc:docMk/>
            <pc:sldMk cId="132944778" sldId="261"/>
            <ac:spMk id="8" creationId="{E96CEA71-C328-D9FB-C17F-2C52C10EFE41}"/>
          </ac:spMkLst>
        </pc:spChg>
        <pc:spChg chg="add del mod">
          <ac:chgData name="Yannick Kulli" userId="00344b144309c480" providerId="LiveId" clId="{14C96FF5-0FA7-479D-B0A4-383594DFA6F8}" dt="2023-10-30T14:31:30.860" v="2805" actId="478"/>
          <ac:spMkLst>
            <pc:docMk/>
            <pc:sldMk cId="132944778" sldId="261"/>
            <ac:spMk id="11" creationId="{34A9B5EB-1331-D31A-9377-3E08A3AC3502}"/>
          </ac:spMkLst>
        </pc:spChg>
        <pc:spChg chg="add mod">
          <ac:chgData name="Yannick Kulli" userId="00344b144309c480" providerId="LiveId" clId="{14C96FF5-0FA7-479D-B0A4-383594DFA6F8}" dt="2023-10-30T14:31:27.854" v="2804"/>
          <ac:spMkLst>
            <pc:docMk/>
            <pc:sldMk cId="132944778" sldId="261"/>
            <ac:spMk id="14" creationId="{73E1A16A-6916-52A6-BCCA-B35FD14ED4C8}"/>
          </ac:spMkLst>
        </pc:spChg>
        <pc:picChg chg="add mod ord">
          <ac:chgData name="Yannick Kulli" userId="00344b144309c480" providerId="LiveId" clId="{14C96FF5-0FA7-479D-B0A4-383594DFA6F8}" dt="2023-11-06T10:24:40.811" v="4814" actId="1038"/>
          <ac:picMkLst>
            <pc:docMk/>
            <pc:sldMk cId="132944778" sldId="261"/>
            <ac:picMk id="10" creationId="{D4780B42-9AD2-5251-1281-C5AC20A8B06A}"/>
          </ac:picMkLst>
        </pc:picChg>
      </pc:sldChg>
      <pc:sldChg chg="addSp delSp modSp new mod modClrScheme chgLayout modNotesTx">
        <pc:chgData name="Yannick Kulli" userId="00344b144309c480" providerId="LiveId" clId="{14C96FF5-0FA7-479D-B0A4-383594DFA6F8}" dt="2023-11-06T10:03:15.407" v="4811" actId="27636"/>
        <pc:sldMkLst>
          <pc:docMk/>
          <pc:sldMk cId="2966827976" sldId="262"/>
        </pc:sldMkLst>
        <pc:spChg chg="add del mod ord">
          <ac:chgData name="Yannick Kulli" userId="00344b144309c480" providerId="LiveId" clId="{14C96FF5-0FA7-479D-B0A4-383594DFA6F8}" dt="2023-11-06T09:17:10.180" v="4612" actId="478"/>
          <ac:spMkLst>
            <pc:docMk/>
            <pc:sldMk cId="2966827976" sldId="262"/>
            <ac:spMk id="2" creationId="{D38AEBB3-A6F2-0187-060F-F2E8214D6BD7}"/>
          </ac:spMkLst>
        </pc:spChg>
        <pc:spChg chg="add del mod ord">
          <ac:chgData name="Yannick Kulli" userId="00344b144309c480" providerId="LiveId" clId="{14C96FF5-0FA7-479D-B0A4-383594DFA6F8}" dt="2023-10-30T09:38:49.945" v="778" actId="700"/>
          <ac:spMkLst>
            <pc:docMk/>
            <pc:sldMk cId="2966827976" sldId="262"/>
            <ac:spMk id="3" creationId="{2DAE4268-C2C5-07DE-A858-CC65F1C6CFBF}"/>
          </ac:spMkLst>
        </pc:spChg>
        <pc:spChg chg="add del mod">
          <ac:chgData name="Yannick Kulli" userId="00344b144309c480" providerId="LiveId" clId="{14C96FF5-0FA7-479D-B0A4-383594DFA6F8}" dt="2023-11-06T09:16:55.189" v="4610"/>
          <ac:spMkLst>
            <pc:docMk/>
            <pc:sldMk cId="2966827976" sldId="262"/>
            <ac:spMk id="3" creationId="{F10B9BE8-ED2D-1522-594C-315E10362405}"/>
          </ac:spMkLst>
        </pc:spChg>
        <pc:spChg chg="add del mod">
          <ac:chgData name="Yannick Kulli" userId="00344b144309c480" providerId="LiveId" clId="{14C96FF5-0FA7-479D-B0A4-383594DFA6F8}" dt="2023-11-06T09:16:53.242" v="4609" actId="478"/>
          <ac:spMkLst>
            <pc:docMk/>
            <pc:sldMk cId="2966827976" sldId="262"/>
            <ac:spMk id="5" creationId="{CAE1428E-F053-6A26-F06E-79120A26E772}"/>
          </ac:spMkLst>
        </pc:spChg>
        <pc:spChg chg="add del mod ord">
          <ac:chgData name="Yannick Kulli" userId="00344b144309c480" providerId="LiveId" clId="{14C96FF5-0FA7-479D-B0A4-383594DFA6F8}" dt="2023-10-30T09:38:55.776" v="782" actId="22"/>
          <ac:spMkLst>
            <pc:docMk/>
            <pc:sldMk cId="2966827976" sldId="262"/>
            <ac:spMk id="6" creationId="{434BE997-1483-D962-217B-8484011B03E3}"/>
          </ac:spMkLst>
        </pc:spChg>
        <pc:spChg chg="add mod">
          <ac:chgData name="Yannick Kulli" userId="00344b144309c480" providerId="LiveId" clId="{14C96FF5-0FA7-479D-B0A4-383594DFA6F8}" dt="2023-11-06T09:17:53.125" v="4645" actId="108"/>
          <ac:spMkLst>
            <pc:docMk/>
            <pc:sldMk cId="2966827976" sldId="262"/>
            <ac:spMk id="6" creationId="{C7117B75-E7F7-86E0-D6BB-80C21C95AF01}"/>
          </ac:spMkLst>
        </pc:spChg>
        <pc:spChg chg="add mod ord">
          <ac:chgData name="Yannick Kulli" userId="00344b144309c480" providerId="LiveId" clId="{14C96FF5-0FA7-479D-B0A4-383594DFA6F8}" dt="2023-11-06T10:03:15.407" v="4811" actId="27636"/>
          <ac:spMkLst>
            <pc:docMk/>
            <pc:sldMk cId="2966827976" sldId="262"/>
            <ac:spMk id="7" creationId="{949F632A-E8B6-1269-3E61-97770F43753E}"/>
          </ac:spMkLst>
        </pc:spChg>
        <pc:spChg chg="add del mod">
          <ac:chgData name="Yannick Kulli" userId="00344b144309c480" providerId="LiveId" clId="{14C96FF5-0FA7-479D-B0A4-383594DFA6F8}" dt="2023-10-30T14:31:36.613" v="2806" actId="478"/>
          <ac:spMkLst>
            <pc:docMk/>
            <pc:sldMk cId="2966827976" sldId="262"/>
            <ac:spMk id="10" creationId="{2E3D3DCB-3409-4AC3-E5AD-D3830C41CFB3}"/>
          </ac:spMkLst>
        </pc:spChg>
        <pc:spChg chg="add del mod">
          <ac:chgData name="Yannick Kulli" userId="00344b144309c480" providerId="LiveId" clId="{14C96FF5-0FA7-479D-B0A4-383594DFA6F8}" dt="2023-11-06T09:17:13.002" v="4613" actId="478"/>
          <ac:spMkLst>
            <pc:docMk/>
            <pc:sldMk cId="2966827976" sldId="262"/>
            <ac:spMk id="10" creationId="{55953DB6-362B-7C69-4F9D-D9C75F8EF9B3}"/>
          </ac:spMkLst>
        </pc:spChg>
        <pc:spChg chg="add mod">
          <ac:chgData name="Yannick Kulli" userId="00344b144309c480" providerId="LiveId" clId="{14C96FF5-0FA7-479D-B0A4-383594DFA6F8}" dt="2023-10-30T14:31:38.113" v="2807"/>
          <ac:spMkLst>
            <pc:docMk/>
            <pc:sldMk cId="2966827976" sldId="262"/>
            <ac:spMk id="13" creationId="{CBEBB2EA-6329-6CEB-06E1-1E4B0D5D9B4B}"/>
          </ac:spMkLst>
        </pc:spChg>
        <pc:picChg chg="add del mod ord">
          <ac:chgData name="Yannick Kulli" userId="00344b144309c480" providerId="LiveId" clId="{14C96FF5-0FA7-479D-B0A4-383594DFA6F8}" dt="2023-10-30T09:38:43.626" v="777" actId="22"/>
          <ac:picMkLst>
            <pc:docMk/>
            <pc:sldMk cId="2966827976" sldId="262"/>
            <ac:picMk id="5" creationId="{F4283F7B-A2EB-8802-E213-713170DBFC11}"/>
          </ac:picMkLst>
        </pc:picChg>
        <pc:picChg chg="add mod ord modCrop">
          <ac:chgData name="Yannick Kulli" userId="00344b144309c480" providerId="LiveId" clId="{14C96FF5-0FA7-479D-B0A4-383594DFA6F8}" dt="2023-10-30T14:26:06.423" v="2658" actId="1076"/>
          <ac:picMkLst>
            <pc:docMk/>
            <pc:sldMk cId="2966827976" sldId="262"/>
            <ac:picMk id="9" creationId="{A65B0162-3BD3-3A32-E951-35911509C137}"/>
          </ac:picMkLst>
        </pc:picChg>
      </pc:sldChg>
      <pc:sldChg chg="addSp delSp modSp new mod modClrScheme chgLayout modNotesTx">
        <pc:chgData name="Yannick Kulli" userId="00344b144309c480" providerId="LiveId" clId="{14C96FF5-0FA7-479D-B0A4-383594DFA6F8}" dt="2023-10-30T14:31:50.497" v="2810" actId="478"/>
        <pc:sldMkLst>
          <pc:docMk/>
          <pc:sldMk cId="3511706571" sldId="263"/>
        </pc:sldMkLst>
        <pc:spChg chg="del mod ord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2" creationId="{8DB10511-64BC-964A-45A0-A15CC83C0BF5}"/>
          </ac:spMkLst>
        </pc:spChg>
        <pc:spChg chg="del mod ord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3" creationId="{C06E60FF-4CF6-F5C4-CA90-48E0C3F57447}"/>
          </ac:spMkLst>
        </pc:spChg>
        <pc:spChg chg="del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4" creationId="{D07FF398-CB03-6747-3DC8-58047436E1F9}"/>
          </ac:spMkLst>
        </pc:spChg>
        <pc:spChg chg="add mod ord">
          <ac:chgData name="Yannick Kulli" userId="00344b144309c480" providerId="LiveId" clId="{14C96FF5-0FA7-479D-B0A4-383594DFA6F8}" dt="2023-10-30T12:19:43.777" v="1962" actId="20577"/>
          <ac:spMkLst>
            <pc:docMk/>
            <pc:sldMk cId="3511706571" sldId="263"/>
            <ac:spMk id="5" creationId="{99FBB754-ECAF-B476-D1D2-5143488AB14E}"/>
          </ac:spMkLst>
        </pc:spChg>
        <pc:spChg chg="add del mod ord">
          <ac:chgData name="Yannick Kulli" userId="00344b144309c480" providerId="LiveId" clId="{14C96FF5-0FA7-479D-B0A4-383594DFA6F8}" dt="2023-10-30T10:37:18.684" v="1306" actId="22"/>
          <ac:spMkLst>
            <pc:docMk/>
            <pc:sldMk cId="3511706571" sldId="263"/>
            <ac:spMk id="6" creationId="{B105098E-BFA8-9E4C-60C3-C5B29B0CD7FB}"/>
          </ac:spMkLst>
        </pc:spChg>
        <pc:spChg chg="add del mod">
          <ac:chgData name="Yannick Kulli" userId="00344b144309c480" providerId="LiveId" clId="{14C96FF5-0FA7-479D-B0A4-383594DFA6F8}" dt="2023-10-30T14:31:50.497" v="2810" actId="478"/>
          <ac:spMkLst>
            <pc:docMk/>
            <pc:sldMk cId="3511706571" sldId="263"/>
            <ac:spMk id="9" creationId="{D99E06AC-883D-B9A7-E314-5C8E79868DAC}"/>
          </ac:spMkLst>
        </pc:spChg>
        <pc:spChg chg="add mod">
          <ac:chgData name="Yannick Kulli" userId="00344b144309c480" providerId="LiveId" clId="{14C96FF5-0FA7-479D-B0A4-383594DFA6F8}" dt="2023-10-30T14:31:48.488" v="2809"/>
          <ac:spMkLst>
            <pc:docMk/>
            <pc:sldMk cId="3511706571" sldId="263"/>
            <ac:spMk id="12" creationId="{E6DFE3B5-E0FB-20B4-640B-168B78E9F31E}"/>
          </ac:spMkLst>
        </pc:spChg>
        <pc:picChg chg="add mod ord">
          <ac:chgData name="Yannick Kulli" userId="00344b144309c480" providerId="LiveId" clId="{14C96FF5-0FA7-479D-B0A4-383594DFA6F8}" dt="2023-10-30T11:28:33.977" v="1449" actId="1076"/>
          <ac:picMkLst>
            <pc:docMk/>
            <pc:sldMk cId="3511706571" sldId="263"/>
            <ac:picMk id="8" creationId="{C866DEE7-C303-DD74-23F8-D38522AE20D1}"/>
          </ac:picMkLst>
        </pc:picChg>
      </pc:sldChg>
      <pc:sldChg chg="addSp delSp modSp new mod modClrScheme chgLayout">
        <pc:chgData name="Yannick Kulli" userId="00344b144309c480" providerId="LiveId" clId="{14C96FF5-0FA7-479D-B0A4-383594DFA6F8}" dt="2023-10-31T09:40:58.140" v="3147" actId="478"/>
        <pc:sldMkLst>
          <pc:docMk/>
          <pc:sldMk cId="293585691" sldId="264"/>
        </pc:sldMkLst>
        <pc:spChg chg="mod ord">
          <ac:chgData name="Yannick Kulli" userId="00344b144309c480" providerId="LiveId" clId="{14C96FF5-0FA7-479D-B0A4-383594DFA6F8}" dt="2023-10-30T09:52:43.394" v="901" actId="700"/>
          <ac:spMkLst>
            <pc:docMk/>
            <pc:sldMk cId="293585691" sldId="264"/>
            <ac:spMk id="2" creationId="{63F46FBC-5E00-8669-1DB2-3679518E6E97}"/>
          </ac:spMkLst>
        </pc:spChg>
        <pc:spChg chg="del mod ord">
          <ac:chgData name="Yannick Kulli" userId="00344b144309c480" providerId="LiveId" clId="{14C96FF5-0FA7-479D-B0A4-383594DFA6F8}" dt="2023-10-30T09:52:43.394" v="901" actId="700"/>
          <ac:spMkLst>
            <pc:docMk/>
            <pc:sldMk cId="293585691" sldId="264"/>
            <ac:spMk id="3" creationId="{C42E04CE-D829-09AB-90C1-D3A35CE7BFF7}"/>
          </ac:spMkLst>
        </pc:spChg>
        <pc:spChg chg="add mod ord">
          <ac:chgData name="Yannick Kulli" userId="00344b144309c480" providerId="LiveId" clId="{14C96FF5-0FA7-479D-B0A4-383594DFA6F8}" dt="2023-10-30T09:54:27.103" v="918" actId="20577"/>
          <ac:spMkLst>
            <pc:docMk/>
            <pc:sldMk cId="293585691" sldId="264"/>
            <ac:spMk id="4" creationId="{2A66CCB2-8DD1-86AC-11D5-27BC2801309A}"/>
          </ac:spMkLst>
        </pc:spChg>
        <pc:spChg chg="add del mod ord">
          <ac:chgData name="Yannick Kulli" userId="00344b144309c480" providerId="LiveId" clId="{14C96FF5-0FA7-479D-B0A4-383594DFA6F8}" dt="2023-10-30T13:34:40.321" v="2130" actId="22"/>
          <ac:spMkLst>
            <pc:docMk/>
            <pc:sldMk cId="293585691" sldId="264"/>
            <ac:spMk id="5" creationId="{D39DE1CC-C341-C330-4121-C4A48E1052DA}"/>
          </ac:spMkLst>
        </pc:spChg>
        <pc:spChg chg="add mod ord">
          <ac:chgData name="Yannick Kulli" userId="00344b144309c480" providerId="LiveId" clId="{14C96FF5-0FA7-479D-B0A4-383594DFA6F8}" dt="2023-10-30T09:54:34.330" v="940" actId="20577"/>
          <ac:spMkLst>
            <pc:docMk/>
            <pc:sldMk cId="293585691" sldId="264"/>
            <ac:spMk id="6" creationId="{FE622C68-F3B3-B5A4-05E7-AC8B90536366}"/>
          </ac:spMkLst>
        </pc:spChg>
        <pc:spChg chg="add del mod ord">
          <ac:chgData name="Yannick Kulli" userId="00344b144309c480" providerId="LiveId" clId="{14C96FF5-0FA7-479D-B0A4-383594DFA6F8}" dt="2023-10-30T14:14:34.557" v="2131" actId="22"/>
          <ac:spMkLst>
            <pc:docMk/>
            <pc:sldMk cId="293585691" sldId="264"/>
            <ac:spMk id="7" creationId="{6CA9765C-36CB-DBAF-B189-B3F7E39CF295}"/>
          </ac:spMkLst>
        </pc:spChg>
        <pc:spChg chg="add del mod">
          <ac:chgData name="Yannick Kulli" userId="00344b144309c480" providerId="LiveId" clId="{14C96FF5-0FA7-479D-B0A4-383594DFA6F8}" dt="2023-10-31T09:40:58.140" v="3147" actId="478"/>
          <ac:spMkLst>
            <pc:docMk/>
            <pc:sldMk cId="293585691" sldId="264"/>
            <ac:spMk id="14" creationId="{FC7E2391-C45E-D770-BB90-FD77FC8C7996}"/>
          </ac:spMkLst>
        </pc:spChg>
        <pc:picChg chg="add mod ord">
          <ac:chgData name="Yannick Kulli" userId="00344b144309c480" providerId="LiveId" clId="{14C96FF5-0FA7-479D-B0A4-383594DFA6F8}" dt="2023-10-30T13:34:40.321" v="2130" actId="22"/>
          <ac:picMkLst>
            <pc:docMk/>
            <pc:sldMk cId="293585691" sldId="264"/>
            <ac:picMk id="9" creationId="{8CB9A4E8-20E5-87F6-AB06-C0EAF3A27786}"/>
          </ac:picMkLst>
        </pc:picChg>
        <pc:picChg chg="add mod ord">
          <ac:chgData name="Yannick Kulli" userId="00344b144309c480" providerId="LiveId" clId="{14C96FF5-0FA7-479D-B0A4-383594DFA6F8}" dt="2023-10-30T14:14:34.557" v="2131" actId="22"/>
          <ac:picMkLst>
            <pc:docMk/>
            <pc:sldMk cId="293585691" sldId="264"/>
            <ac:picMk id="11" creationId="{21727B34-0585-1525-49BA-0F5AB50F8BDE}"/>
          </ac:picMkLst>
        </pc:picChg>
      </pc:sldChg>
      <pc:sldChg chg="addSp delSp modSp new del mod modClrScheme chgLayout">
        <pc:chgData name="Yannick Kulli" userId="00344b144309c480" providerId="LiveId" clId="{14C96FF5-0FA7-479D-B0A4-383594DFA6F8}" dt="2023-10-30T09:50:57.363" v="876" actId="2696"/>
        <pc:sldMkLst>
          <pc:docMk/>
          <pc:sldMk cId="567378336" sldId="264"/>
        </pc:sldMkLst>
        <pc:spChg chg="del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2" creationId="{270EDC21-5513-1A04-5D77-C4F970B3A66D}"/>
          </ac:spMkLst>
        </pc:spChg>
        <pc:spChg chg="del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3" creationId="{E092F364-FC40-7B2E-E47D-17F3038A1357}"/>
          </ac:spMkLst>
        </pc:spChg>
        <pc:spChg chg="del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4" creationId="{4D65A26E-5DB3-4127-9FBC-9369E42291F5}"/>
          </ac:spMkLst>
        </pc:spChg>
        <pc:spChg chg="add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5" creationId="{AFEE6C46-BA11-9DC6-8D9A-628B492794D5}"/>
          </ac:spMkLst>
        </pc:spChg>
        <pc:spChg chg="add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6" creationId="{FBC2C454-0F5B-5121-21CB-409D2A879CD4}"/>
          </ac:spMkLst>
        </pc:spChg>
      </pc:sldChg>
      <pc:sldChg chg="addSp delSp modSp new mod modClrScheme chgLayout">
        <pc:chgData name="Yannick Kulli" userId="00344b144309c480" providerId="LiveId" clId="{14C96FF5-0FA7-479D-B0A4-383594DFA6F8}" dt="2023-10-30T14:21:32.704" v="2518" actId="20577"/>
        <pc:sldMkLst>
          <pc:docMk/>
          <pc:sldMk cId="3641863083" sldId="265"/>
        </pc:sldMkLst>
        <pc:spChg chg="del mod ord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2" creationId="{8EF15535-963E-D06B-7893-74F2200C1AD6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3" creationId="{3C6063AD-A8AC-58FD-7DCA-CB81337B323E}"/>
          </ac:spMkLst>
        </pc:spChg>
        <pc:spChg chg="del mod ord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4" creationId="{2BBEEEA4-C8BD-1E96-1AA6-82057DDA7D5F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5" creationId="{083ACB38-2C47-35B6-C20E-5885E28CC605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6" creationId="{156237EC-08CC-6A2E-70C3-99D09D63E2B3}"/>
          </ac:spMkLst>
        </pc:spChg>
        <pc:spChg chg="add mod ord">
          <ac:chgData name="Yannick Kulli" userId="00344b144309c480" providerId="LiveId" clId="{14C96FF5-0FA7-479D-B0A4-383594DFA6F8}" dt="2023-10-30T09:55:23.766" v="959" actId="20577"/>
          <ac:spMkLst>
            <pc:docMk/>
            <pc:sldMk cId="3641863083" sldId="265"/>
            <ac:spMk id="7" creationId="{BAF29AE0-0291-53C4-99E4-B355A1CF1146}"/>
          </ac:spMkLst>
        </pc:spChg>
        <pc:spChg chg="add mod ord">
          <ac:chgData name="Yannick Kulli" userId="00344b144309c480" providerId="LiveId" clId="{14C96FF5-0FA7-479D-B0A4-383594DFA6F8}" dt="2023-10-30T14:21:32.704" v="2518" actId="20577"/>
          <ac:spMkLst>
            <pc:docMk/>
            <pc:sldMk cId="3641863083" sldId="265"/>
            <ac:spMk id="8" creationId="{CA71D53D-2C48-29D0-E289-AE3C15807C92}"/>
          </ac:spMkLst>
        </pc:spChg>
      </pc:sldChg>
      <pc:sldChg chg="addSp delSp modSp new mod ord setBg addAnim delAnim modNotesTx">
        <pc:chgData name="Yannick Kulli" userId="00344b144309c480" providerId="LiveId" clId="{14C96FF5-0FA7-479D-B0A4-383594DFA6F8}" dt="2023-11-06T12:31:26.553" v="4998" actId="20577"/>
        <pc:sldMkLst>
          <pc:docMk/>
          <pc:sldMk cId="3447707811" sldId="266"/>
        </pc:sldMkLst>
        <pc:spChg chg="mod">
          <ac:chgData name="Yannick Kulli" userId="00344b144309c480" providerId="LiveId" clId="{14C96FF5-0FA7-479D-B0A4-383594DFA6F8}" dt="2023-11-06T12:31:26.553" v="4998" actId="20577"/>
          <ac:spMkLst>
            <pc:docMk/>
            <pc:sldMk cId="3447707811" sldId="266"/>
            <ac:spMk id="2" creationId="{1A10FDC5-CE44-0736-6A83-CB03BF6D1900}"/>
          </ac:spMkLst>
        </pc:spChg>
        <pc:spChg chg="del">
          <ac:chgData name="Yannick Kulli" userId="00344b144309c480" providerId="LiveId" clId="{14C96FF5-0FA7-479D-B0A4-383594DFA6F8}" dt="2023-10-30T12:36:39.684" v="1972" actId="22"/>
          <ac:spMkLst>
            <pc:docMk/>
            <pc:sldMk cId="3447707811" sldId="266"/>
            <ac:spMk id="3" creationId="{F53C9213-7E56-6F5E-35E6-3B36782FDCD1}"/>
          </ac:spMkLst>
        </pc:spChg>
        <pc:spChg chg="add del mod">
          <ac:chgData name="Yannick Kulli" userId="00344b144309c480" providerId="LiveId" clId="{14C96FF5-0FA7-479D-B0A4-383594DFA6F8}" dt="2023-10-30T14:33:27.093" v="2866" actId="478"/>
          <ac:spMkLst>
            <pc:docMk/>
            <pc:sldMk cId="3447707811" sldId="266"/>
            <ac:spMk id="4" creationId="{BE3D0120-D375-6623-8A1A-226C5D59B82C}"/>
          </ac:spMkLst>
        </pc:spChg>
        <pc:spChg chg="add mod">
          <ac:chgData name="Yannick Kulli" userId="00344b144309c480" providerId="LiveId" clId="{14C96FF5-0FA7-479D-B0A4-383594DFA6F8}" dt="2023-10-30T14:34:06.257" v="2895" actId="6549"/>
          <ac:spMkLst>
            <pc:docMk/>
            <pc:sldMk cId="3447707811" sldId="266"/>
            <ac:spMk id="9" creationId="{A823FD5D-71D5-B432-6609-330AAE5F5A07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1" creationId="{84ECDE7A-6944-466D-8FFE-149A29BA6BAE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3" creationId="{B3420082-9415-44EC-802E-C77D71D59C57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5" creationId="{55A52C45-1FCB-4636-A80F-2849B8226C01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7" creationId="{768EB4DD-3704-43AD-92B3-C4E0C6EA92CB}"/>
          </ac:spMkLst>
        </pc:spChg>
        <pc:picChg chg="add mod ord">
          <ac:chgData name="Yannick Kulli" userId="00344b144309c480" providerId="LiveId" clId="{14C96FF5-0FA7-479D-B0A4-383594DFA6F8}" dt="2023-10-30T12:37:04.887" v="1977" actId="1076"/>
          <ac:picMkLst>
            <pc:docMk/>
            <pc:sldMk cId="3447707811" sldId="266"/>
            <ac:picMk id="6" creationId="{8AC195E1-4DA3-85F0-1B86-902ED7D6AE10}"/>
          </ac:picMkLst>
        </pc:picChg>
      </pc:sldChg>
      <pc:sldChg chg="addSp delSp modSp new mod ord modClrScheme chgLayout">
        <pc:chgData name="Yannick Kulli" userId="00344b144309c480" providerId="LiveId" clId="{14C96FF5-0FA7-479D-B0A4-383594DFA6F8}" dt="2023-10-30T12:17:19.347" v="1922" actId="115"/>
        <pc:sldMkLst>
          <pc:docMk/>
          <pc:sldMk cId="2840426327" sldId="267"/>
        </pc:sldMkLst>
        <pc:spChg chg="del mod ord">
          <ac:chgData name="Yannick Kulli" userId="00344b144309c480" providerId="LiveId" clId="{14C96FF5-0FA7-479D-B0A4-383594DFA6F8}" dt="2023-10-30T10:00:22.709" v="985" actId="700"/>
          <ac:spMkLst>
            <pc:docMk/>
            <pc:sldMk cId="2840426327" sldId="267"/>
            <ac:spMk id="2" creationId="{3F985777-7078-5C0B-855B-2FAF3B08AE4F}"/>
          </ac:spMkLst>
        </pc:spChg>
        <pc:spChg chg="del mod ord">
          <ac:chgData name="Yannick Kulli" userId="00344b144309c480" providerId="LiveId" clId="{14C96FF5-0FA7-479D-B0A4-383594DFA6F8}" dt="2023-10-30T10:00:22.709" v="985" actId="700"/>
          <ac:spMkLst>
            <pc:docMk/>
            <pc:sldMk cId="2840426327" sldId="267"/>
            <ac:spMk id="3" creationId="{F28FF59A-A4F8-28CC-EBD0-37E32605AC8E}"/>
          </ac:spMkLst>
        </pc:spChg>
        <pc:spChg chg="add mod ord">
          <ac:chgData name="Yannick Kulli" userId="00344b144309c480" providerId="LiveId" clId="{14C96FF5-0FA7-479D-B0A4-383594DFA6F8}" dt="2023-10-30T12:17:19.347" v="1922" actId="115"/>
          <ac:spMkLst>
            <pc:docMk/>
            <pc:sldMk cId="2840426327" sldId="267"/>
            <ac:spMk id="4" creationId="{842FCC42-34D9-102F-24C2-5794ABBE99B1}"/>
          </ac:spMkLst>
        </pc:spChg>
        <pc:spChg chg="add mod ord">
          <ac:chgData name="Yannick Kulli" userId="00344b144309c480" providerId="LiveId" clId="{14C96FF5-0FA7-479D-B0A4-383594DFA6F8}" dt="2023-10-30T10:01:38.118" v="1069" actId="20577"/>
          <ac:spMkLst>
            <pc:docMk/>
            <pc:sldMk cId="2840426327" sldId="267"/>
            <ac:spMk id="5" creationId="{7A2FD08B-BDB6-B5FC-9EF5-1D27DEA8B7CD}"/>
          </ac:spMkLst>
        </pc:spChg>
      </pc:sldChg>
      <pc:sldChg chg="addSp modSp new del mod ord">
        <pc:chgData name="Yannick Kulli" userId="00344b144309c480" providerId="LiveId" clId="{14C96FF5-0FA7-479D-B0A4-383594DFA6F8}" dt="2023-11-06T09:58:09.402" v="4722" actId="47"/>
        <pc:sldMkLst>
          <pc:docMk/>
          <pc:sldMk cId="455537088" sldId="268"/>
        </pc:sldMkLst>
        <pc:spChg chg="add mod">
          <ac:chgData name="Yannick Kulli" userId="00344b144309c480" providerId="LiveId" clId="{14C96FF5-0FA7-479D-B0A4-383594DFA6F8}" dt="2023-10-30T12:20:01.550" v="1963" actId="20577"/>
          <ac:spMkLst>
            <pc:docMk/>
            <pc:sldMk cId="455537088" sldId="268"/>
            <ac:spMk id="4" creationId="{6D1B8D34-B453-78F5-7CA5-A0A44AC9DDCF}"/>
          </ac:spMkLst>
        </pc:spChg>
      </pc:sldChg>
      <pc:sldChg chg="modSp new del mod ord">
        <pc:chgData name="Yannick Kulli" userId="00344b144309c480" providerId="LiveId" clId="{14C96FF5-0FA7-479D-B0A4-383594DFA6F8}" dt="2023-10-31T09:47:10.348" v="3240" actId="2696"/>
        <pc:sldMkLst>
          <pc:docMk/>
          <pc:sldMk cId="1649075486" sldId="269"/>
        </pc:sldMkLst>
        <pc:spChg chg="mod">
          <ac:chgData name="Yannick Kulli" userId="00344b144309c480" providerId="LiveId" clId="{14C96FF5-0FA7-479D-B0A4-383594DFA6F8}" dt="2023-10-30T14:57:29.393" v="3144" actId="20577"/>
          <ac:spMkLst>
            <pc:docMk/>
            <pc:sldMk cId="1649075486" sldId="269"/>
            <ac:spMk id="2" creationId="{2EDC6206-5DDF-6697-B369-763D25BCECF6}"/>
          </ac:spMkLst>
        </pc:spChg>
      </pc:sldChg>
      <pc:sldChg chg="modSp new mod ord">
        <pc:chgData name="Yannick Kulli" userId="00344b144309c480" providerId="LiveId" clId="{14C96FF5-0FA7-479D-B0A4-383594DFA6F8}" dt="2023-11-06T12:26:15.308" v="4979" actId="20577"/>
        <pc:sldMkLst>
          <pc:docMk/>
          <pc:sldMk cId="239736896" sldId="270"/>
        </pc:sldMkLst>
        <pc:spChg chg="mod">
          <ac:chgData name="Yannick Kulli" userId="00344b144309c480" providerId="LiveId" clId="{14C96FF5-0FA7-479D-B0A4-383594DFA6F8}" dt="2023-10-30T13:08:29.402" v="2129" actId="20577"/>
          <ac:spMkLst>
            <pc:docMk/>
            <pc:sldMk cId="239736896" sldId="270"/>
            <ac:spMk id="2" creationId="{54B9D369-7416-0F04-2F74-3586415175BD}"/>
          </ac:spMkLst>
        </pc:spChg>
        <pc:spChg chg="mod">
          <ac:chgData name="Yannick Kulli" userId="00344b144309c480" providerId="LiveId" clId="{14C96FF5-0FA7-479D-B0A4-383594DFA6F8}" dt="2023-11-06T12:26:15.308" v="4979" actId="20577"/>
          <ac:spMkLst>
            <pc:docMk/>
            <pc:sldMk cId="239736896" sldId="270"/>
            <ac:spMk id="3" creationId="{A8BDAC71-5392-9C6F-B9E9-BB1573DA5D99}"/>
          </ac:spMkLst>
        </pc:spChg>
      </pc:sldChg>
      <pc:sldChg chg="addSp delSp modSp new mod modClrScheme chgLayout modNotesTx">
        <pc:chgData name="Yannick Kulli" userId="00344b144309c480" providerId="LiveId" clId="{14C96FF5-0FA7-479D-B0A4-383594DFA6F8}" dt="2023-11-06T09:46:39.389" v="4721" actId="20577"/>
        <pc:sldMkLst>
          <pc:docMk/>
          <pc:sldMk cId="1407225668" sldId="271"/>
        </pc:sldMkLst>
        <pc:spChg chg="del mod ord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2" creationId="{21771027-A558-59BC-E493-908D5DD51622}"/>
          </ac:spMkLst>
        </pc:spChg>
        <pc:spChg chg="del mod ord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3" creationId="{3A874698-2F72-8085-8451-EF6F4A698D39}"/>
          </ac:spMkLst>
        </pc:spChg>
        <pc:spChg chg="del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4" creationId="{5688D6AE-0009-B9E3-DD71-911EF916FD6E}"/>
          </ac:spMkLst>
        </pc:spChg>
        <pc:spChg chg="add mod ord">
          <ac:chgData name="Yannick Kulli" userId="00344b144309c480" providerId="LiveId" clId="{14C96FF5-0FA7-479D-B0A4-383594DFA6F8}" dt="2023-10-30T10:17:28.685" v="1305" actId="20577"/>
          <ac:spMkLst>
            <pc:docMk/>
            <pc:sldMk cId="1407225668" sldId="271"/>
            <ac:spMk id="5" creationId="{A2718EB0-A947-AB24-9452-ADAFBF1DA557}"/>
          </ac:spMkLst>
        </pc:spChg>
        <pc:spChg chg="add del mod ord">
          <ac:chgData name="Yannick Kulli" userId="00344b144309c480" providerId="LiveId" clId="{14C96FF5-0FA7-479D-B0A4-383594DFA6F8}" dt="2023-10-30T11:45:13.665" v="1539"/>
          <ac:spMkLst>
            <pc:docMk/>
            <pc:sldMk cId="1407225668" sldId="271"/>
            <ac:spMk id="6" creationId="{435A3EFD-3C24-1BFD-E1F0-AEE02BD9C327}"/>
          </ac:spMkLst>
        </pc:spChg>
        <pc:spChg chg="add mod">
          <ac:chgData name="Yannick Kulli" userId="00344b144309c480" providerId="LiveId" clId="{14C96FF5-0FA7-479D-B0A4-383594DFA6F8}" dt="2023-10-30T14:31:42.235" v="2808"/>
          <ac:spMkLst>
            <pc:docMk/>
            <pc:sldMk cId="1407225668" sldId="271"/>
            <ac:spMk id="11" creationId="{E19EB626-DCC3-B957-CE93-C9E0FF443B6D}"/>
          </ac:spMkLst>
        </pc:spChg>
        <pc:picChg chg="add mod">
          <ac:chgData name="Yannick Kulli" userId="00344b144309c480" providerId="LiveId" clId="{14C96FF5-0FA7-479D-B0A4-383594DFA6F8}" dt="2023-10-30T14:25:58.015" v="2657" actId="1076"/>
          <ac:picMkLst>
            <pc:docMk/>
            <pc:sldMk cId="1407225668" sldId="271"/>
            <ac:picMk id="8" creationId="{020A1052-7D75-E9B7-3994-01D3399A2299}"/>
          </ac:picMkLst>
        </pc:picChg>
      </pc:sldChg>
      <pc:sldChg chg="addSp delSp modSp new mod ord modClrScheme chgLayout">
        <pc:chgData name="Yannick Kulli" userId="00344b144309c480" providerId="LiveId" clId="{14C96FF5-0FA7-479D-B0A4-383594DFA6F8}" dt="2023-10-30T12:18:08.129" v="1955" actId="115"/>
        <pc:sldMkLst>
          <pc:docMk/>
          <pc:sldMk cId="2464888544" sldId="272"/>
        </pc:sldMkLst>
        <pc:spChg chg="del mod ord">
          <ac:chgData name="Yannick Kulli" userId="00344b144309c480" providerId="LiveId" clId="{14C96FF5-0FA7-479D-B0A4-383594DFA6F8}" dt="2023-10-30T10:37:44.311" v="1311" actId="700"/>
          <ac:spMkLst>
            <pc:docMk/>
            <pc:sldMk cId="2464888544" sldId="272"/>
            <ac:spMk id="2" creationId="{FEA9DC6C-6EA6-B450-8C34-A0D04E40CFDD}"/>
          </ac:spMkLst>
        </pc:spChg>
        <pc:spChg chg="del mod ord">
          <ac:chgData name="Yannick Kulli" userId="00344b144309c480" providerId="LiveId" clId="{14C96FF5-0FA7-479D-B0A4-383594DFA6F8}" dt="2023-10-30T10:37:44.311" v="1311" actId="700"/>
          <ac:spMkLst>
            <pc:docMk/>
            <pc:sldMk cId="2464888544" sldId="272"/>
            <ac:spMk id="3" creationId="{66A7FED7-4832-73FE-FCE0-172791C45F46}"/>
          </ac:spMkLst>
        </pc:spChg>
        <pc:spChg chg="add mod ord">
          <ac:chgData name="Yannick Kulli" userId="00344b144309c480" providerId="LiveId" clId="{14C96FF5-0FA7-479D-B0A4-383594DFA6F8}" dt="2023-10-30T12:18:08.129" v="1955" actId="115"/>
          <ac:spMkLst>
            <pc:docMk/>
            <pc:sldMk cId="2464888544" sldId="272"/>
            <ac:spMk id="4" creationId="{56C236AE-FD91-A0A6-0CD8-D1AAFEAF3637}"/>
          </ac:spMkLst>
        </pc:spChg>
        <pc:spChg chg="add mod ord">
          <ac:chgData name="Yannick Kulli" userId="00344b144309c480" providerId="LiveId" clId="{14C96FF5-0FA7-479D-B0A4-383594DFA6F8}" dt="2023-10-30T10:38:50.642" v="1390" actId="20577"/>
          <ac:spMkLst>
            <pc:docMk/>
            <pc:sldMk cId="2464888544" sldId="272"/>
            <ac:spMk id="5" creationId="{DB4852B6-6979-A77A-EB34-568A89C31301}"/>
          </ac:spMkLst>
        </pc:spChg>
      </pc:sldChg>
      <pc:sldChg chg="addSp delSp modSp new mod ord modClrScheme chgLayout">
        <pc:chgData name="Yannick Kulli" userId="00344b144309c480" providerId="LiveId" clId="{14C96FF5-0FA7-479D-B0A4-383594DFA6F8}" dt="2023-10-30T14:25:37.711" v="2652" actId="33524"/>
        <pc:sldMkLst>
          <pc:docMk/>
          <pc:sldMk cId="4083926348" sldId="273"/>
        </pc:sldMkLst>
        <pc:spChg chg="del mod ord">
          <ac:chgData name="Yannick Kulli" userId="00344b144309c480" providerId="LiveId" clId="{14C96FF5-0FA7-479D-B0A4-383594DFA6F8}" dt="2023-10-30T14:15:26.585" v="2137" actId="700"/>
          <ac:spMkLst>
            <pc:docMk/>
            <pc:sldMk cId="4083926348" sldId="273"/>
            <ac:spMk id="2" creationId="{8A393BA3-83FA-8093-3155-D23D0EF3ED52}"/>
          </ac:spMkLst>
        </pc:spChg>
        <pc:spChg chg="del mod ord">
          <ac:chgData name="Yannick Kulli" userId="00344b144309c480" providerId="LiveId" clId="{14C96FF5-0FA7-479D-B0A4-383594DFA6F8}" dt="2023-10-30T14:15:26.585" v="2137" actId="700"/>
          <ac:spMkLst>
            <pc:docMk/>
            <pc:sldMk cId="4083926348" sldId="273"/>
            <ac:spMk id="3" creationId="{9B6D65C0-2D7F-46C3-7B50-EE7A23773CAF}"/>
          </ac:spMkLst>
        </pc:spChg>
        <pc:spChg chg="add mod ord">
          <ac:chgData name="Yannick Kulli" userId="00344b144309c480" providerId="LiveId" clId="{14C96FF5-0FA7-479D-B0A4-383594DFA6F8}" dt="2023-10-30T14:15:31.861" v="2145" actId="20577"/>
          <ac:spMkLst>
            <pc:docMk/>
            <pc:sldMk cId="4083926348" sldId="273"/>
            <ac:spMk id="4" creationId="{FCCE9C6E-4F39-08A9-3F86-9C846257A4C8}"/>
          </ac:spMkLst>
        </pc:spChg>
        <pc:spChg chg="add mod ord">
          <ac:chgData name="Yannick Kulli" userId="00344b144309c480" providerId="LiveId" clId="{14C96FF5-0FA7-479D-B0A4-383594DFA6F8}" dt="2023-10-30T14:25:37.711" v="2652" actId="33524"/>
          <ac:spMkLst>
            <pc:docMk/>
            <pc:sldMk cId="4083926348" sldId="273"/>
            <ac:spMk id="5" creationId="{974A4BD6-3B6B-9C94-8804-F367F675F7CA}"/>
          </ac:spMkLst>
        </pc:spChg>
      </pc:sldChg>
      <pc:sldChg chg="modSp new mod">
        <pc:chgData name="Yannick Kulli" userId="00344b144309c480" providerId="LiveId" clId="{14C96FF5-0FA7-479D-B0A4-383594DFA6F8}" dt="2023-11-06T12:31:44.300" v="5000" actId="1076"/>
        <pc:sldMkLst>
          <pc:docMk/>
          <pc:sldMk cId="2797738385" sldId="274"/>
        </pc:sldMkLst>
        <pc:spChg chg="mod">
          <ac:chgData name="Yannick Kulli" userId="00344b144309c480" providerId="LiveId" clId="{14C96FF5-0FA7-479D-B0A4-383594DFA6F8}" dt="2023-10-31T09:44:06.154" v="3159" actId="20577"/>
          <ac:spMkLst>
            <pc:docMk/>
            <pc:sldMk cId="2797738385" sldId="274"/>
            <ac:spMk id="2" creationId="{F7A3A032-F659-B89F-46E8-61714F03A0A6}"/>
          </ac:spMkLst>
        </pc:spChg>
        <pc:spChg chg="mod">
          <ac:chgData name="Yannick Kulli" userId="00344b144309c480" providerId="LiveId" clId="{14C96FF5-0FA7-479D-B0A4-383594DFA6F8}" dt="2023-11-06T12:31:44.300" v="5000" actId="1076"/>
          <ac:spMkLst>
            <pc:docMk/>
            <pc:sldMk cId="2797738385" sldId="274"/>
            <ac:spMk id="3" creationId="{90037560-F4C6-EE95-1250-F31E82802798}"/>
          </ac:spMkLst>
        </pc:spChg>
      </pc:sldChg>
      <pc:sldChg chg="addSp delSp modSp new mod modNotesTx">
        <pc:chgData name="Yannick Kulli" userId="00344b144309c480" providerId="LiveId" clId="{14C96FF5-0FA7-479D-B0A4-383594DFA6F8}" dt="2023-11-06T08:55:21.007" v="4343" actId="20577"/>
        <pc:sldMkLst>
          <pc:docMk/>
          <pc:sldMk cId="1386971050" sldId="275"/>
        </pc:sldMkLst>
        <pc:spChg chg="mod">
          <ac:chgData name="Yannick Kulli" userId="00344b144309c480" providerId="LiveId" clId="{14C96FF5-0FA7-479D-B0A4-383594DFA6F8}" dt="2023-10-30T14:35:27.762" v="2904" actId="20577"/>
          <ac:spMkLst>
            <pc:docMk/>
            <pc:sldMk cId="1386971050" sldId="275"/>
            <ac:spMk id="2" creationId="{3C9E0E41-F3DB-5E70-540F-F131362483E2}"/>
          </ac:spMkLst>
        </pc:spChg>
        <pc:spChg chg="mod">
          <ac:chgData name="Yannick Kulli" userId="00344b144309c480" providerId="LiveId" clId="{14C96FF5-0FA7-479D-B0A4-383594DFA6F8}" dt="2023-10-30T14:36:33.462" v="2985"/>
          <ac:spMkLst>
            <pc:docMk/>
            <pc:sldMk cId="1386971050" sldId="275"/>
            <ac:spMk id="3" creationId="{7A6651CF-7E11-D03F-A9E2-01AD63607D76}"/>
          </ac:spMkLst>
        </pc:spChg>
        <pc:spChg chg="del">
          <ac:chgData name="Yannick Kulli" userId="00344b144309c480" providerId="LiveId" clId="{14C96FF5-0FA7-479D-B0A4-383594DFA6F8}" dt="2023-10-30T14:37:25.585" v="2987"/>
          <ac:spMkLst>
            <pc:docMk/>
            <pc:sldMk cId="1386971050" sldId="275"/>
            <ac:spMk id="4" creationId="{194893A2-2192-B4D5-2B79-811310E85C11}"/>
          </ac:spMkLst>
        </pc:spChg>
        <pc:spChg chg="mod">
          <ac:chgData name="Yannick Kulli" userId="00344b144309c480" providerId="LiveId" clId="{14C96FF5-0FA7-479D-B0A4-383594DFA6F8}" dt="2023-10-30T14:36:33.462" v="2985"/>
          <ac:spMkLst>
            <pc:docMk/>
            <pc:sldMk cId="1386971050" sldId="275"/>
            <ac:spMk id="5" creationId="{740B0E78-9E42-72B6-ECBA-35283B065645}"/>
          </ac:spMkLst>
        </pc:spChg>
        <pc:spChg chg="del">
          <ac:chgData name="Yannick Kulli" userId="00344b144309c480" providerId="LiveId" clId="{14C96FF5-0FA7-479D-B0A4-383594DFA6F8}" dt="2023-10-30T14:41:05.378" v="2994" actId="931"/>
          <ac:spMkLst>
            <pc:docMk/>
            <pc:sldMk cId="1386971050" sldId="275"/>
            <ac:spMk id="6" creationId="{0016A255-E0D5-0D74-7EB1-1229C6B4EC45}"/>
          </ac:spMkLst>
        </pc:spChg>
        <pc:spChg chg="add mod">
          <ac:chgData name="Yannick Kulli" userId="00344b144309c480" providerId="LiveId" clId="{14C96FF5-0FA7-479D-B0A4-383594DFA6F8}" dt="2023-10-30T14:36:40.853" v="2986"/>
          <ac:spMkLst>
            <pc:docMk/>
            <pc:sldMk cId="1386971050" sldId="275"/>
            <ac:spMk id="9" creationId="{002854C4-A14C-590D-52E3-50F592A42DF2}"/>
          </ac:spMkLst>
        </pc:spChg>
        <pc:spChg chg="add del mod">
          <ac:chgData name="Yannick Kulli" userId="00344b144309c480" providerId="LiveId" clId="{14C96FF5-0FA7-479D-B0A4-383594DFA6F8}" dt="2023-10-30T14:37:29.391" v="2988"/>
          <ac:spMkLst>
            <pc:docMk/>
            <pc:sldMk cId="1386971050" sldId="275"/>
            <ac:spMk id="10" creationId="{F0964206-CA4D-3C1C-31B2-F8BB77F39377}"/>
          </ac:spMkLst>
        </pc:spChg>
        <pc:spChg chg="add del mod">
          <ac:chgData name="Yannick Kulli" userId="00344b144309c480" providerId="LiveId" clId="{14C96FF5-0FA7-479D-B0A4-383594DFA6F8}" dt="2023-10-30T14:37:44.792" v="2989"/>
          <ac:spMkLst>
            <pc:docMk/>
            <pc:sldMk cId="1386971050" sldId="275"/>
            <ac:spMk id="11" creationId="{16B8DD18-C887-9D56-14C5-8E16275727FA}"/>
          </ac:spMkLst>
        </pc:spChg>
        <pc:spChg chg="add del mod">
          <ac:chgData name="Yannick Kulli" userId="00344b144309c480" providerId="LiveId" clId="{14C96FF5-0FA7-479D-B0A4-383594DFA6F8}" dt="2023-10-30T14:37:46.815" v="2990"/>
          <ac:spMkLst>
            <pc:docMk/>
            <pc:sldMk cId="1386971050" sldId="275"/>
            <ac:spMk id="12" creationId="{5DDCD1CD-AF7F-5382-722B-F85B43CCB4D3}"/>
          </ac:spMkLst>
        </pc:spChg>
        <pc:spChg chg="add del mod">
          <ac:chgData name="Yannick Kulli" userId="00344b144309c480" providerId="LiveId" clId="{14C96FF5-0FA7-479D-B0A4-383594DFA6F8}" dt="2023-10-30T14:38:21.093" v="2991"/>
          <ac:spMkLst>
            <pc:docMk/>
            <pc:sldMk cId="1386971050" sldId="275"/>
            <ac:spMk id="13" creationId="{D694BE5B-E1B9-DAC7-B53D-BEA452949550}"/>
          </ac:spMkLst>
        </pc:spChg>
        <pc:spChg chg="add del mod">
          <ac:chgData name="Yannick Kulli" userId="00344b144309c480" providerId="LiveId" clId="{14C96FF5-0FA7-479D-B0A4-383594DFA6F8}" dt="2023-10-30T14:39:08.717" v="2992" actId="22"/>
          <ac:spMkLst>
            <pc:docMk/>
            <pc:sldMk cId="1386971050" sldId="275"/>
            <ac:spMk id="14" creationId="{02568F80-344C-738F-BC63-54C8372219A5}"/>
          </ac:spMkLst>
        </pc:spChg>
        <pc:picChg chg="add mod ord">
          <ac:chgData name="Yannick Kulli" userId="00344b144309c480" providerId="LiveId" clId="{14C96FF5-0FA7-479D-B0A4-383594DFA6F8}" dt="2023-10-30T14:42:01.174" v="3004" actId="14100"/>
          <ac:picMkLst>
            <pc:docMk/>
            <pc:sldMk cId="1386971050" sldId="275"/>
            <ac:picMk id="16" creationId="{CDEA8154-18CC-B648-7A27-B84BF95D1F83}"/>
          </ac:picMkLst>
        </pc:picChg>
        <pc:picChg chg="add mod">
          <ac:chgData name="Yannick Kulli" userId="00344b144309c480" providerId="LiveId" clId="{14C96FF5-0FA7-479D-B0A4-383594DFA6F8}" dt="2023-10-30T14:41:52.181" v="3003" actId="1076"/>
          <ac:picMkLst>
            <pc:docMk/>
            <pc:sldMk cId="1386971050" sldId="275"/>
            <ac:picMk id="18" creationId="{E7BBF1C6-C321-A3DA-89EE-C688619D84B0}"/>
          </ac:picMkLst>
        </pc:picChg>
        <pc:picChg chg="add mod">
          <ac:chgData name="Yannick Kulli" userId="00344b144309c480" providerId="LiveId" clId="{14C96FF5-0FA7-479D-B0A4-383594DFA6F8}" dt="2023-10-30T14:41:52.181" v="3003" actId="1076"/>
          <ac:picMkLst>
            <pc:docMk/>
            <pc:sldMk cId="1386971050" sldId="275"/>
            <ac:picMk id="20" creationId="{C618577F-1100-AD88-AD58-E256654F3F01}"/>
          </ac:picMkLst>
        </pc:picChg>
      </pc:sldChg>
      <pc:sldChg chg="modSp new mod">
        <pc:chgData name="Yannick Kulli" userId="00344b144309c480" providerId="LiveId" clId="{14C96FF5-0FA7-479D-B0A4-383594DFA6F8}" dt="2023-11-06T08:39:22.329" v="3725" actId="20577"/>
        <pc:sldMkLst>
          <pc:docMk/>
          <pc:sldMk cId="930401864" sldId="276"/>
        </pc:sldMkLst>
        <pc:spChg chg="mod">
          <ac:chgData name="Yannick Kulli" userId="00344b144309c480" providerId="LiveId" clId="{14C96FF5-0FA7-479D-B0A4-383594DFA6F8}" dt="2023-11-06T08:37:59.915" v="3615" actId="20577"/>
          <ac:spMkLst>
            <pc:docMk/>
            <pc:sldMk cId="930401864" sldId="276"/>
            <ac:spMk id="2" creationId="{C4926DC8-97C8-4554-EE5C-9BCC71F04DA3}"/>
          </ac:spMkLst>
        </pc:spChg>
        <pc:spChg chg="mod">
          <ac:chgData name="Yannick Kulli" userId="00344b144309c480" providerId="LiveId" clId="{14C96FF5-0FA7-479D-B0A4-383594DFA6F8}" dt="2023-11-06T08:39:22.329" v="3725" actId="20577"/>
          <ac:spMkLst>
            <pc:docMk/>
            <pc:sldMk cId="930401864" sldId="276"/>
            <ac:spMk id="3" creationId="{5D17D273-4097-0DFC-9347-F1E6817385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13D29-AD09-CA08-A068-55992F605C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PAIND HS23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748935-0311-B6CF-25DC-2A55ABF723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70CF5-7E2E-4E8F-8997-59D62963B182}" type="datetimeFigureOut">
              <a:rPr lang="de-CH" smtClean="0"/>
              <a:t>06.11.2023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B02E0-80C3-1945-8940-C4BD22D70A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95BEE-CE9A-BCF8-9891-FCE95A1D5F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D1534-9E33-4C0D-B4EC-F8556C7952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34034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PAIND HS23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6D0-69F1-4559-BE9C-1AE8E948969E}" type="datetimeFigureOut">
              <a:rPr lang="de-CH" smtClean="0"/>
              <a:t>06.11.2023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757E-1AA9-4AD5-B2C2-E91773331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9741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0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STO </a:t>
            </a:r>
            <a:r>
              <a:rPr lang="de-CH" dirty="0">
                <a:sym typeface="Wingdings" panose="05000000000000000000" pitchFamily="2" charset="2"/>
              </a:rPr>
              <a:t> Sampling Time Offset</a:t>
            </a:r>
          </a:p>
          <a:p>
            <a:r>
              <a:rPr lang="de-CH" dirty="0">
                <a:sym typeface="Wingdings" panose="05000000000000000000" pitchFamily="2" charset="2"/>
              </a:rPr>
              <a:t>CFO  Carrier </a:t>
            </a:r>
            <a:r>
              <a:rPr lang="de-CH" dirty="0" err="1">
                <a:sym typeface="Wingdings" panose="05000000000000000000" pitchFamily="2" charset="2"/>
              </a:rPr>
              <a:t>Frequency</a:t>
            </a:r>
            <a:r>
              <a:rPr lang="de-CH" dirty="0">
                <a:sym typeface="Wingdings" panose="05000000000000000000" pitchFamily="2" charset="2"/>
              </a:rPr>
              <a:t> Offset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AD84F-E756-3824-BC02-DD3AF1920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A7CB01C2-EC90-B65A-349E-5EB84C3A79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40485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Lime SDR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Full</a:t>
            </a:r>
            <a:r>
              <a:rPr lang="de-CH" dirty="0"/>
              <a:t> Duplex SDR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Mikrocontoller &amp; FPGA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Frequenz: 10 MHz – 3.5 GHz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Bandbreite: 40MHz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Samplerate: 30.72 MSPS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="1" dirty="0"/>
              <a:t>The Things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Endnutzer Gerät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Basis: </a:t>
            </a:r>
            <a:r>
              <a:rPr lang="de-CH" b="0" dirty="0" err="1"/>
              <a:t>SparkFun</a:t>
            </a:r>
            <a:r>
              <a:rPr lang="de-CH" b="0" dirty="0"/>
              <a:t> Micro – 3.3V/8MHz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Temperatur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Digitaler Beschleunigungsmesser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Lichtsensor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Taster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RGB LED</a:t>
            </a:r>
          </a:p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05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GNURadio Companion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Programmierwerkzeug für die Implementierung von SDRs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Nutzungsbereich: Amateurfunk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44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Chirp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Compressed High </a:t>
            </a:r>
            <a:r>
              <a:rPr lang="de-CH" dirty="0" err="1">
                <a:sym typeface="Wingdings" panose="05000000000000000000" pitchFamily="2" charset="2"/>
              </a:rPr>
              <a:t>Intensity</a:t>
            </a:r>
            <a:r>
              <a:rPr lang="de-CH" dirty="0">
                <a:sym typeface="Wingdings" panose="05000000000000000000" pitchFamily="2" charset="2"/>
              </a:rPr>
              <a:t> Radar Impuls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78EB-0487-81D9-43AB-44A2D43DD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C86F9BB1-7CC2-3B53-A0F6-9CD3D5FEB5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279555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Beispiel für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Beispiel für </a:t>
                </a:r>
                <a:r>
                  <a:rPr lang="de-CH" b="0" i="0">
                    <a:latin typeface="Cambria Math" panose="02040503050406030204" pitchFamily="18" charset="0"/>
                  </a:rPr>
                  <a:t>𝑆𝐹=2</a:t>
                </a:r>
                <a:endParaRPr lang="de-CH" dirty="0"/>
              </a:p>
            </p:txBody>
          </p:sp>
        </mc:Fallback>
      </mc:AlternateContent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29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Anzahl Symbole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Symboldauer: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𝑆𝑦𝑚𝑏𝑜𝑙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𝐵𝑎𝑛𝑑𝑏𝑟𝑒𝑖𝑡𝑒</m:t>
                        </m:r>
                      </m:den>
                    </m:f>
                  </m:oMath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+ 1 </m:t>
                    </m:r>
                  </m:oMath>
                </a14:m>
                <a:r>
                  <a:rPr lang="de-CH" dirty="0">
                    <a:sym typeface="Wingdings" panose="05000000000000000000" pitchFamily="2" charset="2"/>
                  </a:rPr>
                  <a:t> Doppelte Anzahl der möglichen Symbole &amp; Doppelte Anzahl Samples  Doppelte Übertragungszeit</a:t>
                </a:r>
                <a:endParaRPr lang="de-CH" dirty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Anzahl Symbole : </a:t>
                </a:r>
                <a:r>
                  <a:rPr lang="de-CH" b="0" i="0">
                    <a:latin typeface="Cambria Math" panose="02040503050406030204" pitchFamily="18" charset="0"/>
                  </a:rPr>
                  <a:t>2^𝑆𝐹</a:t>
                </a:r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Symboldauer: </a:t>
                </a:r>
                <a:r>
                  <a:rPr lang="de-CH" b="0" i="0">
                    <a:latin typeface="Cambria Math" panose="02040503050406030204" pitchFamily="18" charset="0"/>
                  </a:rPr>
                  <a:t>𝑇_𝑆𝑦𝑚𝑏𝑜𝑙=2^𝑆𝐹/𝐵𝑎𝑛𝑑𝑏𝑟𝑒𝑖𝑡𝑒</a:t>
                </a:r>
                <a:endParaRPr lang="de-CH" b="0" i="1" dirty="0">
                  <a:latin typeface="Cambria Math" panose="02040503050406030204" pitchFamily="18" charset="0"/>
                </a:endParaRP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r>
                  <a:rPr lang="de-CH" i="0" dirty="0">
                    <a:latin typeface="Cambria Math" panose="02040503050406030204" pitchFamily="18" charset="0"/>
                  </a:rPr>
                  <a:t> </a:t>
                </a:r>
                <a:r>
                  <a:rPr lang="de-CH" b="0" i="0" dirty="0">
                    <a:latin typeface="Cambria Math" panose="02040503050406030204" pitchFamily="18" charset="0"/>
                  </a:rPr>
                  <a:t>𝑆𝐹</a:t>
                </a:r>
                <a:r>
                  <a:rPr lang="de-CH" i="0" dirty="0">
                    <a:latin typeface="Cambria Math" panose="02040503050406030204" pitchFamily="18" charset="0"/>
                  </a:rPr>
                  <a:t>+ 1 </a:t>
                </a:r>
                <a:r>
                  <a:rPr lang="de-CH" dirty="0">
                    <a:sym typeface="Wingdings" panose="05000000000000000000" pitchFamily="2" charset="2"/>
                  </a:rPr>
                  <a:t> Doppelte Anzahl der möglichen Symbole &amp; Doppelte Anzahl Samples  Doppelte Übertragungszeit</a:t>
                </a:r>
                <a:endParaRPr lang="de-CH" dirty="0"/>
              </a:p>
              <a:p>
                <a:endParaRPr lang="de-CH" dirty="0"/>
              </a:p>
            </p:txBody>
          </p:sp>
        </mc:Fallback>
      </mc:AlternateContent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25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Preamble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{6,…,65535} Typ. 8</a:t>
            </a:r>
          </a:p>
          <a:p>
            <a:r>
              <a:rPr lang="de-CH" dirty="0" err="1">
                <a:sym typeface="Wingdings" panose="05000000000000000000" pitchFamily="2" charset="2"/>
              </a:rPr>
              <a:t>Framesync</a:t>
            </a:r>
            <a:r>
              <a:rPr lang="de-CH" dirty="0">
                <a:sym typeface="Wingdings" panose="05000000000000000000" pitchFamily="2" charset="2"/>
              </a:rPr>
              <a:t>  2 </a:t>
            </a:r>
            <a:r>
              <a:rPr lang="de-CH" dirty="0" err="1">
                <a:sym typeface="Wingdings" panose="05000000000000000000" pitchFamily="2" charset="2"/>
              </a:rPr>
              <a:t>Upchirp</a:t>
            </a:r>
            <a:r>
              <a:rPr lang="de-CH" dirty="0">
                <a:sym typeface="Wingdings" panose="05000000000000000000" pitchFamily="2" charset="2"/>
              </a:rPr>
              <a:t> (Optional)</a:t>
            </a:r>
          </a:p>
          <a:p>
            <a:r>
              <a:rPr lang="de-CH" dirty="0" err="1">
                <a:sym typeface="Wingdings" panose="05000000000000000000" pitchFamily="2" charset="2"/>
              </a:rPr>
              <a:t>Frequency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Sync</a:t>
            </a:r>
            <a:r>
              <a:rPr lang="de-CH" dirty="0">
                <a:sym typeface="Wingdings" panose="05000000000000000000" pitchFamily="2" charset="2"/>
              </a:rPr>
              <a:t>  2.25 </a:t>
            </a:r>
            <a:r>
              <a:rPr lang="de-CH" dirty="0" err="1">
                <a:sym typeface="Wingdings" panose="05000000000000000000" pitchFamily="2" charset="2"/>
              </a:rPr>
              <a:t>Downchirp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3D7F7-3FB8-606E-92E2-DF0E23F432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A72CA458-8238-BF5F-B8D8-F8328F37B53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137767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LPWAN </a:t>
            </a:r>
            <a:r>
              <a:rPr lang="de-CH" dirty="0">
                <a:sym typeface="Wingdings" panose="05000000000000000000" pitchFamily="2" charset="2"/>
              </a:rPr>
              <a:t> Low Power Wide Area Network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C006F-CC1B-CB99-27AA-EFB4DC5C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243DC413-AB22-A152-4DE0-0F0B5D48521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347173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6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C3B4-B079-57E3-8927-BDB16962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7B4EC-57BB-5021-DFC8-51CEFA98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9C55F-3A60-7C5C-EFEA-C0F28EB5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23D5-2D50-4E64-BD56-CA24E0D7DA82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A50F3-64AB-A518-96B2-26F45927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5B880-F8B1-FCC3-ADF6-66FEF03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91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C1F80-8071-F6ED-F7F9-D70E536E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BCA24-C08F-CD52-B460-8D118B21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530B3-1E45-B38E-26F5-7E4DC09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B969-557E-4261-B84E-7937B31B7129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159B7-B730-4467-C69B-1050FDB2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5092-B455-4151-3984-BB309CF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6745D7-3C74-961B-4ED9-8845AC06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57730-9CF9-39AA-EAFD-EFA48987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1A8A8-774A-FC31-5DA2-2C41B59C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F266-C5E2-45F9-9B13-9DB9298D0600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689A7-9BEA-CF9D-E82E-98CB1E25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A4871-5952-BBA8-B297-B0F8175D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2EF4D-17CE-49E0-1799-F303065D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5B89B-D229-BEBA-742A-3C93E479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58062-CA59-2313-3336-C2159915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DC26-B5C4-43B7-8247-F3BC8DFA0121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F2E31-31EA-D2E7-DE01-D67B608C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AC67B-E21D-278C-88D8-4ADC628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2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827EF-69B1-03BF-4D78-FE1101CE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38033-117B-F612-9E62-45882EDD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8404D-7431-E0F1-F7CF-F99258CA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F225-2501-48DA-BB0B-0078F6EF82CD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E161F-8592-DA6B-2C50-F735820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DA00A-8B97-CC4A-CA9C-ED8DB3B0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53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3A8E1-8147-1408-2213-5409BB34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2833A-BAA2-E53F-ED28-45BE352BF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4617C-AF56-151D-1901-F8C1B42B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F25A9E-591E-586A-6B12-4BB57A0C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6329-3A9D-4F24-A673-55F8CCF70644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F829E-3BEE-2A26-0C70-D7793136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FC7921-8435-233C-6A3D-FE331CD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2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113E-72C3-EFA2-3B9B-357FE2A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3FA1C-CC18-B211-FB45-90278C96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63EC37-E819-6F2C-42A4-065EB8D4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85BD1F-ADC6-A1EE-FC63-1F0B0AC70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8DD6DD-3662-79ED-3507-1C4585BF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185410-0C0A-6348-5E29-8E706B86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E24-33DD-42C9-9A86-3D1288A95E69}" type="datetime1">
              <a:rPr lang="de-CH" smtClean="0"/>
              <a:t>06.11.2023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A368BB-2923-7236-C1BD-8B8D8F50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BC5D27-910D-8FF2-1B22-367BD8B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95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0A1E-737B-AC88-AA03-C928360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71208E-61E7-7D4B-3C56-B70C0572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951F-9AA7-42DF-B78E-C8DEFF14C20C}" type="datetime1">
              <a:rPr lang="de-CH" smtClean="0"/>
              <a:t>06.11.2023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262E0A-9C80-ED48-7ED5-64E8F4E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134953-948E-F309-8F47-6E8A26BD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0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F64F6-E8A2-2BF6-1EA0-0A582A2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96D6-C37E-403C-A932-025EB35631CE}" type="datetime1">
              <a:rPr lang="de-CH" smtClean="0"/>
              <a:t>06.11.2023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3DDEDE-1681-47EF-EB92-D69D8A3C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00E371-CC28-FE21-E30D-2F40C60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9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D8A-E3E8-9B42-3679-FC81273E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815D2-6016-356C-9E17-A6FC9CAB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B8E10-B09F-997A-4DC2-F0E78AF57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EB2DF8-C0B3-E7BF-EA8A-A7852B5F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B34-3E9A-4BEC-A140-25B8BC65003D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6AA909-BF8E-BFC8-C3F8-C49135F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EC1E50-624C-B8FC-DCDA-47F3F478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85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F784B-4AC1-E6FA-51FB-22422F42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E1B48-CE56-A4ED-A1FC-747ADD447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B25E32-E618-0937-0B50-AE6E669B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E5179-CBF2-5039-B024-8B06B775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DF6E-04EA-433B-9DB2-E414F14B1759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91BF9-C16A-F689-7338-876FDA4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C0D19-61FA-6CFB-8725-C42D034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8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89F690-F9B2-F504-96CF-41FC7E42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5C21E-4752-B16C-E1B8-3730E504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AE84-6D96-151C-775D-74B261295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610D-7301-41CA-AF7D-65E58EE31A08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B3113-C05C-7126-76F8-AC90D7FE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F6907-5E1B-854C-57EF-DEE6D311F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1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9441-25F0-14B3-F3B9-23668B7DF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2423AA-6E5D-0CC4-0E98-45AEA9344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Demodulation von </a:t>
            </a:r>
            <a:r>
              <a:rPr lang="de-CH" dirty="0" err="1"/>
              <a:t>LoRa</a:t>
            </a:r>
            <a:r>
              <a:rPr lang="de-CH" dirty="0"/>
              <a:t>-Signalen mit </a:t>
            </a:r>
            <a:r>
              <a:rPr lang="de-CH" dirty="0" err="1"/>
              <a:t>LimeSDR</a:t>
            </a:r>
            <a:r>
              <a:rPr lang="de-CH" dirty="0"/>
              <a:t> Mini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704D7-4D8A-A660-54BB-06B2A73F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32AD6-E0C4-BFFC-FD6F-E351406D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42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A65B0162-3BD3-3A32-E951-35911509C1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131" t="1472" r="2229" b="3466"/>
          <a:stretch/>
        </p:blipFill>
        <p:spPr>
          <a:xfrm>
            <a:off x="5118447" y="2057400"/>
            <a:ext cx="6622406" cy="36804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949F632A-E8B6-1269-3E61-97770F43753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207997" cy="3811588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Anzahl Bits pro Symbol:</a:t>
                </a:r>
                <a:r>
                  <a:rPr lang="de-CH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CH" sz="2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r>
                      <a:rPr lang="de-CH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𝑆𝐹</m:t>
                    </m:r>
                  </m:oMath>
                </a14:m>
                <a:endParaRPr lang="de-CH" sz="2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Anzahl Symbole </a:t>
                </a:r>
                <a:r>
                  <a:rPr lang="de-CH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sz="260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de-CH" sz="2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Übertragungszeit: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𝑆𝑦𝑚𝑏𝑜𝑙</m:t>
                          </m:r>
                        </m:sub>
                      </m:sSub>
                      <m:r>
                        <a:rPr lang="de-CH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num>
                        <m:den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𝐵𝑎𝑛𝑑𝑏𝑟𝑒𝑖𝑡𝑒</m:t>
                          </m:r>
                        </m:den>
                      </m:f>
                    </m:oMath>
                  </m:oMathPara>
                </a14:m>
                <a:endParaRPr lang="de-CH" sz="26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Limitierungen des Frequenzbands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Kleinster möglicher Spreading Faktor</a:t>
                </a: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949F632A-E8B6-1269-3E61-97770F437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207997" cy="3811588"/>
              </a:xfrm>
              <a:blipFill>
                <a:blip r:embed="rId4"/>
                <a:stretch>
                  <a:fillRect l="-1304" r="-5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3EE4E1-29ED-99E4-7E2D-7853E443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2853560-32A3-225F-6591-A192D5A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10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BEBB2EA-6329-6CEB-06E1-1E4B0D5D9B4B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C7117B75-E7F7-86E0-D6BB-80C21C95AF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/>
              <a:t>Der Spreading Faktor</a:t>
            </a:r>
          </a:p>
        </p:txBody>
      </p:sp>
    </p:spTree>
    <p:extLst>
      <p:ext uri="{BB962C8B-B14F-4D97-AF65-F5344CB8AC3E}">
        <p14:creationId xmlns:p14="http://schemas.microsoft.com/office/powerpoint/2010/main" val="296682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718EB0-A947-AB24-9452-ADAFBF1D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eines Datenpakets</a:t>
            </a:r>
          </a:p>
        </p:txBody>
      </p:sp>
      <p:pic>
        <p:nvPicPr>
          <p:cNvPr id="8" name="Inhaltsplatzhalter 7" descr="Ein Bild, das Text, Reihe, parallel, Diagramm enthält.&#10;&#10;Automatisch generierte Beschreibung">
            <a:extLst>
              <a:ext uri="{FF2B5EF4-FFF2-40B4-BE49-F238E27FC236}">
                <a16:creationId xmlns:a16="http://schemas.microsoft.com/office/drawing/2014/main" id="{020A1052-7D75-E9B7-3994-01D3399A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03" y="1690688"/>
            <a:ext cx="9523393" cy="4173925"/>
          </a:xfr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14E61F-3E2D-B02F-268E-6EA91267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0DC04F9-47A1-B584-5042-44F63CE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11</a:t>
            </a:fld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9EB626-DCC3-B957-CE93-C9E0FF443B6D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2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C236AE-FD91-A0A6-0CD8-D1AAFEAF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Lo</a:t>
            </a:r>
            <a:r>
              <a:rPr lang="de-CH" dirty="0"/>
              <a:t>ng </a:t>
            </a:r>
            <a:r>
              <a:rPr lang="de-CH" b="1" u="sng" dirty="0"/>
              <a:t>Ra</a:t>
            </a:r>
            <a:r>
              <a:rPr lang="de-CH" dirty="0"/>
              <a:t>nge </a:t>
            </a:r>
            <a:r>
              <a:rPr lang="de-CH" b="1" u="sng" dirty="0"/>
              <a:t>W</a:t>
            </a:r>
            <a:r>
              <a:rPr lang="de-CH" dirty="0"/>
              <a:t>ide </a:t>
            </a:r>
            <a:r>
              <a:rPr lang="de-CH" b="1" u="sng" dirty="0"/>
              <a:t>A</a:t>
            </a:r>
            <a:r>
              <a:rPr lang="de-CH" dirty="0"/>
              <a:t>rea </a:t>
            </a:r>
            <a:r>
              <a:rPr lang="de-CH" b="1" u="sng" dirty="0"/>
              <a:t>N</a:t>
            </a:r>
            <a:r>
              <a:rPr lang="de-CH" dirty="0"/>
              <a:t>etwork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4852B6-6979-A77A-EB34-568A89C3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Wozu dient das Netzwerk und wie wird </a:t>
            </a:r>
            <a:r>
              <a:rPr lang="de-CH" dirty="0" err="1"/>
              <a:t>LoRa</a:t>
            </a:r>
            <a:r>
              <a:rPr lang="de-CH" dirty="0"/>
              <a:t> dabei verwendet?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356114-D619-9016-9F9D-9C7E6452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D7D69-27FD-255D-0CAD-7307C014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88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FBB754-ECAF-B476-D1D2-5143488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LoRaWAN</a:t>
            </a:r>
            <a:r>
              <a:rPr lang="de-CH" dirty="0"/>
              <a:t>: Eine LPWAN-Funktechnologie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866DEE7-C303-DD74-23F8-D38522AE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875" y="1690688"/>
            <a:ext cx="8934450" cy="3952875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56342-2663-E337-E842-0F6151C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D950996-1A23-0914-4FE8-0D2C5EE1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13</a:t>
            </a:fld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DFE3B5-E0FB-20B4-640B-168B78E9F31E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0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46FBC-5E00-8669-1DB2-3679518E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Zwischenresultate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6CCB2-8DD1-86AC-11D5-27BC28013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Signalbetrachtung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CB9A4E8-20E5-87F6-AB06-C0EAF3A27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8585" y="2505075"/>
            <a:ext cx="4680192" cy="368458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622C68-F3B3-B5A4-05E7-AC8B9053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Signalrekonstruktion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1727B34-0585-1525-49BA-0F5AB50F8B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5567" y="2505075"/>
            <a:ext cx="4376453" cy="3684588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B6BC960-91F3-7735-529C-B14F44F4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A89F4B-1B21-A3A4-F9CF-B2BFC0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8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F29AE0-0291-53C4-99E4-B355A1CF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Signalbetrachtung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71D53D-2C48-29D0-E289-AE3C1580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Inbetriebnahme des «The Things Node»</a:t>
            </a:r>
          </a:p>
          <a:p>
            <a:r>
              <a:rPr lang="de-CH" dirty="0"/>
              <a:t>Inbetriebnahme des «Lime SDR mini»</a:t>
            </a:r>
          </a:p>
          <a:p>
            <a:r>
              <a:rPr lang="de-CH" dirty="0"/>
              <a:t>Aufzeichnung eines Pakets mittels «GNURadio Companion»</a:t>
            </a:r>
          </a:p>
          <a:p>
            <a:r>
              <a:rPr lang="de-CH" dirty="0"/>
              <a:t>Visuelle Betrachtung des Signals im Frequenzbereich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156B1B6-23D0-8180-43CC-D2820AD6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7FBAC4-FB07-730F-84A3-9BA27CE2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86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D369-7416-0F04-2F74-3586415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Signalrekonstruktion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DAC71-5392-9C6F-B9E9-BB1573DA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Recherche zum generellen Funktionsprinzip</a:t>
            </a:r>
          </a:p>
          <a:p>
            <a:r>
              <a:rPr lang="de-CH" dirty="0"/>
              <a:t>Funktionsentwicklung für die synthetische Erstellung von Symbolen</a:t>
            </a:r>
          </a:p>
          <a:p>
            <a:r>
              <a:rPr lang="de-CH" dirty="0"/>
              <a:t>Zusammenbau von Symbolen zu einer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Entwicklung von synthetischem Frequenz- &amp; Zeitoffset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15EFF-439F-C068-76A9-0681A66F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32E13-742E-E8DC-910E-296D9942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3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CE9C6E-4F39-08A9-3F86-9C84625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4A4BD6-3B6B-9C94-8804-F367F675F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Welche weiteren Arbeitsschritte stehen noch bevor?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4BFB3-668E-4FDD-6AD1-BD445A5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7D600-C147-0648-6B46-1305D1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92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0FDC5-CE44-0736-6A83-CB03BF6D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Zeit- und Frequenzoffset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C195E1-4DA3-85F0-1B86-902ED7D6A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035" y="1507762"/>
            <a:ext cx="7709930" cy="4732701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7B228-47E1-4C42-0078-3401161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6B42954-A619-954C-C420-D69C2AC3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23FD5D-71D5-B432-6609-330AAE5F5A07}"/>
              </a:ext>
            </a:extLst>
          </p:cNvPr>
          <p:cNvSpPr txBox="1"/>
          <p:nvPr/>
        </p:nvSpPr>
        <p:spPr>
          <a:xfrm>
            <a:off x="434181" y="6400412"/>
            <a:ext cx="59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Low Complexity LoRa Frame Synchronization for Ultra-Low Power SDRs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  <a:p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0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A032-F659-B89F-46E8-61714F0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Zwischenfazit und 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37560-F4C6-EE95-1250-F31E8280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Wissen rund um CSS und </a:t>
            </a:r>
            <a:r>
              <a:rPr lang="de-CH" dirty="0" err="1"/>
              <a:t>LoRa</a:t>
            </a:r>
            <a:r>
              <a:rPr lang="de-CH" dirty="0"/>
              <a:t> erlernt</a:t>
            </a:r>
          </a:p>
          <a:p>
            <a:r>
              <a:rPr lang="de-CH" dirty="0"/>
              <a:t>Vertiefte Kenntnisse in Python</a:t>
            </a:r>
          </a:p>
          <a:p>
            <a:r>
              <a:rPr lang="de-CH" dirty="0"/>
              <a:t>Erste praktische Erfahrung mit GNURadio Companion</a:t>
            </a:r>
          </a:p>
          <a:p>
            <a:r>
              <a:rPr lang="de-CH" dirty="0"/>
              <a:t>Erste Berührungspunkte mit Quarto </a:t>
            </a:r>
            <a:r>
              <a:rPr lang="de-CH"/>
              <a:t>und technischem Dokumentieren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B8122-224A-AE94-91D5-7A016423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C4373-9FA6-BD83-B8F6-0029117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73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26DC8-97C8-4554-EE5C-9BCC71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D273-4097-0DFC-9347-F1E68173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Hardware &amp; Software</a:t>
            </a:r>
          </a:p>
          <a:p>
            <a:r>
              <a:rPr lang="de-CH" dirty="0" err="1"/>
              <a:t>LoRa</a:t>
            </a:r>
            <a:endParaRPr lang="de-CH" dirty="0"/>
          </a:p>
          <a:p>
            <a:r>
              <a:rPr lang="de-CH" dirty="0" err="1"/>
              <a:t>LoRaWAN</a:t>
            </a:r>
            <a:endParaRPr lang="de-CH" dirty="0"/>
          </a:p>
          <a:p>
            <a:r>
              <a:rPr lang="de-CH" dirty="0"/>
              <a:t>Resultate</a:t>
            </a:r>
          </a:p>
          <a:p>
            <a:r>
              <a:rPr lang="de-CH" dirty="0"/>
              <a:t>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BA9A72-577A-C80A-D63F-BE8B2D77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9801D-5F22-DC7C-2DEE-7611C10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4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7881D-688E-1197-CB84-C3443A3E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 der Arbeit &amp; Aufgabenstellung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D1D428-C429-7D45-84CD-2A72C468D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E7AEB57-2254-5F3C-B644-AF4A35F101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Erhöhtes Interesse an IoT</a:t>
            </a:r>
          </a:p>
          <a:p>
            <a:r>
              <a:rPr lang="de-CH" dirty="0"/>
              <a:t>Steigender Effizienzgedanke</a:t>
            </a:r>
          </a:p>
          <a:p>
            <a:r>
              <a:rPr lang="de-CH" dirty="0"/>
              <a:t>Begrenztes Frequenzspektrum</a:t>
            </a:r>
          </a:p>
          <a:p>
            <a:r>
              <a:rPr lang="de-CH" dirty="0"/>
              <a:t>Rekonstruktion von Symbolen unterhalb des Rauschpegels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DC40977-5901-C83E-2BDD-2E30C3DA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00155C6-7C45-ABE8-21D8-5F615EE8AD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Verbindungsaufbau zu einem vorhandenen Endgerät</a:t>
            </a:r>
          </a:p>
          <a:p>
            <a:r>
              <a:rPr lang="de-CH" dirty="0"/>
              <a:t>Detektion von Paketen mittels der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Synchronisation mithilfe der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Datendekodierung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368774F-F686-88AA-ADCD-727299F5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ADB8B75-CD6D-5A3A-54A1-CE2D5BDE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9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F9DEA-B4DB-0543-11C2-B0BE050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0CF277-8C93-2850-53DD-C5D0D67A7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Lime SDR mini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435317-7294-F4FF-9073-26357A7F2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The Things Node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B46CA5-6880-F449-2F23-F5F20CCEF8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21960"/>
          <a:stretch/>
        </p:blipFill>
        <p:spPr>
          <a:xfrm>
            <a:off x="6172200" y="3396020"/>
            <a:ext cx="4926410" cy="19026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039C43-8844-F080-BF84-1B7DB20433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5" y="2505075"/>
            <a:ext cx="507053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1C7970-3F70-2B2C-08D8-5CAFAED51623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www.mouser.ch &amp; www.thethingsnetwork.org 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B75F0612-197A-11E6-7A38-95E3F4C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6099C1E-1712-F248-BC9B-726245E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06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E0E41-F3DB-5E70-540F-F1313624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6651CF-7E11-D03F-A9E2-01AD63607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GNURadio Companion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0B0E78-9E42-72B6-ECBA-35283B06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VS-Code für Python</a:t>
            </a:r>
          </a:p>
        </p:txBody>
      </p:sp>
      <p:pic>
        <p:nvPicPr>
          <p:cNvPr id="18" name="Inhaltsplatzhalter 17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E7BBF1C6-C321-A3DA-89EE-C688619D84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70" y="2715824"/>
            <a:ext cx="3028630" cy="3028630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B9320A-DA10-EB99-D2E3-96D5A389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173CE3-A315-475E-21E3-E356213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5</a:t>
            </a:fld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2854C4-A14C-590D-52E3-50F592A42DF2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www.mouser.ch &amp; www.thethingsnetwork.org 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CDEA8154-18CC-B648-7A27-B84BF95D1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2549137"/>
            <a:ext cx="3640526" cy="36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Grafiken, Symbol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C618577F-1100-AD88-AD58-E256654F3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06" y="2715824"/>
            <a:ext cx="3028630" cy="30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69609-9B6F-D9CA-8780-A8A16597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A73843-435C-1F8A-5DBA-32BBD5A96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LoRa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96D48C-DB69-6286-7315-F2CE17C87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Übertragungsprotokoll</a:t>
            </a:r>
          </a:p>
          <a:p>
            <a:r>
              <a:rPr lang="de-CH" dirty="0"/>
              <a:t>Punkt zu Punkt Verbindung</a:t>
            </a:r>
          </a:p>
          <a:p>
            <a:r>
              <a:rPr lang="de-CH" dirty="0"/>
              <a:t>Low Power und hohe Reichweite</a:t>
            </a:r>
          </a:p>
          <a:p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1C89C6-10B5-DD60-E3F1-DDECA04E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LoRaWAN</a:t>
            </a:r>
            <a:r>
              <a:rPr lang="de-CH" dirty="0"/>
              <a:t> / LPWAN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62A8D31-6D9F-5D25-B173-6AFA1CD3D9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Netzprotokoll</a:t>
            </a:r>
          </a:p>
          <a:p>
            <a:r>
              <a:rPr lang="de-CH" dirty="0"/>
              <a:t>Sternförmige Struktur</a:t>
            </a:r>
          </a:p>
          <a:p>
            <a:r>
              <a:rPr lang="de-CH" dirty="0"/>
              <a:t>Verbindung mit dem Internet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3401E0B-48D9-26F3-C948-81B48C1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C43691B-89B6-E790-1F31-06F73566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2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2FCC42-34D9-102F-24C2-5794ABB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Lo</a:t>
            </a:r>
            <a:r>
              <a:rPr lang="de-CH" dirty="0"/>
              <a:t>ng </a:t>
            </a:r>
            <a:r>
              <a:rPr lang="de-CH" b="1" u="sng" dirty="0"/>
              <a:t>Ra</a:t>
            </a:r>
            <a:r>
              <a:rPr lang="de-CH" dirty="0"/>
              <a:t>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2FD08B-BDB6-B5FC-9EF5-1D27DEA8B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funktioniert diese Technologie auf dem physikalischen Layer?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FDEA7-9F4C-28AC-1EDD-522A156C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CE7AC-D4C9-C2AB-C78A-710275C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4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F4DAC90-2DA2-2E6D-1D8F-BA8512B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Signal: </a:t>
            </a:r>
            <a:r>
              <a:rPr lang="de-CH" dirty="0" err="1"/>
              <a:t>Chirp</a:t>
            </a:r>
            <a:endParaRPr lang="de-CH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8715F08-F3B6-5290-EC94-7A384C74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Zeitbereich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DFE5FE-924E-BDD8-4396-E13ACBE30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Frequenzbereich</a:t>
            </a:r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B29C43EA-9733-9DE2-62BA-E0051BCFF7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87931"/>
            <a:ext cx="5183188" cy="2918876"/>
          </a:xfrm>
        </p:spPr>
      </p:pic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40531F7F-0F59-7AC5-C5C8-9A232712D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83599" y="2505075"/>
            <a:ext cx="4870165" cy="3684588"/>
          </a:xfrm>
        </p:spPr>
      </p:pic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B988C011-E4A9-59CB-F3F2-1B9E4FD4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EB7D56-3B46-749A-9786-D2C29647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8</a:t>
            </a:fld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4CD1D59-5FC2-314A-B7C6-C30C56F38ED0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BD07B05-125D-7A7C-C4CF-A3DBF8D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Symbole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4780B42-9AD2-5251-1281-C5AC20A8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102" y="2238457"/>
            <a:ext cx="10515600" cy="3525674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40D1E8-C8EA-C7F7-613E-24CCDDF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1EF1A21-965B-924D-44CE-351F6D7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9</a:t>
            </a:fld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E1A16A-6916-52A6-BCCA-B35FD14ED4C8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Breitbild</PresentationFormat>
  <Paragraphs>184</Paragraphs>
  <Slides>19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Zwischenpräsentation</vt:lpstr>
      <vt:lpstr>Inhaltsangabe</vt:lpstr>
      <vt:lpstr>Motivation der Arbeit &amp; Aufgabenstellung</vt:lpstr>
      <vt:lpstr>Hardware</vt:lpstr>
      <vt:lpstr>Software</vt:lpstr>
      <vt:lpstr>Technologie</vt:lpstr>
      <vt:lpstr>Long Range</vt:lpstr>
      <vt:lpstr>Das Signal: Chirp</vt:lpstr>
      <vt:lpstr>Symbole</vt:lpstr>
      <vt:lpstr>PowerPoint-Präsentation</vt:lpstr>
      <vt:lpstr>Struktur eines Datenpakets</vt:lpstr>
      <vt:lpstr>Long Range Wide Area Network</vt:lpstr>
      <vt:lpstr>LoRaWAN: Eine LPWAN-Funktechnologie</vt:lpstr>
      <vt:lpstr>Zwischenresultate</vt:lpstr>
      <vt:lpstr>Signalbetrachtung</vt:lpstr>
      <vt:lpstr>Signalrekonstruktion</vt:lpstr>
      <vt:lpstr>Ausblick</vt:lpstr>
      <vt:lpstr>Zeit- und Frequenzoffset</vt:lpstr>
      <vt:lpstr>Zwischenfazit und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Yannick Kulli</dc:creator>
  <cp:lastModifiedBy>Yannick Kulli</cp:lastModifiedBy>
  <cp:revision>1</cp:revision>
  <dcterms:created xsi:type="dcterms:W3CDTF">2023-10-30T08:14:08Z</dcterms:created>
  <dcterms:modified xsi:type="dcterms:W3CDTF">2023-11-06T12:31:54Z</dcterms:modified>
</cp:coreProperties>
</file>