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59" r:id="rId5"/>
    <p:sldId id="262" r:id="rId6"/>
    <p:sldId id="267" r:id="rId7"/>
    <p:sldId id="264" r:id="rId8"/>
    <p:sldId id="263" r:id="rId9"/>
    <p:sldId id="266" r:id="rId10"/>
    <p:sldId id="268" r:id="rId11"/>
    <p:sldId id="273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5" y="1615441"/>
            <a:ext cx="10353762" cy="1257300"/>
          </a:xfrm>
        </p:spPr>
        <p:txBody>
          <a:bodyPr>
            <a:normAutofit/>
          </a:bodyPr>
          <a:lstStyle/>
          <a:p>
            <a:pPr marL="36830" indent="0" algn="ctr">
              <a:buNone/>
            </a:pPr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NUTRITION ADVISOR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8005" y="2971800"/>
            <a:ext cx="4355435" cy="2834640"/>
          </a:xfrm>
        </p:spPr>
        <p:txBody>
          <a:bodyPr>
            <a:normAutofit fontScale="27500" lnSpcReduction="20000"/>
          </a:bodyPr>
          <a:lstStyle/>
          <a:p>
            <a:pPr marL="36830" indent="0" algn="ctr">
              <a:buNone/>
            </a:pPr>
            <a:endParaRPr lang="en-US" sz="28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36830" indent="0" algn="ctr">
              <a:buNone/>
            </a:pPr>
            <a:endParaRPr lang="en-US" sz="28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36830" indent="0">
              <a:buNone/>
            </a:pPr>
            <a:endParaRPr lang="en-US" sz="28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36830" indent="0">
              <a:buNone/>
            </a:pPr>
            <a:r>
              <a:rPr lang="en-US" sz="73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PRESENTED BY</a:t>
            </a:r>
            <a:br>
              <a:rPr lang="en-US" sz="7300" b="1" dirty="0">
                <a:solidFill>
                  <a:schemeClr val="tx1"/>
                </a:solidFill>
                <a:latin typeface="Berlin Sans FB Demi" panose="020E0802020502020306" pitchFamily="34" charset="0"/>
              </a:rPr>
            </a:br>
            <a:r>
              <a:rPr lang="en-US" sz="73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Anzal Hussain Anzal</a:t>
            </a:r>
            <a:br>
              <a:rPr lang="en-US" sz="7300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73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Zishan Sher</a:t>
            </a:r>
            <a:br>
              <a:rPr lang="en-US" sz="7300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73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Fatima Zahra</a:t>
            </a:r>
            <a:br>
              <a:rPr lang="en-US" sz="7300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73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Soha Ayub</a:t>
            </a:r>
            <a:endParaRPr lang="en-US" sz="73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36830" indent="0" algn="ctr">
              <a:buNone/>
            </a:pPr>
            <a:endParaRPr lang="en-US" sz="28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540" y="278131"/>
            <a:ext cx="10353762" cy="1257300"/>
          </a:xfrm>
        </p:spPr>
        <p:txBody>
          <a:bodyPr>
            <a:normAutofit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Datasets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Our Dataset will be combined of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USDA Food Composition Databases</a:t>
            </a:r>
            <a:endParaRPr lang="en-US" dirty="0"/>
          </a:p>
          <a:p>
            <a:r>
              <a:rPr lang="en-US" dirty="0"/>
              <a:t>Health and Fitness Datasets</a:t>
            </a:r>
            <a:endParaRPr lang="en-US" dirty="0"/>
          </a:p>
          <a:p>
            <a:r>
              <a:rPr lang="en-US" dirty="0"/>
              <a:t>Medical and Disease Datasets</a:t>
            </a:r>
            <a:endParaRPr lang="en-US" dirty="0"/>
          </a:p>
          <a:p>
            <a:r>
              <a:rPr lang="en-US" dirty="0"/>
              <a:t>Fitness and Activity Datasets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Source: 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+mj-lt"/>
              </a:rPr>
              <a:t>Sourcing a high-quality nutrition counseling </a:t>
            </a:r>
            <a:r>
              <a:rPr lang="en-US" dirty="0" err="1">
                <a:latin typeface="+mj-lt"/>
              </a:rPr>
              <a:t>datasetthrough</a:t>
            </a:r>
            <a:r>
              <a:rPr lang="en-US" dirty="0">
                <a:latin typeface="+mj-lt"/>
              </a:rPr>
              <a:t> Human-AI collaboration</a:t>
            </a:r>
            <a:endParaRPr lang="en-US" dirty="0">
              <a:latin typeface="+mj-lt"/>
            </a:endParaRPr>
          </a:p>
          <a:p>
            <a:r>
              <a:rPr lang="en-US" dirty="0"/>
              <a:t>USDA Food Composition Databases</a:t>
            </a:r>
            <a:endParaRPr lang="en-US" dirty="0"/>
          </a:p>
          <a:p>
            <a:r>
              <a:rPr lang="en-US" dirty="0">
                <a:latin typeface="+mj-lt"/>
              </a:rPr>
              <a:t>AI nutrition recommendation using a deep generative model and ChatGPT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540" y="278131"/>
            <a:ext cx="10353762" cy="1257300"/>
          </a:xfrm>
        </p:spPr>
        <p:txBody>
          <a:bodyPr>
            <a:normAutofit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Market place 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and Wellness Market</a:t>
            </a:r>
            <a:endParaRPr lang="en-US" dirty="0"/>
          </a:p>
          <a:p>
            <a:r>
              <a:rPr lang="en-US" dirty="0"/>
              <a:t>Fitness and Sports Industry</a:t>
            </a:r>
            <a:endParaRPr lang="en-US" dirty="0"/>
          </a:p>
          <a:p>
            <a:r>
              <a:rPr lang="en-US" dirty="0"/>
              <a:t>Weight Management Programs</a:t>
            </a:r>
            <a:endParaRPr lang="en-US" dirty="0"/>
          </a:p>
          <a:p>
            <a:r>
              <a:rPr lang="en-US" dirty="0"/>
              <a:t>Dieticians and Nutritionists</a:t>
            </a:r>
            <a:endParaRPr lang="en-US" dirty="0"/>
          </a:p>
          <a:p>
            <a:r>
              <a:rPr lang="en-US" dirty="0"/>
              <a:t>Serve Beautiful life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540" y="278131"/>
            <a:ext cx="10353762" cy="1257300"/>
          </a:xfrm>
        </p:spPr>
        <p:txBody>
          <a:bodyPr>
            <a:normAutofit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Future Work 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with Wearable Devices</a:t>
            </a:r>
            <a:endParaRPr lang="en-US" dirty="0"/>
          </a:p>
          <a:p>
            <a:r>
              <a:rPr lang="en-US" dirty="0"/>
              <a:t>User Feedback and Continuous Learning System</a:t>
            </a:r>
            <a:endParaRPr lang="en-US" dirty="0"/>
          </a:p>
          <a:p>
            <a:r>
              <a:rPr lang="en-US" dirty="0"/>
              <a:t>Integration with Public Health and Government Programs</a:t>
            </a:r>
            <a:endParaRPr lang="en-US" dirty="0"/>
          </a:p>
          <a:p>
            <a:r>
              <a:rPr lang="en-US" dirty="0"/>
              <a:t>Multilingual and Culturally Tailored Diet Plans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540" y="278131"/>
            <a:ext cx="10353762" cy="1257300"/>
          </a:xfrm>
        </p:spPr>
        <p:txBody>
          <a:bodyPr>
            <a:normAutofit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THANK YOU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1419" y="1515702"/>
            <a:ext cx="9149161" cy="506416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55" y="1409701"/>
            <a:ext cx="10353762" cy="1257300"/>
          </a:xfrm>
        </p:spPr>
        <p:txBody>
          <a:bodyPr>
            <a:normAutofit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AJENDA​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39925" y="2407919"/>
            <a:ext cx="4355435" cy="2834640"/>
          </a:xfrm>
        </p:spPr>
        <p:txBody>
          <a:bodyPr>
            <a:normAutofit fontScale="25000" lnSpcReduction="20000"/>
          </a:bodyPr>
          <a:lstStyle/>
          <a:p>
            <a:pPr marL="36830" indent="0" algn="ctr">
              <a:buNone/>
            </a:pPr>
            <a:endParaRPr lang="en-US" sz="28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73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Problem</a:t>
            </a:r>
            <a:endParaRPr lang="en-US" sz="7300" b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73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 Statement​Problem</a:t>
            </a:r>
            <a:endParaRPr lang="en-US" sz="7300" b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73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Solution​ Objectives​</a:t>
            </a:r>
            <a:endParaRPr lang="en-US" sz="7300" b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73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Features Used</a:t>
            </a:r>
            <a:endParaRPr lang="en-US" sz="7300" b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73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How Model Works</a:t>
            </a:r>
            <a:endParaRPr lang="en-US" sz="7300" b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73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Market Place</a:t>
            </a:r>
            <a:endParaRPr lang="en-US" sz="7300" b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73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Future Work</a:t>
            </a:r>
            <a:endParaRPr lang="en-US" sz="2800" b="1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45" y="278131"/>
            <a:ext cx="10353762" cy="1257300"/>
          </a:xfrm>
        </p:spPr>
        <p:txBody>
          <a:bodyPr>
            <a:normAutofit fontScale="90000"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Problem Statement Topics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395" y="1699262"/>
            <a:ext cx="9521795" cy="3947158"/>
          </a:xfrm>
        </p:spPr>
        <p:txBody>
          <a:bodyPr>
            <a:no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Increasing health issues due to poor dietary habits.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Lack of accessible and affordable personalized nutrition guidance.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Difficulty in achieving weight loss, weight gain, or muscle-building goals effectively.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Limited consideration of medical conditions in standard dietary recommendations.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Inability to adapt dietary plans based on individual progress and feedback.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Challenges in tracking and maintaining a balanced nutrient intake. 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45" y="278131"/>
            <a:ext cx="10353762" cy="1257300"/>
          </a:xfrm>
        </p:spPr>
        <p:txBody>
          <a:bodyPr>
            <a:normAutofit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Problem Solution 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395" y="1699262"/>
            <a:ext cx="9521795" cy="3947158"/>
          </a:xfrm>
        </p:spPr>
        <p:txBody>
          <a:bodyPr>
            <a:no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Collect User Data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Personalized Recommendations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Dynamic Feedback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Handle Medical Constraints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Interactive Support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Privacy and Security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45" y="278131"/>
            <a:ext cx="10353762" cy="1257300"/>
          </a:xfrm>
        </p:spPr>
        <p:txBody>
          <a:bodyPr>
            <a:normAutofit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Key Features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395" y="1699262"/>
            <a:ext cx="9521795" cy="3947158"/>
          </a:xfrm>
        </p:spPr>
        <p:txBody>
          <a:bodyPr>
            <a:no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 User profile input (age, weight, height, health goals).  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  Data collection (diet logs, allergies, preferences). 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   Meal plan suggestions based on health goals (weight loss, muscle gain, etc.). 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   Progress tracking and updates in meal plans using ML.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45" y="278131"/>
            <a:ext cx="10353762" cy="1257300"/>
          </a:xfrm>
        </p:spPr>
        <p:txBody>
          <a:bodyPr>
            <a:normAutofit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Models to Be Used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395" y="1699262"/>
            <a:ext cx="9521795" cy="3947158"/>
          </a:xfrm>
        </p:spPr>
        <p:txBody>
          <a:bodyPr>
            <a:no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ChatGPT (or GPT-based models for NLP tasks)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Collaborative Filtering (for recommendations)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Content-Based Recommendation Model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Classification Models (e.g., Logistic Regression, Decision Trees)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Clustering Models (e.g., K-Means, DBSCAN)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Regression Models (e.g., Linear Regression)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Ensemble Models (e.g., Random Forest, Gradient Boosting)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45" y="278131"/>
            <a:ext cx="10353762" cy="1257300"/>
          </a:xfrm>
        </p:spPr>
        <p:txBody>
          <a:bodyPr>
            <a:normAutofit fontScale="90000"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Tools to Be Used in the Project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525" y="1756412"/>
            <a:ext cx="9521795" cy="3947158"/>
          </a:xfrm>
        </p:spPr>
        <p:txBody>
          <a:bodyPr>
            <a:noAutofit/>
          </a:bodyPr>
          <a:lstStyle/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Development Tools: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 marL="36830" indent="0">
              <a:buNone/>
            </a:pPr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                    Python and </a:t>
            </a:r>
            <a:r>
              <a:rPr lang="en-US" sz="2100" b="1" i="1" dirty="0" err="1">
                <a:solidFill>
                  <a:schemeClr val="tx1"/>
                </a:solidFill>
                <a:latin typeface="High Tower Text" panose="02040502050506030303" pitchFamily="18" charset="0"/>
              </a:rPr>
              <a:t>JavaScrip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Database Management: 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                      MySQL</a:t>
            </a:r>
            <a:b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APIs and Integration Tools: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                       Fitbit API and Google  Fit</a:t>
            </a:r>
            <a:b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Deployment Tools: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 marL="36830" indent="0">
              <a:buNone/>
            </a:pPr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                             Azure (Cloud Hosting)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UI/UX Design Tools: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pPr marL="36830" indent="0">
              <a:buNone/>
            </a:pPr>
            <a:r>
              <a:rPr lang="en-US" sz="2100" b="1" i="1" dirty="0">
                <a:solidFill>
                  <a:schemeClr val="tx1"/>
                </a:solidFill>
                <a:latin typeface="High Tower Text" panose="02040502050506030303" pitchFamily="18" charset="0"/>
              </a:rPr>
              <a:t>                         Figma and Adobe XD</a:t>
            </a:r>
            <a:endParaRPr lang="en-US" sz="2100" b="1" i="1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540" y="278131"/>
            <a:ext cx="10353762" cy="1257300"/>
          </a:xfrm>
        </p:spPr>
        <p:txBody>
          <a:bodyPr>
            <a:normAutofit fontScale="90000"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HOW THE MODEL WORKS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333500"/>
            <a:ext cx="7153275" cy="5246369"/>
          </a:xfrm>
        </p:spPr>
      </p:pic>
      <p:sp>
        <p:nvSpPr>
          <p:cNvPr id="14" name="TextBox 13"/>
          <p:cNvSpPr txBox="1"/>
          <p:nvPr/>
        </p:nvSpPr>
        <p:spPr>
          <a:xfrm>
            <a:off x="1231540" y="1535431"/>
            <a:ext cx="64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1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540" y="278131"/>
            <a:ext cx="10353762" cy="1257300"/>
          </a:xfrm>
        </p:spPr>
        <p:txBody>
          <a:bodyPr>
            <a:normAutofit fontScale="90000"/>
          </a:bodyPr>
          <a:lstStyle/>
          <a:p>
            <a:pPr marL="36830"/>
            <a:r>
              <a:rPr lang="en-US" sz="7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HOW THE MODEL WORKS</a:t>
            </a:r>
            <a:endParaRPr lang="en-US" sz="7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9" b="28560"/>
          <a:stretch>
            <a:fillRect/>
          </a:stretch>
        </p:blipFill>
        <p:spPr>
          <a:xfrm>
            <a:off x="2929376" y="1669882"/>
            <a:ext cx="8014446" cy="3518235"/>
          </a:xfrm>
        </p:spPr>
      </p:pic>
      <p:sp>
        <p:nvSpPr>
          <p:cNvPr id="10" name="TextBox 9"/>
          <p:cNvSpPr txBox="1"/>
          <p:nvPr/>
        </p:nvSpPr>
        <p:spPr>
          <a:xfrm>
            <a:off x="2279886" y="1535431"/>
            <a:ext cx="97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2</a:t>
            </a:r>
            <a:endParaRPr lang="en-US" sz="6000" dirty="0"/>
          </a:p>
        </p:txBody>
      </p:sp>
      <p:pic>
        <p:nvPicPr>
          <p:cNvPr id="11" name="Content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30"/>
          <a:stretch>
            <a:fillRect/>
          </a:stretch>
        </p:blipFill>
        <p:spPr>
          <a:xfrm>
            <a:off x="2929376" y="5322568"/>
            <a:ext cx="8014446" cy="14579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{7E62BFBC-169D-477D-8AD6-9DD5CE961377}tf12214701_win32</Template>
  <TotalTime>0</TotalTime>
  <Words>2466</Words>
  <Application>WPS Presentation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Wingdings 2</vt:lpstr>
      <vt:lpstr>Berlin Sans FB Demi</vt:lpstr>
      <vt:lpstr>Baskerville Old Face</vt:lpstr>
      <vt:lpstr>Courier New</vt:lpstr>
      <vt:lpstr>High Tower Text</vt:lpstr>
      <vt:lpstr>Arial Black</vt:lpstr>
      <vt:lpstr>Microsoft YaHei</vt:lpstr>
      <vt:lpstr>Arial Unicode MS</vt:lpstr>
      <vt:lpstr>Goudy Old Style</vt:lpstr>
      <vt:lpstr>Calibri</vt:lpstr>
      <vt:lpstr>SlateVTI</vt:lpstr>
      <vt:lpstr>NUTRITION ADVISOR</vt:lpstr>
      <vt:lpstr>AJENDA​</vt:lpstr>
      <vt:lpstr>Problem Statement Topics</vt:lpstr>
      <vt:lpstr>Problem Solution </vt:lpstr>
      <vt:lpstr>Key Features</vt:lpstr>
      <vt:lpstr>Models to Be Used</vt:lpstr>
      <vt:lpstr>Tools to Be Used in the Project</vt:lpstr>
      <vt:lpstr>HOW THE MODEL WORKS</vt:lpstr>
      <vt:lpstr>HOW THE MODEL WORKS</vt:lpstr>
      <vt:lpstr>Datasets</vt:lpstr>
      <vt:lpstr>Market place </vt:lpstr>
      <vt:lpstr>Future Work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Anzal hussain Anzal</dc:creator>
  <cp:lastModifiedBy>Zeeshan Sher</cp:lastModifiedBy>
  <cp:revision>3</cp:revision>
  <dcterms:created xsi:type="dcterms:W3CDTF">2024-11-26T10:44:00Z</dcterms:created>
  <dcterms:modified xsi:type="dcterms:W3CDTF">2024-11-28T08:13:39Z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9395C3BE17B146C48D0BB9961F67FEFD_12</vt:lpwstr>
  </property>
  <property fmtid="{D5CDD505-2E9C-101B-9397-08002B2CF9AE}" pid="3" name="KSOProductBuildVer">
    <vt:lpwstr>2057-12.2.0.18639</vt:lpwstr>
  </property>
</Properties>
</file>