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7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16"/>
  </p:handoutMasterIdLst>
  <p:sldIdLst>
    <p:sldId id="293" r:id="rId4"/>
    <p:sldId id="1361" r:id="rId6"/>
    <p:sldId id="1376" r:id="rId7"/>
    <p:sldId id="1391" r:id="rId8"/>
    <p:sldId id="1377" r:id="rId9"/>
    <p:sldId id="1379" r:id="rId10"/>
    <p:sldId id="1380" r:id="rId11"/>
    <p:sldId id="1392" r:id="rId12"/>
    <p:sldId id="1384" r:id="rId13"/>
    <p:sldId id="1385" r:id="rId14"/>
    <p:sldId id="13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394" autoAdjust="0"/>
  </p:normalViewPr>
  <p:slideViewPr>
    <p:cSldViewPr snapToGrid="0" showGuides="1">
      <p:cViewPr varScale="1">
        <p:scale>
          <a:sx n="69" d="100"/>
          <a:sy n="69" d="100"/>
        </p:scale>
        <p:origin x="82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D2EBE-C52A-4FBD-958F-49E1CF222F4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82E1-D3C6-4926-B4F5-D4535D8045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D1E44-504D-4113-A61E-6610901D22B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46A8C-74DC-4479-B61F-D5C8754A60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FBA3E7-C5F0-4C0A-BB0E-97C0835564B7}" type="slidenum">
              <a:rPr kumimoji="0" altLang="ko-KR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algun Gothic" panose="020B0503020000020004" charset="-127"/>
                <a:cs typeface="+mn-cs"/>
              </a:rPr>
            </a:fld>
            <a:endParaRPr kumimoji="0" lang="en-US" altLang="ko-KR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46A8C-74DC-4479-B61F-D5C8754A60F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101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654300"/>
            <a:ext cx="12192000" cy="42037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0E8F-225C-48D9-BDA7-E73E6CB1B8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1A5B-5BF0-4F34-A303-A9D048FA77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" b="65930"/>
          <a:stretch>
            <a:fillRect/>
          </a:stretch>
        </p:blipFill>
        <p:spPr bwMode="auto">
          <a:xfrm>
            <a:off x="0" y="330200"/>
            <a:ext cx="1219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HY강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628408" y="310552"/>
            <a:ext cx="563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5;p1"/>
          <p:cNvSpPr txBox="1"/>
          <p:nvPr/>
        </p:nvSpPr>
        <p:spPr>
          <a:xfrm>
            <a:off x="356571" y="3045252"/>
            <a:ext cx="11271837" cy="901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for Road Turn Detection in Gilgit using YOLOv8</a:t>
            </a:r>
            <a:endParaRPr lang="en-US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7.jp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55144" y="310552"/>
            <a:ext cx="787400" cy="800100"/>
          </a:xfrm>
          <a:prstGeom prst="rect">
            <a:avLst/>
          </a:prstGeom>
        </p:spPr>
      </p:pic>
      <p:pic>
        <p:nvPicPr>
          <p:cNvPr id="2049" name="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29" y="252707"/>
            <a:ext cx="790575" cy="9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50974" y="1162666"/>
            <a:ext cx="10215244" cy="53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2352" rIns="0" bIns="38088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High Impact Skills Development Program</a:t>
            </a:r>
            <a:r>
              <a:rPr kumimoji="0" lang="en-US" altLang="en-US" sz="2200" b="1" i="0" u="none" strike="noStrike" cap="none" normalizeH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AI &amp; Data Science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664" y="377836"/>
            <a:ext cx="121579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675" y="4663836"/>
            <a:ext cx="700962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Zishan Sher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# GIL-DSAI-121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sherxeeshan00@gmail.com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CNIC: 71402-4729553-3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Profile: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https://github.com/xeeshan-dev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028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8" y="1561356"/>
            <a:ext cx="97813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Referencing:</a:t>
            </a:r>
            <a:endParaRPr lang="en-US" sz="2800" dirty="0"/>
          </a:p>
          <a:p>
            <a:pPr lvl="0"/>
            <a:r>
              <a:rPr lang="en-US" sz="2800" dirty="0" err="1" smtClean="0"/>
              <a:t>Git</a:t>
            </a:r>
            <a:r>
              <a:rPr lang="en-US" sz="2800" dirty="0" smtClean="0"/>
              <a:t>-Hub</a:t>
            </a:r>
            <a:endParaRPr lang="en-US" sz="2800" dirty="0" smtClean="0"/>
          </a:p>
          <a:p>
            <a:pPr lvl="0"/>
            <a:r>
              <a:rPr lang="en-US" sz="2800" dirty="0" smtClean="0"/>
              <a:t>GhatGPT</a:t>
            </a:r>
            <a:endParaRPr lang="en-US" sz="2800" dirty="0"/>
          </a:p>
          <a:p>
            <a:pPr lvl="0"/>
            <a:r>
              <a:rPr lang="en-US" sz="2800" dirty="0"/>
              <a:t>YouTube : https://www.youtube.com</a:t>
            </a:r>
            <a:r>
              <a:rPr lang="en-US" sz="2800" dirty="0" smtClean="0"/>
              <a:t>/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8923" y="2870353"/>
            <a:ext cx="311975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9111" y="581891"/>
            <a:ext cx="10135359" cy="46495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3809" y="1231327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Learning Objectives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9111" y="13431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1.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3808" y="189692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9111" y="19137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2</a:t>
            </a: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808" y="2509948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Preprocessing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9111" y="25961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3.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3808" y="3174966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Configuration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9111" y="32785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4.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3808" y="3857369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Training </a:t>
            </a:r>
            <a:r>
              <a:rPr lang="en-US" sz="2000" b="1" dirty="0">
                <a:solidFill>
                  <a:schemeClr val="tx1"/>
                </a:solidFill>
              </a:rPr>
              <a:t>and Validation </a:t>
            </a:r>
            <a:r>
              <a:rPr lang="en-US" sz="2000" b="1" dirty="0" smtClean="0">
                <a:solidFill>
                  <a:schemeClr val="tx1"/>
                </a:solidFill>
              </a:rPr>
              <a:t>Results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9111" y="39609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5.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3807" y="4503425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Prediction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9111" y="46433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6.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9111" y="53257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7. </a:t>
            </a: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3807" y="5283462"/>
            <a:ext cx="9139401" cy="481119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198" y="1308696"/>
            <a:ext cx="11320865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with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Preparation and Annotation for Object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Tuning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 Real-World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Report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4572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Techniques for Model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4198" y="273195"/>
            <a:ext cx="9139401" cy="918296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216" y="1308696"/>
            <a:ext cx="9855983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detect various road conditions (e.g., right turn, left turn, straight, unexpected) in road images using an object detection model trained with YOLOv8.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develop a model that accurately identifies road features in challenging environments like Gilgit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053" y="273195"/>
            <a:ext cx="9139401" cy="641205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799" y="1336205"/>
            <a:ext cx="75838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yolov8m.pt initially, later yolov8s.pt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run with 20 epochs, then 10 more with adjusted 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 initially, then adjusted to 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640x640, Learning Rate adjusted to 0.001 in later training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1799" y="384031"/>
            <a:ext cx="9139401" cy="696624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sz="28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Training Configuration</a:t>
            </a:r>
            <a:endParaRPr lang="en-US" sz="2800" b="1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987" y="1376251"/>
            <a:ext cx="90266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74.1%, Recall: 15%, mAP50: 0.269, mAP50-95: 0.155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5, LR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10.3%, Recall: 28.9%, mAP50: 0.147, mAP50-95: 0.029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987" y="287049"/>
            <a:ext cx="9139401" cy="812110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Results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974545"/>
            <a:ext cx="76392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test images, predictions saved for visual analysis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and data augmentation needed for recall improvement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predictions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('/path/to/test/data',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save=True)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688938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3" y="3529090"/>
            <a:ext cx="4438856" cy="306567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5" y="3738818"/>
            <a:ext cx="4488873" cy="26462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7" y="3529529"/>
            <a:ext cx="4441653" cy="316221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3529529"/>
            <a:ext cx="4376419" cy="316221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1" y="80586"/>
            <a:ext cx="4515486" cy="32792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69" y="138154"/>
            <a:ext cx="4596131" cy="31640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53" y="1136609"/>
            <a:ext cx="11320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demonstrated high precision but struggled with recall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additional tuning, augmentation, and model adjustments, the model’s detection accuracy can be improved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potential applications in real-time road detection for enhanced safety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253" y="231631"/>
            <a:ext cx="9139401" cy="724333"/>
          </a:xfrm>
          <a:prstGeom prst="rect">
            <a:avLst/>
          </a:prstGeom>
          <a:gradFill>
            <a:gsLst>
              <a:gs pos="37000">
                <a:schemeClr val="bg1">
                  <a:lumMod val="75000"/>
                  <a:alpha val="31000"/>
                </a:schemeClr>
              </a:gs>
              <a:gs pos="500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129-proposal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C2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Presentation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HY강B</vt:lpstr>
      <vt:lpstr>Malgun Gothic</vt:lpstr>
      <vt:lpstr>Times New Roman</vt:lpstr>
      <vt:lpstr>Garamond</vt:lpstr>
      <vt:lpstr>Arial</vt:lpstr>
      <vt:lpstr>Arial Unicode MS</vt:lpstr>
      <vt:lpstr>Calibri Light</vt:lpstr>
      <vt:lpstr>Calibri</vt:lpstr>
      <vt:lpstr>等线 Light</vt:lpstr>
      <vt:lpstr>等线</vt:lpstr>
      <vt:lpstr>30129-proposal</vt:lpstr>
      <vt:lpstr>1_디자인 사용자 지정</vt:lpstr>
      <vt:lpstr>PowerPoint 演示文稿</vt:lpstr>
      <vt:lpstr>Table of 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30129-proposal</dc:title>
  <dc:creator>asc</dc:creator>
  <cp:lastModifiedBy>Zeeshan Sher</cp:lastModifiedBy>
  <cp:revision>605</cp:revision>
  <dcterms:created xsi:type="dcterms:W3CDTF">2020-08-15T11:37:00Z</dcterms:created>
  <dcterms:modified xsi:type="dcterms:W3CDTF">2024-11-11T06:21:34Z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126C4AA025004F28BC52B9C81295121F_12</vt:lpwstr>
  </property>
  <property fmtid="{D5CDD505-2E9C-101B-9397-08002B2CF9AE}" pid="3" name="KSOProductBuildVer">
    <vt:lpwstr>1033-12.2.0.18638</vt:lpwstr>
  </property>
</Properties>
</file>