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Facial Expression Recognition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Approach to Classifying Facial Emotions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Face Expression Recognition Dataset (Kaggle)</a:t>
            </a:r>
          </a:p>
          <a:p>
            <a:r>
              <a:t>Link: https://www.kaggle.com/datasets/jonathanoheix/face-expression-recognition-dataset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of this project is to classify facial expressions into seven emotion categories using a CNN. This project uses the 'Face Expression Recognition Dataset' from Kaggle.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used the Face Expression Recognition Dataset consisting of grayscale and RGB images of size 48x48 pixels, labeled with seven emotion classes: Angry, Disgust, Fear, Happy, Sad, Surprise, and Neutral.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Convolutional Neural Network (CNN) was used. The architecture includes:</a:t>
            </a:r>
          </a:p>
          <a:p>
            <a:r>
              <a:t>1. Convolutional Layers</a:t>
            </a:r>
          </a:p>
          <a:p>
            <a:r>
              <a:t>2. Pooling Layers</a:t>
            </a:r>
          </a:p>
          <a:p>
            <a:r>
              <a:t>3. Fully Connected Layers</a:t>
            </a:r>
          </a:p>
          <a:p>
            <a:r>
              <a:t>4. Dropout Layers</a:t>
            </a:r>
          </a:p>
          <a:p>
            <a:r>
              <a:t>Input shape: (48, 48, 1) for grayscale, (48, 48, 3) for RGB.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</a:p>
          <a:p>
            <a:pPr algn="l"/>
            <a:r>
              <a:t>Training used the Adam optimizer, categorical crossentropy as loss function, and 30 epochs. Batch size: 32. Data augmentation was applied to enhance generalization.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416560"/>
          </a:xfrm>
        </p:spPr>
        <p:txBody>
          <a:bodyPr>
            <a:normAutofit fontScale="90000"/>
          </a:bodyPr>
          <a:lstStyle/>
          <a:p>
            <a:r>
              <a:t>Prediction Example</a:t>
            </a:r>
          </a:p>
        </p:txBody>
      </p:sp>
      <p:pic>
        <p:nvPicPr>
          <p:cNvPr id="6" name="Content Placeholder 5" descr="Screenshot 2024-10-19 20103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04435" y="1440180"/>
            <a:ext cx="3926205" cy="4061460"/>
          </a:xfrm>
          <a:prstGeom prst="rect">
            <a:avLst/>
          </a:prstGeom>
        </p:spPr>
      </p:pic>
      <p:pic>
        <p:nvPicPr>
          <p:cNvPr id="4" name="Picture 3" descr="Screenshot 2024-10-19 1259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1494790"/>
            <a:ext cx="4168140" cy="3868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Prediction Example</a:t>
            </a:r>
            <a:endParaRPr lang="en-US"/>
          </a:p>
        </p:txBody>
      </p:sp>
      <p:pic>
        <p:nvPicPr>
          <p:cNvPr id="4" name="Content Placeholder 3" descr="Screenshot 2024-10-19 2012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877060"/>
            <a:ext cx="4286250" cy="3956050"/>
          </a:xfrm>
          <a:prstGeom prst="rect">
            <a:avLst/>
          </a:prstGeom>
        </p:spPr>
      </p:pic>
      <p:pic>
        <p:nvPicPr>
          <p:cNvPr id="5" name="Picture 4" descr="Screenshot 2024-10-19 2027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350" y="1883410"/>
            <a:ext cx="385445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Prediction Example</a:t>
            </a:r>
            <a:endParaRPr lang="en-US"/>
          </a:p>
        </p:txBody>
      </p:sp>
      <p:pic>
        <p:nvPicPr>
          <p:cNvPr id="4" name="Content Placeholder 3" descr="Screenshot 2024-10-19 1307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420" y="1887855"/>
            <a:ext cx="3981450" cy="3949700"/>
          </a:xfrm>
          <a:prstGeom prst="rect">
            <a:avLst/>
          </a:prstGeom>
        </p:spPr>
      </p:pic>
      <p:pic>
        <p:nvPicPr>
          <p:cNvPr id="5" name="Picture 4" descr="Screenshot 2024-10-19 2013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0" y="1887855"/>
            <a:ext cx="399923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CNN model successfully classified facial expressions into 7 classes. Further improvements can be made by using transfer learning, hyperparameter tuning, or larger datasets.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WPS Presentation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Art_mountaineering</vt:lpstr>
      <vt:lpstr>Facial Expression Recognition Using CNN</vt:lpstr>
      <vt:lpstr>Introduction</vt:lpstr>
      <vt:lpstr>Dataset Description</vt:lpstr>
      <vt:lpstr>Model Architecture</vt:lpstr>
      <vt:lpstr>Training Details</vt:lpstr>
      <vt:lpstr>Prediction Example</vt:lpstr>
      <vt:lpstr>PowerPoint 演示文稿</vt:lpstr>
      <vt:lpstr>PowerPoint 演示文稿</vt:lpstr>
      <vt:lpstr>Conclusion</vt:lpstr>
      <vt:lpstr>Project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zishan</cp:lastModifiedBy>
  <cp:revision>3</cp:revision>
  <dcterms:created xsi:type="dcterms:W3CDTF">2013-01-27T09:14:00Z</dcterms:created>
  <dcterms:modified xsi:type="dcterms:W3CDTF">2024-10-19T17:14:40Z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9D9BA152E43842D59BFD385318C985DB_13</vt:lpwstr>
  </property>
  <property fmtid="{D5CDD505-2E9C-101B-9397-08002B2CF9AE}" pid="3" name="KSOProductBuildVer">
    <vt:lpwstr>1033-12.2.0.13472</vt:lpwstr>
  </property>
</Properties>
</file>