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410" y="510540"/>
            <a:ext cx="7772400" cy="1470025"/>
          </a:xfrm>
        </p:spPr>
        <p:txBody>
          <a:bodyPr/>
          <a:lstStyle/>
          <a:p>
            <a:r>
              <a:t>Design and Development of Topical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790" y="3429000"/>
            <a:ext cx="8249285" cy="2327910"/>
          </a:xfrm>
        </p:spPr>
        <p:txBody>
          <a:bodyPr>
            <a:normAutofit/>
          </a:bodyPr>
          <a:lstStyle/>
          <a:p>
            <a:r>
              <a:rPr sz="4000" b="1">
                <a:solidFill>
                  <a:schemeClr val="accent5">
                    <a:lumMod val="50000"/>
                  </a:schemeClr>
                </a:solidFill>
              </a:rPr>
              <a:t>Zishan Sher</a:t>
            </a:r>
            <a:endParaRPr b="1">
              <a:solidFill>
                <a:schemeClr val="accent5">
                  <a:lumMod val="50000"/>
                </a:schemeClr>
              </a:solidFill>
            </a:endParaRPr>
          </a:p>
          <a:p>
            <a:r>
              <a:rPr b="1">
                <a:solidFill>
                  <a:schemeClr val="accent5">
                    <a:lumMod val="50000"/>
                  </a:schemeClr>
                </a:solidFill>
              </a:rPr>
              <a:t>GitHub: https: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>
                <a:solidFill>
                  <a:schemeClr val="accent5">
                    <a:lumMod val="50000"/>
                  </a:schemeClr>
                </a:solidFill>
              </a:rPr>
              <a:t>//github.com/xeeshan-dev</a:t>
            </a: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585" y="743585"/>
            <a:ext cx="8460105" cy="5160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860" y="1176020"/>
            <a:ext cx="8589645" cy="4915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420" y="1116330"/>
            <a:ext cx="8399780" cy="449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lOSS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9625" y="1364615"/>
            <a:ext cx="7011670" cy="4656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ACCURACY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8400" y="1555115"/>
            <a:ext cx="6912610" cy="4687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PERPLEXITY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6335" y="1579245"/>
            <a:ext cx="6905625" cy="4617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develop a sentiment-aware chatbot using Transformer-based architecture. Leveraging the 'Topical Chat' dataset, the chatbot demonstrates domain-specific conversational capabilities. It involves preprocessing, training, and evaluation stages to achieve precision and relevance in responses.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stages of the project:</a:t>
            </a:r>
          </a:p>
          <a:p>
            <a:r>
              <a:t>1. Data Loading and Preprocessing</a:t>
            </a:r>
          </a:p>
          <a:p>
            <a:r>
              <a:t>2. Model Design</a:t>
            </a:r>
          </a:p>
          <a:p>
            <a:r>
              <a:t>3. Training</a:t>
            </a:r>
          </a:p>
          <a:p>
            <a:r>
              <a:t>4.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Preprocessing steps:</a:t>
            </a:r>
          </a:p>
          <a:p>
            <a:r>
              <a:t>- Lowercasing</a:t>
            </a:r>
          </a:p>
          <a:p>
            <a:r>
              <a:t>- Punctuation removal</a:t>
            </a:r>
          </a:p>
          <a:p>
            <a:r>
              <a:t>- Removal of unnecessary characters</a:t>
            </a:r>
          </a:p>
          <a:p/>
          <a:p>
            <a:r>
              <a:t>Dataset statistics:</a:t>
            </a:r>
          </a:p>
          <a:p>
            <a:r>
              <a:t>- Conversations: 8,000+</a:t>
            </a:r>
          </a:p>
          <a:p>
            <a:r>
              <a:t>- Messages: 184,000+</a:t>
            </a:r>
          </a:p>
          <a:p>
            <a:r>
              <a:t>- Sentiments: 8 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/>
              <a:t>Transformer-based Encoder-Decoder:</a:t>
            </a:r>
            <a:endParaRPr sz="2800"/>
          </a:p>
          <a:p>
            <a:r>
              <a:rPr sz="2800"/>
              <a:t>- Input: Preprocessed text and sentiment labels</a:t>
            </a:r>
            <a:endParaRPr sz="2800"/>
          </a:p>
          <a:p>
            <a:r>
              <a:rPr sz="2800"/>
              <a:t>- Layers: Attention mechanism and latent dimensions</a:t>
            </a:r>
            <a:endParaRPr sz="2800"/>
          </a:p>
          <a:p>
            <a:r>
              <a:rPr sz="2800"/>
              <a:t>- Output: Sentiment-aware responses</a:t>
            </a:r>
            <a:endParaRPr sz="2800"/>
          </a:p>
          <a:p>
            <a:endParaRPr sz="2800"/>
          </a:p>
          <a:p>
            <a:r>
              <a:rPr sz="2800"/>
              <a:t>Key Hyperparameters:</a:t>
            </a:r>
            <a:endParaRPr sz="2800"/>
          </a:p>
          <a:p>
            <a:r>
              <a:rPr sz="2800"/>
              <a:t>- Batch size: 64</a:t>
            </a:r>
            <a:endParaRPr sz="2800"/>
          </a:p>
          <a:p>
            <a:r>
              <a:rPr sz="2800"/>
              <a:t>- Epochs: 200</a:t>
            </a:r>
            <a:endParaRPr sz="2800"/>
          </a:p>
          <a:p>
            <a:r>
              <a:rPr sz="2800"/>
              <a:t>- Optimizer: Adam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Metrics:</a:t>
            </a:r>
          </a:p>
          <a:p>
            <a:r>
              <a:t>- Precision: 87%</a:t>
            </a:r>
          </a:p>
          <a:p>
            <a:r>
              <a:t>- Recall: 84%</a:t>
            </a:r>
          </a:p>
          <a:p>
            <a:r>
              <a:t>- F1-Score: 85%</a:t>
            </a:r>
          </a:p>
          <a:p/>
          <a:p>
            <a:r>
              <a:t>Challenges:</a:t>
            </a:r>
          </a:p>
          <a:p>
            <a:r>
              <a:t>- Handling out-of-domain queries</a:t>
            </a:r>
          </a:p>
          <a:p>
            <a:r>
              <a:t>- Improving fallback responses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Suggested improvements:</a:t>
            </a:r>
          </a:p>
          <a:p>
            <a:r>
              <a:t>- Expand dataset for better generalization</a:t>
            </a:r>
          </a:p>
          <a:p>
            <a:r>
              <a:t>- Implement reinforcement learning for optimization</a:t>
            </a:r>
          </a:p>
          <a:p>
            <a:r>
              <a:t>- Integrate hybrid models to handle ambiguous queries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715" y="455930"/>
            <a:ext cx="4932680" cy="744855"/>
          </a:xfrm>
        </p:spPr>
        <p:txBody>
          <a:bodyPr>
            <a:normAutofit fontScale="90000"/>
          </a:bodyPr>
          <a:p>
            <a:pPr algn="l"/>
            <a:r>
              <a:rPr lang="en-US"/>
              <a:t>CONCLUSIONS</a:t>
            </a:r>
            <a:br>
              <a:rPr lang="en-US"/>
            </a:br>
            <a:br>
              <a:rPr lang="en-US"/>
            </a:br>
            <a:endParaRPr lang="en-US" sz="178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475" y="2974340"/>
            <a:ext cx="5561330" cy="31699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6065" y="1362710"/>
            <a:ext cx="7381875" cy="1303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Adds positional information to token embeddings.</a:t>
            </a:r>
            <a:endParaRPr 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Visualizes sinusoidal encoding patterns.</a:t>
            </a:r>
            <a:endParaRPr 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Distinguishes sequence positions effectively.</a:t>
            </a:r>
            <a:endParaRPr 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Essential for understanding token order.</a:t>
            </a:r>
            <a:br>
              <a:rPr lang="en-US" b="1">
                <a:sym typeface="+mn-ea"/>
              </a:rPr>
            </a:br>
            <a:br>
              <a:rPr lang="en-US">
                <a:sym typeface="+mn-ea"/>
              </a:rPr>
            </a:br>
            <a:br>
              <a:rPr lang="en-US" b="1">
                <a:sym typeface="+mn-ea"/>
              </a:rPr>
            </a:br>
            <a:endParaRPr lang="en-US" b="1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ENCODINGLAYER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17395"/>
            <a:ext cx="8229600" cy="3690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WPS Presentation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Design and Development of Topical Chatbot</vt:lpstr>
      <vt:lpstr>Abstract</vt:lpstr>
      <vt:lpstr>Workflow Overview</vt:lpstr>
      <vt:lpstr>Data Preprocessing</vt:lpstr>
      <vt:lpstr>Model Architecture</vt:lpstr>
      <vt:lpstr>Results and Evaluation</vt:lpstr>
      <vt:lpstr>Future Improvements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Zeeshan Sher</cp:lastModifiedBy>
  <cp:revision>3</cp:revision>
  <dcterms:created xsi:type="dcterms:W3CDTF">2013-01-27T09:14:00Z</dcterms:created>
  <dcterms:modified xsi:type="dcterms:W3CDTF">2024-11-16T06:40:48Z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75D2AFA636964ED0BD3BF050234A763D_13</vt:lpwstr>
  </property>
  <property fmtid="{D5CDD505-2E9C-101B-9397-08002B2CF9AE}" pid="3" name="KSOProductBuildVer">
    <vt:lpwstr>1033-12.2.0.18638</vt:lpwstr>
  </property>
</Properties>
</file>