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4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9131D-E1AB-4FD8-A9EE-2D4AB10CD789}" type="doc">
      <dgm:prSet loTypeId="urn:microsoft.com/office/officeart/2005/8/layout/matrix3" loCatId="matrix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97AAF52-008C-47B0-AB22-461C74536BB4}">
      <dgm:prSet/>
      <dgm:spPr/>
      <dgm:t>
        <a:bodyPr/>
        <a:lstStyle/>
        <a:p>
          <a:r>
            <a:rPr lang="en-US" dirty="0"/>
            <a:t>- Multiple File Copies</a:t>
          </a:r>
        </a:p>
      </dgm:t>
    </dgm:pt>
    <dgm:pt modelId="{0BDACBBC-AAF9-4C8E-B6F1-5CB6EACED390}" type="parTrans" cxnId="{2CDBAC34-41D2-4720-87BF-5FD9F1C28200}">
      <dgm:prSet/>
      <dgm:spPr/>
      <dgm:t>
        <a:bodyPr/>
        <a:lstStyle/>
        <a:p>
          <a:endParaRPr lang="en-US"/>
        </a:p>
      </dgm:t>
    </dgm:pt>
    <dgm:pt modelId="{9DA810D3-BA2C-4104-A244-7B8586891F52}" type="sibTrans" cxnId="{2CDBAC34-41D2-4720-87BF-5FD9F1C28200}">
      <dgm:prSet/>
      <dgm:spPr/>
      <dgm:t>
        <a:bodyPr/>
        <a:lstStyle/>
        <a:p>
          <a:endParaRPr lang="en-US"/>
        </a:p>
      </dgm:t>
    </dgm:pt>
    <dgm:pt modelId="{CC50213D-B551-4F82-B646-5F62F359477C}">
      <dgm:prSet/>
      <dgm:spPr/>
      <dgm:t>
        <a:bodyPr/>
        <a:lstStyle/>
        <a:p>
          <a:r>
            <a:rPr lang="en-US" dirty="0"/>
            <a:t>- Overwriting Issues</a:t>
          </a:r>
        </a:p>
      </dgm:t>
    </dgm:pt>
    <dgm:pt modelId="{49389E1D-8640-4E33-A379-A5343222591E}" type="parTrans" cxnId="{EBBBDFA2-1008-4D01-B931-272A2E098E1B}">
      <dgm:prSet/>
      <dgm:spPr/>
      <dgm:t>
        <a:bodyPr/>
        <a:lstStyle/>
        <a:p>
          <a:endParaRPr lang="en-US"/>
        </a:p>
      </dgm:t>
    </dgm:pt>
    <dgm:pt modelId="{484BC80D-06BC-43F1-AC78-24C22B88AA48}" type="sibTrans" cxnId="{EBBBDFA2-1008-4D01-B931-272A2E098E1B}">
      <dgm:prSet/>
      <dgm:spPr/>
      <dgm:t>
        <a:bodyPr/>
        <a:lstStyle/>
        <a:p>
          <a:endParaRPr lang="en-US"/>
        </a:p>
      </dgm:t>
    </dgm:pt>
    <dgm:pt modelId="{5A08C9C2-2B87-478E-BEFD-3FBEB66100BF}">
      <dgm:prSet/>
      <dgm:spPr/>
      <dgm:t>
        <a:bodyPr/>
        <a:lstStyle/>
        <a:p>
          <a:r>
            <a:rPr lang="en-US"/>
            <a:t>- No Change History</a:t>
          </a:r>
        </a:p>
      </dgm:t>
    </dgm:pt>
    <dgm:pt modelId="{D26B5DF6-3DFE-426F-ADE6-0A6F804B50F8}" type="parTrans" cxnId="{5EB9E0C5-4136-4A3F-A454-D4E09FB990FB}">
      <dgm:prSet/>
      <dgm:spPr/>
      <dgm:t>
        <a:bodyPr/>
        <a:lstStyle/>
        <a:p>
          <a:endParaRPr lang="en-US"/>
        </a:p>
      </dgm:t>
    </dgm:pt>
    <dgm:pt modelId="{5127FF15-768A-460E-905B-8E8A777C94A3}" type="sibTrans" cxnId="{5EB9E0C5-4136-4A3F-A454-D4E09FB990FB}">
      <dgm:prSet/>
      <dgm:spPr/>
      <dgm:t>
        <a:bodyPr/>
        <a:lstStyle/>
        <a:p>
          <a:endParaRPr lang="en-US"/>
        </a:p>
      </dgm:t>
    </dgm:pt>
    <dgm:pt modelId="{A3D8FA05-5FF6-479A-9D33-B6BF9880FC9E}">
      <dgm:prSet/>
      <dgm:spPr/>
      <dgm:t>
        <a:bodyPr/>
        <a:lstStyle/>
        <a:p>
          <a:r>
            <a:rPr lang="en-US"/>
            <a:t>- Collaboration Chaos</a:t>
          </a:r>
        </a:p>
      </dgm:t>
    </dgm:pt>
    <dgm:pt modelId="{B8898637-CD35-4CDB-9D36-A5CEC3033761}" type="parTrans" cxnId="{E13DCD16-FDF4-4C2D-B573-ADE79EB81871}">
      <dgm:prSet/>
      <dgm:spPr/>
      <dgm:t>
        <a:bodyPr/>
        <a:lstStyle/>
        <a:p>
          <a:endParaRPr lang="en-US"/>
        </a:p>
      </dgm:t>
    </dgm:pt>
    <dgm:pt modelId="{CEDECF5F-E939-4FCC-BF17-47C48DC6E9C2}" type="sibTrans" cxnId="{E13DCD16-FDF4-4C2D-B573-ADE79EB81871}">
      <dgm:prSet/>
      <dgm:spPr/>
      <dgm:t>
        <a:bodyPr/>
        <a:lstStyle/>
        <a:p>
          <a:endParaRPr lang="en-US"/>
        </a:p>
      </dgm:t>
    </dgm:pt>
    <dgm:pt modelId="{349F2541-8C3C-42EA-A801-EA6C4B266195}" type="pres">
      <dgm:prSet presAssocID="{BCB9131D-E1AB-4FD8-A9EE-2D4AB10CD789}" presName="matrix" presStyleCnt="0">
        <dgm:presLayoutVars>
          <dgm:chMax val="1"/>
          <dgm:dir/>
          <dgm:resizeHandles val="exact"/>
        </dgm:presLayoutVars>
      </dgm:prSet>
      <dgm:spPr/>
    </dgm:pt>
    <dgm:pt modelId="{FDC21298-D7D8-4E39-81F7-C982DBCBE011}" type="pres">
      <dgm:prSet presAssocID="{BCB9131D-E1AB-4FD8-A9EE-2D4AB10CD789}" presName="diamond" presStyleLbl="bgShp" presStyleIdx="0" presStyleCnt="1"/>
      <dgm:spPr/>
    </dgm:pt>
    <dgm:pt modelId="{B05993B5-1B26-4337-B1EF-982BCE255A13}" type="pres">
      <dgm:prSet presAssocID="{BCB9131D-E1AB-4FD8-A9EE-2D4AB10CD78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99BF47-E0F4-4E07-BE7F-4974C54B08F4}" type="pres">
      <dgm:prSet presAssocID="{BCB9131D-E1AB-4FD8-A9EE-2D4AB10CD78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07314F-35B3-475A-B2E3-8F221B6D9354}" type="pres">
      <dgm:prSet presAssocID="{BCB9131D-E1AB-4FD8-A9EE-2D4AB10CD78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2ED852-D75A-4F2C-BD01-D979D451B8DB}" type="pres">
      <dgm:prSet presAssocID="{BCB9131D-E1AB-4FD8-A9EE-2D4AB10CD78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62B5414-7F43-4549-B88A-507AD2D93C7E}" type="presOf" srcId="{A3D8FA05-5FF6-479A-9D33-B6BF9880FC9E}" destId="{002ED852-D75A-4F2C-BD01-D979D451B8DB}" srcOrd="0" destOrd="0" presId="urn:microsoft.com/office/officeart/2005/8/layout/matrix3"/>
    <dgm:cxn modelId="{E13DCD16-FDF4-4C2D-B573-ADE79EB81871}" srcId="{BCB9131D-E1AB-4FD8-A9EE-2D4AB10CD789}" destId="{A3D8FA05-5FF6-479A-9D33-B6BF9880FC9E}" srcOrd="3" destOrd="0" parTransId="{B8898637-CD35-4CDB-9D36-A5CEC3033761}" sibTransId="{CEDECF5F-E939-4FCC-BF17-47C48DC6E9C2}"/>
    <dgm:cxn modelId="{52B1D62F-A83E-4DBF-A78E-913439E5916E}" type="presOf" srcId="{BCB9131D-E1AB-4FD8-A9EE-2D4AB10CD789}" destId="{349F2541-8C3C-42EA-A801-EA6C4B266195}" srcOrd="0" destOrd="0" presId="urn:microsoft.com/office/officeart/2005/8/layout/matrix3"/>
    <dgm:cxn modelId="{2CDBAC34-41D2-4720-87BF-5FD9F1C28200}" srcId="{BCB9131D-E1AB-4FD8-A9EE-2D4AB10CD789}" destId="{A97AAF52-008C-47B0-AB22-461C74536BB4}" srcOrd="0" destOrd="0" parTransId="{0BDACBBC-AAF9-4C8E-B6F1-5CB6EACED390}" sibTransId="{9DA810D3-BA2C-4104-A244-7B8586891F52}"/>
    <dgm:cxn modelId="{0A6D3B7E-1173-48DB-A6A9-BDF49E0B0686}" type="presOf" srcId="{CC50213D-B551-4F82-B646-5F62F359477C}" destId="{C199BF47-E0F4-4E07-BE7F-4974C54B08F4}" srcOrd="0" destOrd="0" presId="urn:microsoft.com/office/officeart/2005/8/layout/matrix3"/>
    <dgm:cxn modelId="{EBBBDFA2-1008-4D01-B931-272A2E098E1B}" srcId="{BCB9131D-E1AB-4FD8-A9EE-2D4AB10CD789}" destId="{CC50213D-B551-4F82-B646-5F62F359477C}" srcOrd="1" destOrd="0" parTransId="{49389E1D-8640-4E33-A379-A5343222591E}" sibTransId="{484BC80D-06BC-43F1-AC78-24C22B88AA48}"/>
    <dgm:cxn modelId="{CBCA14C0-9BB2-4251-85DA-4AA8402720D0}" type="presOf" srcId="{5A08C9C2-2B87-478E-BEFD-3FBEB66100BF}" destId="{4107314F-35B3-475A-B2E3-8F221B6D9354}" srcOrd="0" destOrd="0" presId="urn:microsoft.com/office/officeart/2005/8/layout/matrix3"/>
    <dgm:cxn modelId="{5EB9E0C5-4136-4A3F-A454-D4E09FB990FB}" srcId="{BCB9131D-E1AB-4FD8-A9EE-2D4AB10CD789}" destId="{5A08C9C2-2B87-478E-BEFD-3FBEB66100BF}" srcOrd="2" destOrd="0" parTransId="{D26B5DF6-3DFE-426F-ADE6-0A6F804B50F8}" sibTransId="{5127FF15-768A-460E-905B-8E8A777C94A3}"/>
    <dgm:cxn modelId="{1DED1FCA-070A-45E4-A679-24A9DEFDF8B5}" type="presOf" srcId="{A97AAF52-008C-47B0-AB22-461C74536BB4}" destId="{B05993B5-1B26-4337-B1EF-982BCE255A13}" srcOrd="0" destOrd="0" presId="urn:microsoft.com/office/officeart/2005/8/layout/matrix3"/>
    <dgm:cxn modelId="{AE25EF88-D62B-409E-AE4C-364C69B4CA15}" type="presParOf" srcId="{349F2541-8C3C-42EA-A801-EA6C4B266195}" destId="{FDC21298-D7D8-4E39-81F7-C982DBCBE011}" srcOrd="0" destOrd="0" presId="urn:microsoft.com/office/officeart/2005/8/layout/matrix3"/>
    <dgm:cxn modelId="{81EDAC59-272E-477D-860B-DB432D642F30}" type="presParOf" srcId="{349F2541-8C3C-42EA-A801-EA6C4B266195}" destId="{B05993B5-1B26-4337-B1EF-982BCE255A13}" srcOrd="1" destOrd="0" presId="urn:microsoft.com/office/officeart/2005/8/layout/matrix3"/>
    <dgm:cxn modelId="{B6A3674F-9FC1-470C-B28E-249F0FB4EAE5}" type="presParOf" srcId="{349F2541-8C3C-42EA-A801-EA6C4B266195}" destId="{C199BF47-E0F4-4E07-BE7F-4974C54B08F4}" srcOrd="2" destOrd="0" presId="urn:microsoft.com/office/officeart/2005/8/layout/matrix3"/>
    <dgm:cxn modelId="{B168CC23-032C-4F45-B231-2752E2319AF2}" type="presParOf" srcId="{349F2541-8C3C-42EA-A801-EA6C4B266195}" destId="{4107314F-35B3-475A-B2E3-8F221B6D9354}" srcOrd="3" destOrd="0" presId="urn:microsoft.com/office/officeart/2005/8/layout/matrix3"/>
    <dgm:cxn modelId="{DBD2F8B8-A21D-478C-9FB7-373C7AC273ED}" type="presParOf" srcId="{349F2541-8C3C-42EA-A801-EA6C4B266195}" destId="{002ED852-D75A-4F2C-BD01-D979D451B8D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3A13FF-30AB-4171-9B6C-843F81EA0F38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B08FCE6-FAE7-408D-947A-6434DA6D2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 git add &lt;filename&gt;</a:t>
          </a:r>
        </a:p>
      </dgm:t>
    </dgm:pt>
    <dgm:pt modelId="{422792D9-54D7-42CC-84DD-75CC31AD556B}" type="parTrans" cxnId="{A9939D8D-39B2-4E44-95B0-D6B6F5B901BE}">
      <dgm:prSet/>
      <dgm:spPr/>
      <dgm:t>
        <a:bodyPr/>
        <a:lstStyle/>
        <a:p>
          <a:endParaRPr lang="en-US"/>
        </a:p>
      </dgm:t>
    </dgm:pt>
    <dgm:pt modelId="{9616C7EF-235A-47FD-9AAC-6922684930B9}" type="sibTrans" cxnId="{A9939D8D-39B2-4E44-95B0-D6B6F5B901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E95ACE-315A-4F57-B4D9-3184B9F652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 git commit -m "Your commit message"</a:t>
          </a:r>
        </a:p>
      </dgm:t>
    </dgm:pt>
    <dgm:pt modelId="{912DDCB2-AA99-4E86-9C14-8DC3C913595B}" type="parTrans" cxnId="{8FE0EDF6-4450-48B3-A550-E2C7417DC3E2}">
      <dgm:prSet/>
      <dgm:spPr/>
      <dgm:t>
        <a:bodyPr/>
        <a:lstStyle/>
        <a:p>
          <a:endParaRPr lang="en-US"/>
        </a:p>
      </dgm:t>
    </dgm:pt>
    <dgm:pt modelId="{22B66392-DD98-4E0F-A48F-62708ADE2A2B}" type="sibTrans" cxnId="{8FE0EDF6-4450-48B3-A550-E2C7417DC3E2}">
      <dgm:prSet/>
      <dgm:spPr/>
      <dgm:t>
        <a:bodyPr/>
        <a:lstStyle/>
        <a:p>
          <a:endParaRPr lang="en-US"/>
        </a:p>
      </dgm:t>
    </dgm:pt>
    <dgm:pt modelId="{6318EA1F-03AD-436C-894C-CD03888BFB05}" type="pres">
      <dgm:prSet presAssocID="{D93A13FF-30AB-4171-9B6C-843F81EA0F38}" presName="root" presStyleCnt="0">
        <dgm:presLayoutVars>
          <dgm:dir/>
          <dgm:resizeHandles val="exact"/>
        </dgm:presLayoutVars>
      </dgm:prSet>
      <dgm:spPr/>
    </dgm:pt>
    <dgm:pt modelId="{EEEC4C4F-961E-4EEF-BB56-9E099AC1D6E1}" type="pres">
      <dgm:prSet presAssocID="{D93A13FF-30AB-4171-9B6C-843F81EA0F38}" presName="container" presStyleCnt="0">
        <dgm:presLayoutVars>
          <dgm:dir/>
          <dgm:resizeHandles val="exact"/>
        </dgm:presLayoutVars>
      </dgm:prSet>
      <dgm:spPr/>
    </dgm:pt>
    <dgm:pt modelId="{989AE812-CCE9-484D-A338-275F35EB21AF}" type="pres">
      <dgm:prSet presAssocID="{7B08FCE6-FAE7-408D-947A-6434DA6D28AA}" presName="compNode" presStyleCnt="0"/>
      <dgm:spPr/>
    </dgm:pt>
    <dgm:pt modelId="{F3ABC7FE-0031-4DFF-B482-502F6CA0E5FC}" type="pres">
      <dgm:prSet presAssocID="{7B08FCE6-FAE7-408D-947A-6434DA6D28AA}" presName="iconBgRect" presStyleLbl="bgShp" presStyleIdx="0" presStyleCnt="2"/>
      <dgm:spPr/>
    </dgm:pt>
    <dgm:pt modelId="{76F5A584-0E2E-435C-9ADD-140836D25F1C}" type="pres">
      <dgm:prSet presAssocID="{7B08FCE6-FAE7-408D-947A-6434DA6D28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7E7D0C-88E1-4794-BE5D-A1DC9F096681}" type="pres">
      <dgm:prSet presAssocID="{7B08FCE6-FAE7-408D-947A-6434DA6D28AA}" presName="spaceRect" presStyleCnt="0"/>
      <dgm:spPr/>
    </dgm:pt>
    <dgm:pt modelId="{DCDD6ECD-FA51-4FD4-9646-101CBAD181F7}" type="pres">
      <dgm:prSet presAssocID="{7B08FCE6-FAE7-408D-947A-6434DA6D28AA}" presName="textRect" presStyleLbl="revTx" presStyleIdx="0" presStyleCnt="2">
        <dgm:presLayoutVars>
          <dgm:chMax val="1"/>
          <dgm:chPref val="1"/>
        </dgm:presLayoutVars>
      </dgm:prSet>
      <dgm:spPr/>
    </dgm:pt>
    <dgm:pt modelId="{0F05553E-52FC-4103-82D7-813495C26CF8}" type="pres">
      <dgm:prSet presAssocID="{9616C7EF-235A-47FD-9AAC-6922684930B9}" presName="sibTrans" presStyleLbl="sibTrans2D1" presStyleIdx="0" presStyleCnt="0"/>
      <dgm:spPr/>
    </dgm:pt>
    <dgm:pt modelId="{3BB8FB45-08EC-48A5-B507-8D26A14C9151}" type="pres">
      <dgm:prSet presAssocID="{BEE95ACE-315A-4F57-B4D9-3184B9F65271}" presName="compNode" presStyleCnt="0"/>
      <dgm:spPr/>
    </dgm:pt>
    <dgm:pt modelId="{E4EFAD97-795C-4A43-8563-B7EFDD0D7E02}" type="pres">
      <dgm:prSet presAssocID="{BEE95ACE-315A-4F57-B4D9-3184B9F65271}" presName="iconBgRect" presStyleLbl="bgShp" presStyleIdx="1" presStyleCnt="2"/>
      <dgm:spPr/>
    </dgm:pt>
    <dgm:pt modelId="{057E935D-3F88-42C3-9B31-E5304F41C84E}" type="pres">
      <dgm:prSet presAssocID="{BEE95ACE-315A-4F57-B4D9-3184B9F652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D47177D8-2739-4FA6-B0F6-097192A2D087}" type="pres">
      <dgm:prSet presAssocID="{BEE95ACE-315A-4F57-B4D9-3184B9F65271}" presName="spaceRect" presStyleCnt="0"/>
      <dgm:spPr/>
    </dgm:pt>
    <dgm:pt modelId="{63980C9F-9D0A-4A08-B88C-A9CDD730A197}" type="pres">
      <dgm:prSet presAssocID="{BEE95ACE-315A-4F57-B4D9-3184B9F652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0C9570D-6801-4445-9F84-4666ADC27FB0}" type="presOf" srcId="{9616C7EF-235A-47FD-9AAC-6922684930B9}" destId="{0F05553E-52FC-4103-82D7-813495C26CF8}" srcOrd="0" destOrd="0" presId="urn:microsoft.com/office/officeart/2018/2/layout/IconCircleList"/>
    <dgm:cxn modelId="{43DADF5A-A73A-4AB3-9BE0-356BDEDF592D}" type="presOf" srcId="{BEE95ACE-315A-4F57-B4D9-3184B9F65271}" destId="{63980C9F-9D0A-4A08-B88C-A9CDD730A197}" srcOrd="0" destOrd="0" presId="urn:microsoft.com/office/officeart/2018/2/layout/IconCircleList"/>
    <dgm:cxn modelId="{A9939D8D-39B2-4E44-95B0-D6B6F5B901BE}" srcId="{D93A13FF-30AB-4171-9B6C-843F81EA0F38}" destId="{7B08FCE6-FAE7-408D-947A-6434DA6D28AA}" srcOrd="0" destOrd="0" parTransId="{422792D9-54D7-42CC-84DD-75CC31AD556B}" sibTransId="{9616C7EF-235A-47FD-9AAC-6922684930B9}"/>
    <dgm:cxn modelId="{C2D749A6-19C0-4934-9365-8900646D533D}" type="presOf" srcId="{7B08FCE6-FAE7-408D-947A-6434DA6D28AA}" destId="{DCDD6ECD-FA51-4FD4-9646-101CBAD181F7}" srcOrd="0" destOrd="0" presId="urn:microsoft.com/office/officeart/2018/2/layout/IconCircleList"/>
    <dgm:cxn modelId="{907841EB-B192-4B2A-8514-0EF6BF862AFE}" type="presOf" srcId="{D93A13FF-30AB-4171-9B6C-843F81EA0F38}" destId="{6318EA1F-03AD-436C-894C-CD03888BFB05}" srcOrd="0" destOrd="0" presId="urn:microsoft.com/office/officeart/2018/2/layout/IconCircleList"/>
    <dgm:cxn modelId="{8FE0EDF6-4450-48B3-A550-E2C7417DC3E2}" srcId="{D93A13FF-30AB-4171-9B6C-843F81EA0F38}" destId="{BEE95ACE-315A-4F57-B4D9-3184B9F65271}" srcOrd="1" destOrd="0" parTransId="{912DDCB2-AA99-4E86-9C14-8DC3C913595B}" sibTransId="{22B66392-DD98-4E0F-A48F-62708ADE2A2B}"/>
    <dgm:cxn modelId="{BFD03CF8-465B-4C02-8BE2-1428AEB02AD4}" type="presParOf" srcId="{6318EA1F-03AD-436C-894C-CD03888BFB05}" destId="{EEEC4C4F-961E-4EEF-BB56-9E099AC1D6E1}" srcOrd="0" destOrd="0" presId="urn:microsoft.com/office/officeart/2018/2/layout/IconCircleList"/>
    <dgm:cxn modelId="{16C2515C-9D98-4F0C-AFF7-E1C59C8D59A0}" type="presParOf" srcId="{EEEC4C4F-961E-4EEF-BB56-9E099AC1D6E1}" destId="{989AE812-CCE9-484D-A338-275F35EB21AF}" srcOrd="0" destOrd="0" presId="urn:microsoft.com/office/officeart/2018/2/layout/IconCircleList"/>
    <dgm:cxn modelId="{7ABD0E03-E966-4867-886E-83140A223F4E}" type="presParOf" srcId="{989AE812-CCE9-484D-A338-275F35EB21AF}" destId="{F3ABC7FE-0031-4DFF-B482-502F6CA0E5FC}" srcOrd="0" destOrd="0" presId="urn:microsoft.com/office/officeart/2018/2/layout/IconCircleList"/>
    <dgm:cxn modelId="{AE4BBF9C-7F72-44DB-A7AD-56C717738827}" type="presParOf" srcId="{989AE812-CCE9-484D-A338-275F35EB21AF}" destId="{76F5A584-0E2E-435C-9ADD-140836D25F1C}" srcOrd="1" destOrd="0" presId="urn:microsoft.com/office/officeart/2018/2/layout/IconCircleList"/>
    <dgm:cxn modelId="{AA6A5696-2C8E-45F2-90E6-DE5219C98116}" type="presParOf" srcId="{989AE812-CCE9-484D-A338-275F35EB21AF}" destId="{E77E7D0C-88E1-4794-BE5D-A1DC9F096681}" srcOrd="2" destOrd="0" presId="urn:microsoft.com/office/officeart/2018/2/layout/IconCircleList"/>
    <dgm:cxn modelId="{A487A65C-AA1C-4930-9878-66AC42AEA034}" type="presParOf" srcId="{989AE812-CCE9-484D-A338-275F35EB21AF}" destId="{DCDD6ECD-FA51-4FD4-9646-101CBAD181F7}" srcOrd="3" destOrd="0" presId="urn:microsoft.com/office/officeart/2018/2/layout/IconCircleList"/>
    <dgm:cxn modelId="{92A1B139-3589-45C2-8FFD-40A5E282F934}" type="presParOf" srcId="{EEEC4C4F-961E-4EEF-BB56-9E099AC1D6E1}" destId="{0F05553E-52FC-4103-82D7-813495C26CF8}" srcOrd="1" destOrd="0" presId="urn:microsoft.com/office/officeart/2018/2/layout/IconCircleList"/>
    <dgm:cxn modelId="{2F41A332-298B-47AD-905E-1DEB6D4366B9}" type="presParOf" srcId="{EEEC4C4F-961E-4EEF-BB56-9E099AC1D6E1}" destId="{3BB8FB45-08EC-48A5-B507-8D26A14C9151}" srcOrd="2" destOrd="0" presId="urn:microsoft.com/office/officeart/2018/2/layout/IconCircleList"/>
    <dgm:cxn modelId="{E9EC2B88-647F-417C-880E-18979E4B5934}" type="presParOf" srcId="{3BB8FB45-08EC-48A5-B507-8D26A14C9151}" destId="{E4EFAD97-795C-4A43-8563-B7EFDD0D7E02}" srcOrd="0" destOrd="0" presId="urn:microsoft.com/office/officeart/2018/2/layout/IconCircleList"/>
    <dgm:cxn modelId="{AE623E80-527E-462A-A25F-E404C8B03E5A}" type="presParOf" srcId="{3BB8FB45-08EC-48A5-B507-8D26A14C9151}" destId="{057E935D-3F88-42C3-9B31-E5304F41C84E}" srcOrd="1" destOrd="0" presId="urn:microsoft.com/office/officeart/2018/2/layout/IconCircleList"/>
    <dgm:cxn modelId="{D81936D1-9441-4A81-89CB-672E0F67B525}" type="presParOf" srcId="{3BB8FB45-08EC-48A5-B507-8D26A14C9151}" destId="{D47177D8-2739-4FA6-B0F6-097192A2D087}" srcOrd="2" destOrd="0" presId="urn:microsoft.com/office/officeart/2018/2/layout/IconCircleList"/>
    <dgm:cxn modelId="{2D075638-7691-4567-8526-0C8C14B797CC}" type="presParOf" srcId="{3BB8FB45-08EC-48A5-B507-8D26A14C9151}" destId="{63980C9F-9D0A-4A08-B88C-A9CDD730A1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DDF24-7C24-469F-A201-076C9F97CD12}" type="doc">
      <dgm:prSet loTypeId="urn:microsoft.com/office/officeart/2018/2/layout/IconLabelList" loCatId="icon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E01A709-7B67-4008-AF6C-6EA0EFABE6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Uncommit Changes: $ git reset</a:t>
          </a:r>
        </a:p>
      </dgm:t>
    </dgm:pt>
    <dgm:pt modelId="{D331A302-ADB4-40FB-A88F-E0FB9D5B881F}" type="parTrans" cxnId="{E2B7A286-2862-42D8-A6CD-8EC1C413F8A7}">
      <dgm:prSet/>
      <dgm:spPr/>
      <dgm:t>
        <a:bodyPr/>
        <a:lstStyle/>
        <a:p>
          <a:endParaRPr lang="en-US"/>
        </a:p>
      </dgm:t>
    </dgm:pt>
    <dgm:pt modelId="{9E6E994A-7A60-4ABF-90C9-147E8BB20263}" type="sibTrans" cxnId="{E2B7A286-2862-42D8-A6CD-8EC1C413F8A7}">
      <dgm:prSet/>
      <dgm:spPr/>
      <dgm:t>
        <a:bodyPr/>
        <a:lstStyle/>
        <a:p>
          <a:endParaRPr lang="en-US"/>
        </a:p>
      </dgm:t>
    </dgm:pt>
    <dgm:pt modelId="{ECB57516-CDFB-466A-A1E1-A4B36BB04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Working with Branches: $ git branch &lt;branchname&gt;</a:t>
          </a:r>
        </a:p>
      </dgm:t>
    </dgm:pt>
    <dgm:pt modelId="{6EEA9864-F4E0-4C87-B6FA-1B30FFF1F0EF}" type="parTrans" cxnId="{C47FA83F-9287-4C46-9145-1E435D18B58D}">
      <dgm:prSet/>
      <dgm:spPr/>
      <dgm:t>
        <a:bodyPr/>
        <a:lstStyle/>
        <a:p>
          <a:endParaRPr lang="en-US"/>
        </a:p>
      </dgm:t>
    </dgm:pt>
    <dgm:pt modelId="{393D3097-15C1-4FE7-B28E-B964FCF5AF68}" type="sibTrans" cxnId="{C47FA83F-9287-4C46-9145-1E435D18B58D}">
      <dgm:prSet/>
      <dgm:spPr/>
      <dgm:t>
        <a:bodyPr/>
        <a:lstStyle/>
        <a:p>
          <a:endParaRPr lang="en-US"/>
        </a:p>
      </dgm:t>
    </dgm:pt>
    <dgm:pt modelId="{5F46D168-FE1C-4DD3-B097-845F533B2C51}" type="pres">
      <dgm:prSet presAssocID="{0EBDDF24-7C24-469F-A201-076C9F97CD12}" presName="root" presStyleCnt="0">
        <dgm:presLayoutVars>
          <dgm:dir/>
          <dgm:resizeHandles val="exact"/>
        </dgm:presLayoutVars>
      </dgm:prSet>
      <dgm:spPr/>
    </dgm:pt>
    <dgm:pt modelId="{19528649-E8B2-4787-8BC1-408D5D4BDA04}" type="pres">
      <dgm:prSet presAssocID="{CE01A709-7B67-4008-AF6C-6EA0EFABE68D}" presName="compNode" presStyleCnt="0"/>
      <dgm:spPr/>
    </dgm:pt>
    <dgm:pt modelId="{D25DAB8F-69F2-4388-BADD-BF55EB5C90A0}" type="pres">
      <dgm:prSet presAssocID="{CE01A709-7B67-4008-AF6C-6EA0EFABE6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B254C4F-6409-47DA-B177-B793F6417BEF}" type="pres">
      <dgm:prSet presAssocID="{CE01A709-7B67-4008-AF6C-6EA0EFABE68D}" presName="spaceRect" presStyleCnt="0"/>
      <dgm:spPr/>
    </dgm:pt>
    <dgm:pt modelId="{A241D835-21CD-4A20-8092-EE8F99F58BA1}" type="pres">
      <dgm:prSet presAssocID="{CE01A709-7B67-4008-AF6C-6EA0EFABE68D}" presName="textRect" presStyleLbl="revTx" presStyleIdx="0" presStyleCnt="2">
        <dgm:presLayoutVars>
          <dgm:chMax val="1"/>
          <dgm:chPref val="1"/>
        </dgm:presLayoutVars>
      </dgm:prSet>
      <dgm:spPr/>
    </dgm:pt>
    <dgm:pt modelId="{68336391-5035-4E8C-AAD9-D6E003DEDAF4}" type="pres">
      <dgm:prSet presAssocID="{9E6E994A-7A60-4ABF-90C9-147E8BB20263}" presName="sibTrans" presStyleCnt="0"/>
      <dgm:spPr/>
    </dgm:pt>
    <dgm:pt modelId="{2C1A953B-02D4-44FB-B4AB-B7B0531A612C}" type="pres">
      <dgm:prSet presAssocID="{ECB57516-CDFB-466A-A1E1-A4B36BB04F7C}" presName="compNode" presStyleCnt="0"/>
      <dgm:spPr/>
    </dgm:pt>
    <dgm:pt modelId="{DD9051EB-01AE-4DD3-BA80-D4647C33070E}" type="pres">
      <dgm:prSet presAssocID="{ECB57516-CDFB-466A-A1E1-A4B36BB04F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93B7E1A-757B-434A-81E2-BF480646C3BB}" type="pres">
      <dgm:prSet presAssocID="{ECB57516-CDFB-466A-A1E1-A4B36BB04F7C}" presName="spaceRect" presStyleCnt="0"/>
      <dgm:spPr/>
    </dgm:pt>
    <dgm:pt modelId="{21D2232D-D0B9-4D0C-937E-7C991F6E8585}" type="pres">
      <dgm:prSet presAssocID="{ECB57516-CDFB-466A-A1E1-A4B36BB04F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B55A0E-47F3-4200-9FB6-74B6C3B6697A}" type="presOf" srcId="{CE01A709-7B67-4008-AF6C-6EA0EFABE68D}" destId="{A241D835-21CD-4A20-8092-EE8F99F58BA1}" srcOrd="0" destOrd="0" presId="urn:microsoft.com/office/officeart/2018/2/layout/IconLabelList"/>
    <dgm:cxn modelId="{C47FA83F-9287-4C46-9145-1E435D18B58D}" srcId="{0EBDDF24-7C24-469F-A201-076C9F97CD12}" destId="{ECB57516-CDFB-466A-A1E1-A4B36BB04F7C}" srcOrd="1" destOrd="0" parTransId="{6EEA9864-F4E0-4C87-B6FA-1B30FFF1F0EF}" sibTransId="{393D3097-15C1-4FE7-B28E-B964FCF5AF68}"/>
    <dgm:cxn modelId="{B92E5080-3674-4101-8B39-9249CD6B86A9}" type="presOf" srcId="{ECB57516-CDFB-466A-A1E1-A4B36BB04F7C}" destId="{21D2232D-D0B9-4D0C-937E-7C991F6E8585}" srcOrd="0" destOrd="0" presId="urn:microsoft.com/office/officeart/2018/2/layout/IconLabelList"/>
    <dgm:cxn modelId="{E2B7A286-2862-42D8-A6CD-8EC1C413F8A7}" srcId="{0EBDDF24-7C24-469F-A201-076C9F97CD12}" destId="{CE01A709-7B67-4008-AF6C-6EA0EFABE68D}" srcOrd="0" destOrd="0" parTransId="{D331A302-ADB4-40FB-A88F-E0FB9D5B881F}" sibTransId="{9E6E994A-7A60-4ABF-90C9-147E8BB20263}"/>
    <dgm:cxn modelId="{9A81EDB8-68EB-4D7F-8926-773FF57AC78E}" type="presOf" srcId="{0EBDDF24-7C24-469F-A201-076C9F97CD12}" destId="{5F46D168-FE1C-4DD3-B097-845F533B2C51}" srcOrd="0" destOrd="0" presId="urn:microsoft.com/office/officeart/2018/2/layout/IconLabelList"/>
    <dgm:cxn modelId="{3019B9D3-6F41-4001-9C55-2EA97F2EC399}" type="presParOf" srcId="{5F46D168-FE1C-4DD3-B097-845F533B2C51}" destId="{19528649-E8B2-4787-8BC1-408D5D4BDA04}" srcOrd="0" destOrd="0" presId="urn:microsoft.com/office/officeart/2018/2/layout/IconLabelList"/>
    <dgm:cxn modelId="{4F886D12-2BE4-4DA0-B816-6B1F24F9D5E8}" type="presParOf" srcId="{19528649-E8B2-4787-8BC1-408D5D4BDA04}" destId="{D25DAB8F-69F2-4388-BADD-BF55EB5C90A0}" srcOrd="0" destOrd="0" presId="urn:microsoft.com/office/officeart/2018/2/layout/IconLabelList"/>
    <dgm:cxn modelId="{BD9EAAAF-9780-4339-B430-FDCA4C3C18FB}" type="presParOf" srcId="{19528649-E8B2-4787-8BC1-408D5D4BDA04}" destId="{5B254C4F-6409-47DA-B177-B793F6417BEF}" srcOrd="1" destOrd="0" presId="urn:microsoft.com/office/officeart/2018/2/layout/IconLabelList"/>
    <dgm:cxn modelId="{590286D8-D526-46C3-BEA6-251A58C7FC4C}" type="presParOf" srcId="{19528649-E8B2-4787-8BC1-408D5D4BDA04}" destId="{A241D835-21CD-4A20-8092-EE8F99F58BA1}" srcOrd="2" destOrd="0" presId="urn:microsoft.com/office/officeart/2018/2/layout/IconLabelList"/>
    <dgm:cxn modelId="{2C5E68C3-6EBB-47B0-980A-EDCDF0E33934}" type="presParOf" srcId="{5F46D168-FE1C-4DD3-B097-845F533B2C51}" destId="{68336391-5035-4E8C-AAD9-D6E003DEDAF4}" srcOrd="1" destOrd="0" presId="urn:microsoft.com/office/officeart/2018/2/layout/IconLabelList"/>
    <dgm:cxn modelId="{B2F589A8-8256-491C-AA84-C71601B532E7}" type="presParOf" srcId="{5F46D168-FE1C-4DD3-B097-845F533B2C51}" destId="{2C1A953B-02D4-44FB-B4AB-B7B0531A612C}" srcOrd="2" destOrd="0" presId="urn:microsoft.com/office/officeart/2018/2/layout/IconLabelList"/>
    <dgm:cxn modelId="{3CB5E889-9F98-4FB8-B29E-B9E1CB2B428C}" type="presParOf" srcId="{2C1A953B-02D4-44FB-B4AB-B7B0531A612C}" destId="{DD9051EB-01AE-4DD3-BA80-D4647C33070E}" srcOrd="0" destOrd="0" presId="urn:microsoft.com/office/officeart/2018/2/layout/IconLabelList"/>
    <dgm:cxn modelId="{6F93420A-5927-4394-AA2E-927468987C3E}" type="presParOf" srcId="{2C1A953B-02D4-44FB-B4AB-B7B0531A612C}" destId="{393B7E1A-757B-434A-81E2-BF480646C3BB}" srcOrd="1" destOrd="0" presId="urn:microsoft.com/office/officeart/2018/2/layout/IconLabelList"/>
    <dgm:cxn modelId="{36B3DA3F-B749-47D2-A5BA-92010DAD1DAA}" type="presParOf" srcId="{2C1A953B-02D4-44FB-B4AB-B7B0531A612C}" destId="{21D2232D-D0B9-4D0C-937E-7C991F6E85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21298-D7D8-4E39-81F7-C982DBCBE011}">
      <dsp:nvSpPr>
        <dsp:cNvPr id="0" name=""/>
        <dsp:cNvSpPr/>
      </dsp:nvSpPr>
      <dsp:spPr>
        <a:xfrm>
          <a:off x="795425" y="0"/>
          <a:ext cx="4718448" cy="4718448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5993B5-1B26-4337-B1EF-982BCE255A13}">
      <dsp:nvSpPr>
        <dsp:cNvPr id="0" name=""/>
        <dsp:cNvSpPr/>
      </dsp:nvSpPr>
      <dsp:spPr>
        <a:xfrm>
          <a:off x="1243678" y="448252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Multiple File Copies</a:t>
          </a:r>
        </a:p>
      </dsp:txBody>
      <dsp:txXfrm>
        <a:off x="1333509" y="538083"/>
        <a:ext cx="1660532" cy="1660532"/>
      </dsp:txXfrm>
    </dsp:sp>
    <dsp:sp modelId="{C199BF47-E0F4-4E07-BE7F-4974C54B08F4}">
      <dsp:nvSpPr>
        <dsp:cNvPr id="0" name=""/>
        <dsp:cNvSpPr/>
      </dsp:nvSpPr>
      <dsp:spPr>
        <a:xfrm>
          <a:off x="3225426" y="448252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Overwriting Issues</a:t>
          </a:r>
        </a:p>
      </dsp:txBody>
      <dsp:txXfrm>
        <a:off x="3315257" y="538083"/>
        <a:ext cx="1660532" cy="1660532"/>
      </dsp:txXfrm>
    </dsp:sp>
    <dsp:sp modelId="{4107314F-35B3-475A-B2E3-8F221B6D9354}">
      <dsp:nvSpPr>
        <dsp:cNvPr id="0" name=""/>
        <dsp:cNvSpPr/>
      </dsp:nvSpPr>
      <dsp:spPr>
        <a:xfrm>
          <a:off x="1243678" y="2430000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No Change History</a:t>
          </a:r>
        </a:p>
      </dsp:txBody>
      <dsp:txXfrm>
        <a:off x="1333509" y="2519831"/>
        <a:ext cx="1660532" cy="1660532"/>
      </dsp:txXfrm>
    </dsp:sp>
    <dsp:sp modelId="{002ED852-D75A-4F2C-BD01-D979D451B8DB}">
      <dsp:nvSpPr>
        <dsp:cNvPr id="0" name=""/>
        <dsp:cNvSpPr/>
      </dsp:nvSpPr>
      <dsp:spPr>
        <a:xfrm>
          <a:off x="3225426" y="2430000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Collaboration Chaos</a:t>
          </a:r>
        </a:p>
      </dsp:txBody>
      <dsp:txXfrm>
        <a:off x="3315257" y="2519831"/>
        <a:ext cx="1660532" cy="1660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BC7FE-0031-4DFF-B482-502F6CA0E5FC}">
      <dsp:nvSpPr>
        <dsp:cNvPr id="0" name=""/>
        <dsp:cNvSpPr/>
      </dsp:nvSpPr>
      <dsp:spPr>
        <a:xfrm>
          <a:off x="184898" y="1368498"/>
          <a:ext cx="1321754" cy="132175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5A584-0E2E-435C-9ADD-140836D25F1C}">
      <dsp:nvSpPr>
        <dsp:cNvPr id="0" name=""/>
        <dsp:cNvSpPr/>
      </dsp:nvSpPr>
      <dsp:spPr>
        <a:xfrm>
          <a:off x="462467" y="1646066"/>
          <a:ext cx="766617" cy="766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D6ECD-FA51-4FD4-9646-101CBAD181F7}">
      <dsp:nvSpPr>
        <dsp:cNvPr id="0" name=""/>
        <dsp:cNvSpPr/>
      </dsp:nvSpPr>
      <dsp:spPr>
        <a:xfrm>
          <a:off x="1789885" y="1368498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$ git add &lt;filename&gt;</a:t>
          </a:r>
        </a:p>
      </dsp:txBody>
      <dsp:txXfrm>
        <a:off x="1789885" y="1368498"/>
        <a:ext cx="3115563" cy="1321754"/>
      </dsp:txXfrm>
    </dsp:sp>
    <dsp:sp modelId="{E4EFAD97-795C-4A43-8563-B7EFDD0D7E02}">
      <dsp:nvSpPr>
        <dsp:cNvPr id="0" name=""/>
        <dsp:cNvSpPr/>
      </dsp:nvSpPr>
      <dsp:spPr>
        <a:xfrm>
          <a:off x="5448312" y="1368498"/>
          <a:ext cx="1321754" cy="132175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E935D-3F88-42C3-9B31-E5304F41C84E}">
      <dsp:nvSpPr>
        <dsp:cNvPr id="0" name=""/>
        <dsp:cNvSpPr/>
      </dsp:nvSpPr>
      <dsp:spPr>
        <a:xfrm>
          <a:off x="5725881" y="1646066"/>
          <a:ext cx="766617" cy="766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80C9F-9D0A-4A08-B88C-A9CDD730A197}">
      <dsp:nvSpPr>
        <dsp:cNvPr id="0" name=""/>
        <dsp:cNvSpPr/>
      </dsp:nvSpPr>
      <dsp:spPr>
        <a:xfrm>
          <a:off x="7053299" y="1368498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$ git commit -m "Your commit message"</a:t>
          </a:r>
        </a:p>
      </dsp:txBody>
      <dsp:txXfrm>
        <a:off x="7053299" y="1368498"/>
        <a:ext cx="3115563" cy="1321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AB8F-69F2-4388-BADD-BF55EB5C90A0}">
      <dsp:nvSpPr>
        <dsp:cNvPr id="0" name=""/>
        <dsp:cNvSpPr/>
      </dsp:nvSpPr>
      <dsp:spPr>
        <a:xfrm>
          <a:off x="1666837" y="38191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1D835-21CD-4A20-8092-EE8F99F58BA1}">
      <dsp:nvSpPr>
        <dsp:cNvPr id="0" name=""/>
        <dsp:cNvSpPr/>
      </dsp:nvSpPr>
      <dsp:spPr>
        <a:xfrm>
          <a:off x="478837" y="27964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Uncommit Changes: $ git reset</a:t>
          </a:r>
        </a:p>
      </dsp:txBody>
      <dsp:txXfrm>
        <a:off x="478837" y="2796457"/>
        <a:ext cx="4320000" cy="720000"/>
      </dsp:txXfrm>
    </dsp:sp>
    <dsp:sp modelId="{DD9051EB-01AE-4DD3-BA80-D4647C33070E}">
      <dsp:nvSpPr>
        <dsp:cNvPr id="0" name=""/>
        <dsp:cNvSpPr/>
      </dsp:nvSpPr>
      <dsp:spPr>
        <a:xfrm>
          <a:off x="6742837" y="38191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2232D-D0B9-4D0C-937E-7C991F6E8585}">
      <dsp:nvSpPr>
        <dsp:cNvPr id="0" name=""/>
        <dsp:cNvSpPr/>
      </dsp:nvSpPr>
      <dsp:spPr>
        <a:xfrm>
          <a:off x="5554837" y="27964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Working with Branches: $ git branch &lt;branchname&gt;</a:t>
          </a:r>
        </a:p>
      </dsp:txBody>
      <dsp:txXfrm>
        <a:off x="5554837" y="279645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4BB-E821-4DD3-B770-F0547F79150B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BDB0-9CCC-427B-84F7-C6CD4A76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7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BDB0-9CCC-427B-84F7-C6CD4A7672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197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935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776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87090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778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6936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5097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806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9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92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009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280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276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743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393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769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600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23-Mar-25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8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6422-F28E-48DD-DA67-DFB00A8B5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047D-EB1E-499D-8269-4B64E12C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080" y="1233378"/>
            <a:ext cx="4080964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cs typeface="+mj-cs"/>
              </a:rPr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5492-8C58-D8AF-E51D-1688C18C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081" y="3598340"/>
            <a:ext cx="4080965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</a:rPr>
              <a:t>By Zeeshan Sarfraz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5082DBE-9886-3C32-660D-7A76EC82F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006504" y="1900605"/>
            <a:ext cx="2663934" cy="26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542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Files &amp; Committing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BFA153-6D38-6CE6-8EEC-2640460DA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43941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FAC78738-D99F-D01E-A06B-183891398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Git Life Cycle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57B89-1BB9-A0B7-EDB9-1E4D0A080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530967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0A0B540F-502C-8E98-1A5D-8AA2A3FDFF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$ git merge &lt;branchname&gt;</a:t>
            </a:r>
          </a:p>
          <a:p>
            <a:r>
              <a:t>$ git checkout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1432FF42-1541-E2B6-90AC-B49722F7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Introduction to GitHub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7" name="Graphic 16" descr="Web Design">
            <a:extLst>
              <a:ext uri="{FF2B5EF4-FFF2-40B4-BE49-F238E27FC236}">
                <a16:creationId xmlns:a16="http://schemas.microsoft.com/office/drawing/2014/main" id="{9728634F-B75E-2909-3747-5FF2C5AAF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rPr lang="en-US" dirty="0"/>
              <a:t>- Version Control Hosting Services</a:t>
            </a:r>
          </a:p>
          <a:p>
            <a:r>
              <a:rPr lang="en-US" dirty="0"/>
              <a:t>- Examples: SourceForge, Bitbucket, GitLab, GitHub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EA99782-043C-15A2-FEEA-49811140A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 vs. GitHub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Git = Your Personal Notebook</a:t>
            </a:r>
          </a:p>
          <a:p>
            <a:r>
              <a:t>- GitHub = A Shared Library/Publishing Platform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597AEB2-FEBB-7602-8562-345CAF256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GitHub Signup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1. Visit github.com and Sign Up</a:t>
            </a:r>
          </a:p>
          <a:p>
            <a:r>
              <a:t>2. Fill in your details</a:t>
            </a:r>
          </a:p>
          <a:p>
            <a:r>
              <a:t>3. Verify your email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7DB5B391-563F-5574-9EE6-70AC18E7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Creating a Repository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remote add origin https://github.com/&lt;USERNAME&gt;/&lt;REPO&gt;.git</a:t>
            </a:r>
          </a:p>
          <a:p>
            <a:r>
              <a:t>$ git push -u origin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53D4BC8A-B1B8-A3F2-F20D-08DD06599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/>
              <a:t>Cloning a Repository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clone https://github.com/&lt;USERNAME&gt;/&lt;RepoName&gt;.git</a:t>
            </a:r>
          </a:p>
        </p:txBody>
      </p:sp>
      <p:pic>
        <p:nvPicPr>
          <p:cNvPr id="5" name="Picture 4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A006C220-1EEE-F6CA-B7D7-85EC40E86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 Push &amp; Git Pull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Push: $ git push origin main</a:t>
            </a:r>
          </a:p>
          <a:p>
            <a:r>
              <a:t>- Pull: $ git pull origin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72FD9ED2-BF2C-7CE7-1FFC-2AC21550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Pull Request (PR)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Code Review</a:t>
            </a:r>
          </a:p>
          <a:p>
            <a:r>
              <a:t>- Collaboration</a:t>
            </a:r>
          </a:p>
          <a:p>
            <a:r>
              <a:t>- Quality Control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AB6A7C9-ADFC-A969-6BB4-5B01D587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Content Layout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034C1A39-E18B-69D9-815D-ADC7E5338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- Version Control System (VCS)</a:t>
            </a:r>
          </a:p>
          <a:p>
            <a:r>
              <a:rPr lang="en-US" dirty="0"/>
              <a:t>- Introduction to Git</a:t>
            </a:r>
          </a:p>
          <a:p>
            <a:r>
              <a:rPr lang="en-US" dirty="0"/>
              <a:t>- Git installation and commands</a:t>
            </a:r>
          </a:p>
          <a:p>
            <a:r>
              <a:rPr lang="en-US" dirty="0"/>
              <a:t>- Introduction to GitHub</a:t>
            </a:r>
          </a:p>
          <a:p>
            <a:r>
              <a:rPr lang="en-US" dirty="0"/>
              <a:t>- GitHub Setup</a:t>
            </a:r>
          </a:p>
          <a:p>
            <a:r>
              <a:rPr lang="en-US" dirty="0"/>
              <a:t>- Activity</a:t>
            </a:r>
          </a:p>
          <a:p>
            <a:r>
              <a:rPr lang="en-US" dirty="0"/>
              <a:t>- Q/A</a:t>
            </a:r>
          </a:p>
        </p:txBody>
      </p:sp>
      <p:pic>
        <p:nvPicPr>
          <p:cNvPr id="6" name="Picture 5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86EC5254-9485-B32C-FC95-BEA98DF32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How It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1. Create a Branch</a:t>
            </a:r>
          </a:p>
          <a:p>
            <a:r>
              <a:t>2. Commit &amp; Push</a:t>
            </a:r>
          </a:p>
          <a:p>
            <a:r>
              <a:t>3. Open a Pull Request</a:t>
            </a:r>
          </a:p>
          <a:p>
            <a:r>
              <a:t>4. Review &amp; Merge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34A1FC3-5C55-ABC0-FD95-5FEF92638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Activity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t>1. Create a new branch</a:t>
            </a:r>
          </a:p>
          <a:p>
            <a:r>
              <a:t>2. Add another .html file</a:t>
            </a:r>
          </a:p>
          <a:p>
            <a:r>
              <a:t>3. Modify index.html</a:t>
            </a:r>
          </a:p>
          <a:p>
            <a:r>
              <a:t>4. Commit &amp; Create PR</a:t>
            </a:r>
          </a:p>
          <a:p>
            <a:r>
              <a:t>5. Review and Merge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875375F1-A95F-5B4A-1D96-E8AC4B41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569" y="4113239"/>
            <a:ext cx="4089561" cy="124781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Any Questions?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6" y="609599"/>
            <a:ext cx="6889687" cy="5273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6" y="957943"/>
            <a:ext cx="6292785" cy="4615543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dirty="0"/>
              <a:t>Thank You!</a:t>
            </a:r>
          </a:p>
          <a:p>
            <a:r>
              <a:rPr dirty="0"/>
              <a:t>Email: zeeshan.sarfraz@atrons.net</a:t>
            </a:r>
          </a:p>
          <a:p>
            <a:r>
              <a:rPr dirty="0"/>
              <a:t>LinkedIn: </a:t>
            </a:r>
            <a:r>
              <a:rPr lang="en-US" dirty="0"/>
              <a:t>www.linkedin.com/in/xeeshan-zs/</a:t>
            </a:r>
            <a:endParaRPr dirty="0"/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4EE86B2-D30F-EDFF-8E41-0AD73C922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415" y="885150"/>
            <a:ext cx="868966" cy="850076"/>
          </a:xfrm>
          <a:prstGeom prst="rect">
            <a:avLst/>
          </a:prstGeom>
        </p:spPr>
      </p:pic>
      <p:pic>
        <p:nvPicPr>
          <p:cNvPr id="9" name="Picture 8" descr="A qr code with purple squares&#10;&#10;AI-generated content may be incorrect.">
            <a:extLst>
              <a:ext uri="{FF2B5EF4-FFF2-40B4-BE49-F238E27FC236}">
                <a16:creationId xmlns:a16="http://schemas.microsoft.com/office/drawing/2014/main" id="{1B9273E2-2282-337F-EB3C-8916C2D68A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8840863" y="684239"/>
            <a:ext cx="2744761" cy="274476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t>Problem: The Mess Without Version Control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3115F8-B345-1C5A-BBED-652CB621B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606487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3C79EAFD-2522-67E2-1947-4923E3955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The Problem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t>- Lack of Traceability</a:t>
            </a:r>
          </a:p>
          <a:p>
            <a:r>
              <a:t>- Conflicting Edits</a:t>
            </a:r>
          </a:p>
          <a:p>
            <a:r>
              <a:t>- Time Wasted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A64B54A-DBAC-5F9B-A365-064FE6160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BA4FF5A8-DAB5-2808-C614-C93C995C1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Solution: Version Control Systems (VCSs)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t>- Help track/manage/distribute revisions</a:t>
            </a:r>
          </a:p>
          <a:p>
            <a:r>
              <a:t>- Examples: RCS, CVS, SVN, Git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51BA7353-C760-E8E9-9DE5-0823B108D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2E69586B-7A86-3E09-C28D-E9B9CCF70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Git: A Leading Distributed VCS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948396E8-0F38-A394-B20B-A70131983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t>- Distributed Nature</a:t>
            </a:r>
          </a:p>
          <a:p>
            <a:r>
              <a:t>- Branching and Merging</a:t>
            </a:r>
          </a:p>
          <a:p>
            <a:r>
              <a:t>- Performance and Collaboration</a:t>
            </a:r>
          </a:p>
          <a:p>
            <a:r>
              <a:t>- History and Integrity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4AA6A79B-BBC2-D1C1-43EB-193F7BF00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918741"/>
            <a:ext cx="7749915" cy="3872459"/>
          </a:xfrm>
        </p:spPr>
        <p:txBody>
          <a:bodyPr anchor="ctr">
            <a:normAutofit/>
          </a:bodyPr>
          <a:lstStyle/>
          <a:p>
            <a:r>
              <a:rPr dirty="0"/>
              <a:t>Download: http://git-scm.com/downloads</a:t>
            </a:r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8954F791-3C60-286C-A854-1F9E2C428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9640" y="2225967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E0F3BA8-0FD0-72CF-5844-B0A7E07E4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Git Setup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605" y="1115568"/>
            <a:ext cx="7537389" cy="4626864"/>
          </a:xfrm>
        </p:spPr>
        <p:txBody>
          <a:bodyPr anchor="ctr">
            <a:normAutofit/>
          </a:bodyPr>
          <a:lstStyle/>
          <a:p>
            <a:r>
              <a:rPr dirty="0"/>
              <a:t>$ git --version</a:t>
            </a:r>
          </a:p>
          <a:p>
            <a:r>
              <a:rPr sz="2400" dirty="0"/>
              <a:t>$ git config --global user.name "&lt;YOUR_NAME&gt;"</a:t>
            </a:r>
          </a:p>
          <a:p>
            <a:r>
              <a:rPr sz="2400" dirty="0"/>
              <a:t>$ git config --global </a:t>
            </a:r>
            <a:r>
              <a:rPr sz="2400" dirty="0" err="1"/>
              <a:t>user.email</a:t>
            </a:r>
            <a:r>
              <a:rPr sz="2400" dirty="0"/>
              <a:t> "&lt;YOUR_EMAIL&gt;"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BA90AEA7-405F-00DD-09EC-2B4B1AE2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Diving into Git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init</a:t>
            </a:r>
          </a:p>
          <a:p>
            <a:r>
              <a:t>$ mkdir workspace</a:t>
            </a:r>
          </a:p>
          <a:p>
            <a:r>
              <a:t>$ cd workspace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27AC981E-42EC-3529-B0AE-632961C2F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53</TotalTime>
  <Words>446</Words>
  <Application>Microsoft Office PowerPoint</Application>
  <PresentationFormat>Widescreen</PresentationFormat>
  <Paragraphs>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Calisto MT</vt:lpstr>
      <vt:lpstr>Wingdings 2</vt:lpstr>
      <vt:lpstr>Slate</vt:lpstr>
      <vt:lpstr>Git and GitHub</vt:lpstr>
      <vt:lpstr>Content Layout</vt:lpstr>
      <vt:lpstr>Problem: The Mess Without Version Control</vt:lpstr>
      <vt:lpstr>The Problem in Detail</vt:lpstr>
      <vt:lpstr>Solution: Version Control Systems (VCSs)</vt:lpstr>
      <vt:lpstr>Git: A Leading Distributed VCS</vt:lpstr>
      <vt:lpstr>Installing Git</vt:lpstr>
      <vt:lpstr>Git Setup</vt:lpstr>
      <vt:lpstr>Diving into Git</vt:lpstr>
      <vt:lpstr>Adding Files &amp; Committing</vt:lpstr>
      <vt:lpstr>Git Life Cycle</vt:lpstr>
      <vt:lpstr>Merging Branches</vt:lpstr>
      <vt:lpstr>Introduction to GitHub</vt:lpstr>
      <vt:lpstr>Git vs. GitHub</vt:lpstr>
      <vt:lpstr>GitHub Signup</vt:lpstr>
      <vt:lpstr>Creating a Repository</vt:lpstr>
      <vt:lpstr>Cloning a Repository</vt:lpstr>
      <vt:lpstr>Git Push &amp; Git Pull</vt:lpstr>
      <vt:lpstr>Pull Request (PR)</vt:lpstr>
      <vt:lpstr>How It Works</vt:lpstr>
      <vt:lpstr>Activity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Shani</dc:creator>
  <cp:keywords/>
  <dc:description>generated using python-pptx</dc:description>
  <cp:lastModifiedBy>Zeeshan Sarfraz</cp:lastModifiedBy>
  <cp:revision>5</cp:revision>
  <dcterms:created xsi:type="dcterms:W3CDTF">2013-01-27T09:14:16Z</dcterms:created>
  <dcterms:modified xsi:type="dcterms:W3CDTF">2025-03-23T05:00:26Z</dcterms:modified>
  <cp:category/>
</cp:coreProperties>
</file>