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84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4210-A833-4B95-A504-5A68B8490661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C7FD-44A9-47E4-8605-E1F941BAF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1C7FD-44A9-47E4-8605-E1F941BAF7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8B7BD-9439-46B0-9D04-EE46873E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49EA9-CC93-4CD7-9FC6-D4A28DA5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12897-9FE8-44B1-AC6A-7C5F3B55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42CA2-57A1-4542-98F3-53D74673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6D3A8-C0C6-4042-9107-8BD8E296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7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5AD4-50AD-4162-B66B-6D2B85E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8F5D2-5952-4B0A-85EA-942A7912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822-2ED6-485C-89E4-D6DE26CA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EAEF3-678D-4795-B5CA-44F11B35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DF59-347F-412A-900C-FBF7A6C7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6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9D9BA-2AAC-4353-80C1-4FE326135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8CC4F-9FDF-4198-AB37-F0E48910C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096EC-1F7C-48DD-8040-E5CB7BDD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0F71A-E88F-4E57-A98B-EAD2CED6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72CD7-ADC0-45DB-A75D-861A1241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47D4-0661-4459-B19D-3FA55E8E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43A4-BCA0-4D04-9362-152BD44C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88914-B2D2-4A8F-A2EF-F812FE4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9860-2590-4BD3-9345-B4302CD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23EBB-75BD-489E-B1D4-FDDC0F7D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3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4925B-3FD2-425A-9562-77C38DA7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E2FDC-C675-4098-8C26-3E53E884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75E6C-68B3-4F12-8C64-477C56AA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0F437-E850-4363-B031-66C09E8F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A14A-7617-4441-985D-01126CF7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C80B4-65DD-4A0F-8E33-F9FE6E6B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2D13D-5FCF-426E-8011-CF9818BC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06912-5918-48F2-9466-341E21DC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73998-862B-45F3-8727-B3B8148E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3517-AD6D-47C7-A28F-8F3F0AEB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044F8-FB55-4F96-BC0F-BB10BC96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0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E4A5-4FA0-4803-8FED-CCB5EC6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DCA42-C7E6-47AC-BF76-59B57264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C7D55-17B4-4FF8-A4D6-878EBA8E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B67CA4-C72A-4CDF-94BD-77E2629A3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109692-BAB2-4260-92A1-C41F50CD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DBC05A-9EB3-49F5-A58B-4CDDAFBD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4A40C-D225-4B72-B386-61465370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F9A23-4DF1-4BB0-8F02-A7DB637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7EF0-5F5A-4D2A-A3AE-CAB21EBE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74B5A-FA87-4AF6-BAEE-35699106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95985-59C7-4226-9CC4-16CDD41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5AD07-E9E8-4F45-AD81-7C1E6AF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6C03D-4E68-456C-8813-8D83C455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4DDB2-D306-47DC-9D02-F65D6D32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6ABE3-0C5A-4CAD-A17E-DB5FFA3F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D778-AEF6-4511-B051-15D24997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4F095-C3EF-4256-9597-45F96996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D5432-EE02-446C-9E25-F5E8B835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B9697-FFAC-4289-8BFB-BBB95B31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2AEBB-95C5-4603-9135-96269541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B8BC3-342B-4D26-AA53-3AC44A42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9189-81B3-49A2-92EF-14F97CE0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C0EC2-E5A9-45EE-8F4F-30C53AD3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35A6F-CC32-4C1C-ACC1-2D7DF02C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66D6C-078F-4FE7-AD6D-E424046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1B4AE-814B-4695-9521-C5C3FF44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94202-9CC1-4A03-ABCF-4186167D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80EE0-3E12-4201-AD25-78A246ED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28267-467D-4E5C-B9E5-C346216A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2F688-3410-4F30-AF39-9FDC5929A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524E-0900-42F6-8E43-8AD241A28F8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95DED-23BA-4C81-AB3E-156F568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3554-68E2-4F34-AD42-31A5CAC2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C827-83DE-48A0-B2C7-1B85C29A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02B85E-1ECC-4287-A351-B19A95D4D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21574"/>
              </p:ext>
            </p:extLst>
          </p:nvPr>
        </p:nvGraphicFramePr>
        <p:xfrm>
          <a:off x="517524" y="357716"/>
          <a:ext cx="11102975" cy="623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595">
                  <a:extLst>
                    <a:ext uri="{9D8B030D-6E8A-4147-A177-3AD203B41FA5}">
                      <a16:colId xmlns:a16="http://schemas.microsoft.com/office/drawing/2014/main" val="3009267953"/>
                    </a:ext>
                  </a:extLst>
                </a:gridCol>
                <a:gridCol w="2220595">
                  <a:extLst>
                    <a:ext uri="{9D8B030D-6E8A-4147-A177-3AD203B41FA5}">
                      <a16:colId xmlns:a16="http://schemas.microsoft.com/office/drawing/2014/main" val="218020454"/>
                    </a:ext>
                  </a:extLst>
                </a:gridCol>
                <a:gridCol w="2220595">
                  <a:extLst>
                    <a:ext uri="{9D8B030D-6E8A-4147-A177-3AD203B41FA5}">
                      <a16:colId xmlns:a16="http://schemas.microsoft.com/office/drawing/2014/main" val="865572636"/>
                    </a:ext>
                  </a:extLst>
                </a:gridCol>
                <a:gridCol w="2220595">
                  <a:extLst>
                    <a:ext uri="{9D8B030D-6E8A-4147-A177-3AD203B41FA5}">
                      <a16:colId xmlns:a16="http://schemas.microsoft.com/office/drawing/2014/main" val="707688242"/>
                    </a:ext>
                  </a:extLst>
                </a:gridCol>
                <a:gridCol w="2220595">
                  <a:extLst>
                    <a:ext uri="{9D8B030D-6E8A-4147-A177-3AD203B41FA5}">
                      <a16:colId xmlns:a16="http://schemas.microsoft.com/office/drawing/2014/main" val="324370008"/>
                    </a:ext>
                  </a:extLst>
                </a:gridCol>
              </a:tblGrid>
              <a:tr h="77919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 model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 layer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 protocol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205358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Application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SSH, Telnet, SMTP, POP3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190614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Pet 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Presentation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14554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Session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456298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Transport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UDP, SCTP 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47124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Network 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IPv6, ARP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757429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Data Link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Ethernet 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HDLC, Frame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940311"/>
                  </a:ext>
                </a:extLst>
              </a:tr>
              <a:tr h="77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Physical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6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이세은</dc:creator>
  <cp:lastModifiedBy>이세은</cp:lastModifiedBy>
  <cp:revision>12</cp:revision>
  <dcterms:created xsi:type="dcterms:W3CDTF">2020-07-12T11:01:30Z</dcterms:created>
  <dcterms:modified xsi:type="dcterms:W3CDTF">2020-07-13T05:37:36Z</dcterms:modified>
</cp:coreProperties>
</file>