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11.SEQUENCE &amp; SYNONYM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1196752"/>
            <a:ext cx="7704856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Step 4. NOCYCLE </a:t>
            </a:r>
            <a:r>
              <a:rPr lang="ko-KR" altLang="ko-KR" b="1" dirty="0" smtClean="0">
                <a:solidFill>
                  <a:schemeClr val="tx1"/>
                </a:solidFill>
              </a:rPr>
              <a:t>설정과</a:t>
            </a:r>
            <a:r>
              <a:rPr lang="en-US" altLang="ko-KR" b="1" dirty="0" smtClean="0">
                <a:solidFill>
                  <a:schemeClr val="tx1"/>
                </a:solidFill>
              </a:rPr>
              <a:t> CACHE </a:t>
            </a:r>
            <a:r>
              <a:rPr lang="ko-KR" altLang="ko-KR" b="1" dirty="0" smtClean="0">
                <a:solidFill>
                  <a:schemeClr val="tx1"/>
                </a:solidFill>
              </a:rPr>
              <a:t>설정을 테스트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7633" name="AutoShape 1"/>
          <p:cNvSpPr>
            <a:spLocks noChangeArrowheads="1"/>
          </p:cNvSpPr>
          <p:nvPr/>
        </p:nvSpPr>
        <p:spPr bwMode="auto">
          <a:xfrm>
            <a:off x="755576" y="1628800"/>
            <a:ext cx="5472608" cy="4320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TABLE jumun2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(j_no  number(4) ,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j_name varchar2(4) 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SEQUENCE seq_jumun2_no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INCREMENT BY 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START WITH 100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MAXVALUE 105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CACHE 2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Sequence created.</a:t>
            </a:r>
            <a:endParaRPr kumimoji="1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40152" y="2636912"/>
            <a:ext cx="2664296" cy="151216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실습을 위해 테이블과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시퀀스를 하나씩 더 생성합니다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259632" y="5085184"/>
            <a:ext cx="129614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11.SEQUENCE &amp; SYNONYM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96609" name="AutoShape 1"/>
          <p:cNvSpPr>
            <a:spLocks noChangeArrowheads="1"/>
          </p:cNvSpPr>
          <p:nvPr/>
        </p:nvSpPr>
        <p:spPr bwMode="auto">
          <a:xfrm>
            <a:off x="323528" y="1124744"/>
            <a:ext cx="4968552" cy="511256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jumun2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VALUES(seq_jumun2_no.NEXTVAL,'AAAA')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SCOTT&gt;COMMIT;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Commit complete.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SCOTT&gt;CONN / AS SYSDBA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Connected.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SYS&gt;shutdown abort;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ORACLE instance shut down.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SYS&gt;STARTUP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ORACLE instance started.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…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Database opened.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80112" y="1340768"/>
            <a:ext cx="3312368" cy="468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CACHE 2 </a:t>
            </a:r>
            <a:r>
              <a:rPr lang="ko-KR" altLang="en-US" dirty="0" smtClean="0">
                <a:solidFill>
                  <a:schemeClr val="tx1"/>
                </a:solidFill>
              </a:rPr>
              <a:t>로 생성된 부분을 테스트 하기 위해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개의 데이터만 입력한 후 데이터베이스를 강제 종료를 시키고 다시 재 시작을 시켰습니다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11.SEQUENCE &amp; SYNONYM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536" y="1196752"/>
            <a:ext cx="5760640" cy="48965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SYS&gt;CONN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scott</a:t>
            </a:r>
            <a:r>
              <a:rPr lang="en-US" altLang="ko-KR" sz="1600" dirty="0" smtClean="0">
                <a:solidFill>
                  <a:schemeClr val="tx1"/>
                </a:solidFill>
              </a:rPr>
              <a:t>/tiger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Connected.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SCOTT&gt;SELECT * FROM jumun2;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J_NO    J_NAME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---------- ----------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100    AAAA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SCOTT&gt;INSERT INTO jumun2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2  VALUES(seq_jumun2_no.NEXTVAL,'BBBB') 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1 row created.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SCOTT&gt;SELECT * FROM jumun2;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J_NO     J_NA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---------  ---------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100     AAAA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102     BBBB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endParaRPr lang="ko-KR" altLang="ko-KR" sz="1600" dirty="0" smtClean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827584" y="3789040"/>
            <a:ext cx="43204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899592" y="5733256"/>
            <a:ext cx="144016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585" name="Rectangle 1"/>
          <p:cNvSpPr>
            <a:spLocks noChangeArrowheads="1"/>
          </p:cNvSpPr>
          <p:nvPr/>
        </p:nvSpPr>
        <p:spPr bwMode="auto">
          <a:xfrm>
            <a:off x="4283968" y="4653136"/>
            <a:ext cx="4176464" cy="1512168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원래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101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번이 입력되어야 하지만 시퀀스 생성할 때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CACHE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값을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 주어서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100, 101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번이 캐싱되어있다가 서버가 비정상 종료되어서 캐싱되었던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101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번이 사라지고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102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번이 입력이 된 것입니다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6" name="직선 화살표 연결선 15"/>
          <p:cNvCxnSpPr>
            <a:stCxn id="195585" idx="1"/>
            <a:endCxn id="14" idx="3"/>
          </p:cNvCxnSpPr>
          <p:nvPr/>
        </p:nvCxnSpPr>
        <p:spPr>
          <a:xfrm flipH="1">
            <a:off x="2339752" y="5409220"/>
            <a:ext cx="1944216" cy="4680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11.SEQUENCE &amp; SYNONYM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94561" name="AutoShape 1"/>
          <p:cNvSpPr>
            <a:spLocks noChangeArrowheads="1"/>
          </p:cNvSpPr>
          <p:nvPr/>
        </p:nvSpPr>
        <p:spPr bwMode="auto">
          <a:xfrm>
            <a:off x="395536" y="2204864"/>
            <a:ext cx="8352928" cy="22322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jumun2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VALUES(seq_jumun2_no.NEXTVAL , 'FFFF')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VALUES(seq_jumun2_no.NEXTVAL , 'FFFF')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2: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ORA-08004: sequence SEQ_JUMUN2_NO.NEXTVAL exceeds MAXVALUE and cannot be</a:t>
            </a:r>
            <a:r>
              <a:rPr kumimoji="1" lang="en-US" altLang="ko-K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instantiated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340768"/>
            <a:ext cx="770485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NOCACHE </a:t>
            </a:r>
            <a:r>
              <a:rPr lang="ko-KR" altLang="en-US" dirty="0" smtClean="0">
                <a:solidFill>
                  <a:schemeClr val="tx1"/>
                </a:solidFill>
              </a:rPr>
              <a:t>속성일 경우 초과되는 값이 요청되면 아래와 같이 에러가 발생합니다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11.SEQUENCE &amp; SYNONYM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24744"/>
            <a:ext cx="842493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값이 감소하는</a:t>
            </a:r>
            <a:r>
              <a:rPr lang="en-US" altLang="ko-KR" b="1" dirty="0" smtClean="0">
                <a:solidFill>
                  <a:schemeClr val="tx1"/>
                </a:solidFill>
              </a:rPr>
              <a:t> SEQUENCE </a:t>
            </a:r>
            <a:r>
              <a:rPr lang="ko-KR" altLang="ko-KR" b="1" dirty="0" smtClean="0">
                <a:solidFill>
                  <a:schemeClr val="tx1"/>
                </a:solidFill>
              </a:rPr>
              <a:t>생성 및 사용하기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7544" y="1844824"/>
            <a:ext cx="5544616" cy="2520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SCOTT&gt;CREATE SEQUENCE </a:t>
            </a:r>
            <a:r>
              <a:rPr lang="en-US" altLang="ko-KR" dirty="0" err="1" smtClean="0">
                <a:solidFill>
                  <a:schemeClr val="tx1"/>
                </a:solidFill>
              </a:rPr>
              <a:t>s_rev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 smtClean="0">
                <a:solidFill>
                  <a:schemeClr val="tx1"/>
                </a:solidFill>
              </a:rPr>
              <a:t>2  INCREMENT BY -1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3  MINVALUE 0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4  MAXVALUE 10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5  START WITH 5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Sequence created.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2564904"/>
            <a:ext cx="24482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11.SEQUENCE &amp; SYNONYM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92513" name="AutoShape 1"/>
          <p:cNvSpPr>
            <a:spLocks noChangeArrowheads="1"/>
          </p:cNvSpPr>
          <p:nvPr/>
        </p:nvSpPr>
        <p:spPr bwMode="auto">
          <a:xfrm>
            <a:off x="395536" y="1052736"/>
            <a:ext cx="8387804" cy="513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SCOTT&gt;COL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FOR a15 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sequence_name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"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     MIN_VALUE "MIN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     MAX_VALUE "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최대값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INCREMENT_BY "</a:t>
            </a:r>
            <a:r>
              <a:rPr kumimoji="1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증가값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    CYCLE_FLAG "CYCLE?"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      ORDER_FLAG "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정렬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      CACHE_SIZE "</a:t>
            </a:r>
            <a:r>
              <a:rPr kumimoji="1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캐싱값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      LAST_NUMBER "</a:t>
            </a:r>
            <a:r>
              <a:rPr kumimoji="1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마지막생성값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FROM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user_sequences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WHERE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sequence_name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='SEQ_JUMUN2_NO'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                   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MIN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   최대값    </a:t>
            </a:r>
            <a:r>
              <a:rPr kumimoji="1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증가값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   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</a:t>
            </a:r>
            <a:r>
              <a:rPr kumimoji="1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캐싱값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</a:t>
            </a:r>
            <a:r>
              <a:rPr kumimoji="1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마지막생성값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 -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 ---------- ---------- -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---------- -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SEQ_JUMUN2_NO          1        105               1   N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2          106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SEQUENCE seq_jumun2_no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MAXVALUE 110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CACHE 5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Sequence altered.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32040" y="1916832"/>
            <a:ext cx="3744416" cy="72008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SEQUENCE </a:t>
            </a:r>
            <a:r>
              <a:rPr lang="ko-KR" altLang="ko-KR" b="1" dirty="0" smtClean="0">
                <a:solidFill>
                  <a:schemeClr val="tx1"/>
                </a:solidFill>
              </a:rPr>
              <a:t>조회 및 수정하기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699792" y="5157192"/>
            <a:ext cx="5616624" cy="64807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SEQUENCE </a:t>
            </a:r>
            <a:r>
              <a:rPr lang="ko-KR" altLang="ko-KR" dirty="0" smtClean="0">
                <a:solidFill>
                  <a:schemeClr val="tx1"/>
                </a:solidFill>
              </a:rPr>
              <a:t>를 변경할 때</a:t>
            </a:r>
            <a:r>
              <a:rPr lang="en-US" altLang="ko-KR" dirty="0" smtClean="0">
                <a:solidFill>
                  <a:schemeClr val="tx1"/>
                </a:solidFill>
              </a:rPr>
              <a:t> START WITH </a:t>
            </a:r>
            <a:r>
              <a:rPr lang="ko-KR" altLang="ko-KR" dirty="0" smtClean="0">
                <a:solidFill>
                  <a:schemeClr val="tx1"/>
                </a:solidFill>
              </a:rPr>
              <a:t>값은 변경이 안 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11.SEQUENCE &amp; SYNONYM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1196752"/>
            <a:ext cx="295232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SEQUENCE </a:t>
            </a:r>
            <a:r>
              <a:rPr lang="ko-KR" altLang="ko-KR" b="1" dirty="0" smtClean="0">
                <a:solidFill>
                  <a:schemeClr val="tx1"/>
                </a:solidFill>
              </a:rPr>
              <a:t>삭제하기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91489" name="AutoShape 1"/>
          <p:cNvSpPr>
            <a:spLocks noChangeArrowheads="1"/>
          </p:cNvSpPr>
          <p:nvPr/>
        </p:nvSpPr>
        <p:spPr bwMode="auto">
          <a:xfrm>
            <a:off x="827584" y="1844824"/>
            <a:ext cx="5143500" cy="64807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SCOTT&gt;DROP SEQUENCE seq_jumun2_no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11.SEQUENCE &amp; SYNONYM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96752"/>
            <a:ext cx="511256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SYNONYM (</a:t>
            </a:r>
            <a:r>
              <a:rPr lang="ko-KR" altLang="ko-KR" b="1" dirty="0" smtClean="0">
                <a:solidFill>
                  <a:schemeClr val="tx1"/>
                </a:solidFill>
              </a:rPr>
              <a:t>동의어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90465" name="AutoShape 1"/>
          <p:cNvSpPr>
            <a:spLocks noChangeArrowheads="1"/>
          </p:cNvSpPr>
          <p:nvPr/>
        </p:nvSpPr>
        <p:spPr bwMode="auto">
          <a:xfrm>
            <a:off x="539552" y="1988840"/>
            <a:ext cx="5112568" cy="10081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CREATE [PUBLIC] SYNONYM  synonym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FOR [schema.]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대상객체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 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0466" name="AutoShape 2"/>
          <p:cNvSpPr>
            <a:spLocks noChangeArrowheads="1"/>
          </p:cNvSpPr>
          <p:nvPr/>
        </p:nvSpPr>
        <p:spPr bwMode="auto">
          <a:xfrm>
            <a:off x="539552" y="3140968"/>
            <a:ext cx="5184576" cy="244827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SCOTT&gt;CONN / AS SYSDBA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Connected.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SYS&gt;GRANT create synonym TO scott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SYS&gt;GRANT create public synonym TO scott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SYS&gt;CONN scott/tiger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Connected.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11.SEQUENCE &amp; SYNONYM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96752"/>
            <a:ext cx="849694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생성 예</a:t>
            </a:r>
            <a:r>
              <a:rPr lang="en-US" altLang="ko-KR" b="1" dirty="0" smtClean="0">
                <a:solidFill>
                  <a:schemeClr val="tx1"/>
                </a:solidFill>
              </a:rPr>
              <a:t> 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1. Scott </a:t>
            </a:r>
            <a:r>
              <a:rPr lang="ko-KR" altLang="ko-KR" b="1" dirty="0" smtClean="0">
                <a:solidFill>
                  <a:schemeClr val="tx1"/>
                </a:solidFill>
              </a:rPr>
              <a:t>사용자의</a:t>
            </a:r>
            <a:r>
              <a:rPr lang="en-US" altLang="ko-KR" b="1" dirty="0" smtClean="0">
                <a:solidFill>
                  <a:schemeClr val="tx1"/>
                </a:solidFill>
              </a:rPr>
              <a:t> 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 동의어를</a:t>
            </a:r>
            <a:r>
              <a:rPr lang="en-US" altLang="ko-KR" b="1" dirty="0" smtClean="0">
                <a:solidFill>
                  <a:schemeClr val="tx1"/>
                </a:solidFill>
              </a:rPr>
              <a:t> e2 </a:t>
            </a:r>
            <a:r>
              <a:rPr lang="ko-KR" altLang="ko-KR" b="1" dirty="0" smtClean="0">
                <a:solidFill>
                  <a:schemeClr val="tx1"/>
                </a:solidFill>
              </a:rPr>
              <a:t>로 생성하세요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89441" name="AutoShape 1"/>
          <p:cNvSpPr>
            <a:spLocks noChangeArrowheads="1"/>
          </p:cNvSpPr>
          <p:nvPr/>
        </p:nvSpPr>
        <p:spPr bwMode="auto">
          <a:xfrm>
            <a:off x="467544" y="2132856"/>
            <a:ext cx="4536504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SYNONYM e2 FOR emp2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2852936"/>
            <a:ext cx="8208912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Scott </a:t>
            </a:r>
            <a:r>
              <a:rPr lang="ko-KR" altLang="ko-KR" b="1" dirty="0" smtClean="0">
                <a:solidFill>
                  <a:schemeClr val="tx1"/>
                </a:solidFill>
              </a:rPr>
              <a:t>사용자의 </a:t>
            </a:r>
            <a:r>
              <a:rPr lang="en-US" altLang="ko-KR" b="1" dirty="0" smtClean="0">
                <a:solidFill>
                  <a:schemeClr val="tx1"/>
                </a:solidFill>
              </a:rPr>
              <a:t>department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 동의어를</a:t>
            </a:r>
            <a:r>
              <a:rPr lang="en-US" altLang="ko-KR" b="1" dirty="0" smtClean="0">
                <a:solidFill>
                  <a:schemeClr val="tx1"/>
                </a:solidFill>
              </a:rPr>
              <a:t> d2 </a:t>
            </a:r>
            <a:r>
              <a:rPr lang="ko-KR" altLang="ko-KR" b="1" dirty="0" smtClean="0">
                <a:solidFill>
                  <a:schemeClr val="tx1"/>
                </a:solidFill>
              </a:rPr>
              <a:t>로 생성하되 모든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b="1" dirty="0" smtClean="0">
                <a:solidFill>
                  <a:schemeClr val="tx1"/>
                </a:solidFill>
              </a:rPr>
              <a:t>사용자들이 사용 할 수 있도록 생성하세요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89442" name="AutoShape 2"/>
          <p:cNvSpPr>
            <a:spLocks noChangeArrowheads="1"/>
          </p:cNvSpPr>
          <p:nvPr/>
        </p:nvSpPr>
        <p:spPr bwMode="auto">
          <a:xfrm>
            <a:off x="467544" y="3717032"/>
            <a:ext cx="5760640" cy="64807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PUBLIC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SYNONYM d2 FOR department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11.SEQUENCE &amp; SYNONYM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980728"/>
            <a:ext cx="482453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SYNONYM </a:t>
            </a:r>
            <a:r>
              <a:rPr lang="ko-KR" altLang="ko-KR" b="1" dirty="0" smtClean="0">
                <a:solidFill>
                  <a:schemeClr val="tx1"/>
                </a:solidFill>
              </a:rPr>
              <a:t>조회하기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88417" name="AutoShape 1"/>
          <p:cNvSpPr>
            <a:spLocks noChangeArrowheads="1"/>
          </p:cNvSpPr>
          <p:nvPr/>
        </p:nvSpPr>
        <p:spPr bwMode="auto">
          <a:xfrm>
            <a:off x="611560" y="1556792"/>
            <a:ext cx="7056784" cy="30963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synonym_name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table_owner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user_synonyms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='EMP2' ;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SYNONYM_NAME     TABLE_OWNER      TABLE_NAME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---------------------  --------------------  ------------------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E2                         SCOTT                  EMP2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4725144"/>
            <a:ext cx="367240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SYNONYM </a:t>
            </a:r>
            <a:r>
              <a:rPr lang="ko-KR" altLang="ko-KR" b="1" dirty="0" smtClean="0">
                <a:solidFill>
                  <a:schemeClr val="tx1"/>
                </a:solidFill>
              </a:rPr>
              <a:t>삭제하기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88418" name="AutoShape 2"/>
          <p:cNvSpPr>
            <a:spLocks noChangeArrowheads="1"/>
          </p:cNvSpPr>
          <p:nvPr/>
        </p:nvSpPr>
        <p:spPr bwMode="auto">
          <a:xfrm>
            <a:off x="611560" y="5229200"/>
            <a:ext cx="4104456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SCOTT&gt;DROP SYNONYM e2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1988840"/>
            <a:ext cx="7200800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11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SEQUENCE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SYNONYM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11.SEQUENCE &amp; SYNONYM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536" y="1124744"/>
            <a:ext cx="367240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SEQUENCE (</a:t>
            </a:r>
            <a:r>
              <a:rPr lang="ko-KR" altLang="ko-KR" b="1" dirty="0" smtClean="0">
                <a:solidFill>
                  <a:schemeClr val="tx1"/>
                </a:solidFill>
              </a:rPr>
              <a:t>시퀀스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576" y="1628800"/>
            <a:ext cx="80648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연속적인 번호를 만들어 주는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39552" y="2780928"/>
            <a:ext cx="7632848" cy="30963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CREATE  SEQUENCE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sequence_name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[INCREMENT BY n] &lt;-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시퀀스 번호의 증가 값으로 기본값은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[START WITH n] &lt;-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시퀀스 시작번호로 기본값은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[MAXVALUE n | NOMAXVALUE] &lt;-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생성 가능한 시퀀스 최대값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[MINVALUE n | NOMINVALUE] &lt;-CYCLE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일 경우 새로 시작되는 값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[CYCLE | NOCYCLE] &lt;-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시퀀스 번호를 순환 사용할 것인지 지정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[CACHE n | NOCACHE] &lt;-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시퀀스 생성속도를 개선하기 위해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캐싱여부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지정</a:t>
            </a:r>
            <a:endParaRPr kumimoji="1" 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5576" y="2276872"/>
            <a:ext cx="172819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문  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11.SEQUENCE &amp; SYNONYM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504" y="1196752"/>
            <a:ext cx="8892480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예제</a:t>
            </a:r>
            <a:r>
              <a:rPr lang="en-US" altLang="ko-KR" b="1" dirty="0" smtClean="0">
                <a:solidFill>
                  <a:schemeClr val="tx1"/>
                </a:solidFill>
              </a:rPr>
              <a:t>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- </a:t>
            </a:r>
            <a:r>
              <a:rPr lang="ko-KR" altLang="ko-KR" b="1" dirty="0" smtClean="0">
                <a:solidFill>
                  <a:schemeClr val="tx1"/>
                </a:solidFill>
              </a:rPr>
              <a:t>아래의 조건으로 제품 주문번호를 생성하기 위해 사용할</a:t>
            </a:r>
            <a:r>
              <a:rPr lang="en-US" altLang="ko-KR" b="1" dirty="0" smtClean="0">
                <a:solidFill>
                  <a:schemeClr val="tx1"/>
                </a:solidFill>
              </a:rPr>
              <a:t> SEQUENCE </a:t>
            </a:r>
            <a:r>
              <a:rPr lang="ko-KR" altLang="ko-KR" b="1" dirty="0" smtClean="0">
                <a:solidFill>
                  <a:schemeClr val="tx1"/>
                </a:solidFill>
              </a:rPr>
              <a:t>를 만드세요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* SEQUENCE </a:t>
            </a:r>
            <a:r>
              <a:rPr lang="ko-KR" altLang="ko-KR" b="1" dirty="0" smtClean="0">
                <a:solidFill>
                  <a:schemeClr val="tx1"/>
                </a:solidFill>
              </a:rPr>
              <a:t>명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seq_jumun_no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* </a:t>
            </a:r>
            <a:r>
              <a:rPr lang="ko-KR" altLang="ko-KR" b="1" dirty="0" smtClean="0">
                <a:solidFill>
                  <a:schemeClr val="tx1"/>
                </a:solidFill>
              </a:rPr>
              <a:t>시작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번호</a:t>
            </a:r>
            <a:r>
              <a:rPr lang="en-US" altLang="ko-KR" b="1" dirty="0" smtClean="0">
                <a:solidFill>
                  <a:schemeClr val="tx1"/>
                </a:solidFill>
              </a:rPr>
              <a:t>: 1000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* </a:t>
            </a:r>
            <a:r>
              <a:rPr lang="ko-KR" altLang="ko-KR" b="1" dirty="0" smtClean="0">
                <a:solidFill>
                  <a:schemeClr val="tx1"/>
                </a:solidFill>
              </a:rPr>
              <a:t>끝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번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호</a:t>
            </a:r>
            <a:r>
              <a:rPr lang="en-US" altLang="ko-KR" b="1" dirty="0" smtClean="0">
                <a:solidFill>
                  <a:schemeClr val="tx1"/>
                </a:solidFill>
              </a:rPr>
              <a:t>: 1010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* </a:t>
            </a:r>
            <a:r>
              <a:rPr lang="ko-KR" altLang="ko-KR" b="1" dirty="0" smtClean="0">
                <a:solidFill>
                  <a:schemeClr val="tx1"/>
                </a:solidFill>
              </a:rPr>
              <a:t>증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값</a:t>
            </a:r>
            <a:r>
              <a:rPr lang="en-US" altLang="ko-KR" b="1" dirty="0" smtClean="0">
                <a:solidFill>
                  <a:schemeClr val="tx1"/>
                </a:solidFill>
              </a:rPr>
              <a:t>: 1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* </a:t>
            </a:r>
            <a:r>
              <a:rPr lang="ko-KR" altLang="ko-KR" b="1" dirty="0" smtClean="0">
                <a:solidFill>
                  <a:schemeClr val="tx1"/>
                </a:solidFill>
              </a:rPr>
              <a:t>반복 되고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캐싱은</a:t>
            </a:r>
            <a:r>
              <a:rPr lang="en-US" altLang="ko-KR" b="1" dirty="0" smtClean="0">
                <a:solidFill>
                  <a:schemeClr val="tx1"/>
                </a:solidFill>
              </a:rPr>
              <a:t> 2</a:t>
            </a:r>
            <a:r>
              <a:rPr lang="ko-KR" altLang="ko-KR" b="1" dirty="0" smtClean="0">
                <a:solidFill>
                  <a:schemeClr val="tx1"/>
                </a:solidFill>
              </a:rPr>
              <a:t>개씩 되도록 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3777" name="AutoShape 1"/>
          <p:cNvSpPr>
            <a:spLocks noChangeArrowheads="1"/>
          </p:cNvSpPr>
          <p:nvPr/>
        </p:nvSpPr>
        <p:spPr bwMode="auto">
          <a:xfrm>
            <a:off x="1907704" y="3645024"/>
            <a:ext cx="4680520" cy="23762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SEQUENCE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seq_jumun_no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INCREMENT BY 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START WITH 1000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MAXVALUE 1010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MINVALUE 990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CYCLE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CACHE 2 ;</a:t>
            </a:r>
            <a:endParaRPr kumimoji="1" lang="ko-KR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11.SEQUENCE &amp; SYNONYM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96752"/>
            <a:ext cx="47525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SEQUENCE </a:t>
            </a:r>
            <a:r>
              <a:rPr lang="ko-KR" altLang="ko-KR" b="1" dirty="0" smtClean="0">
                <a:solidFill>
                  <a:schemeClr val="tx1"/>
                </a:solidFill>
              </a:rPr>
              <a:t>생성 및 옵션 확인하기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02753" name="AutoShape 1"/>
          <p:cNvSpPr>
            <a:spLocks noChangeArrowheads="1"/>
          </p:cNvSpPr>
          <p:nvPr/>
        </p:nvSpPr>
        <p:spPr bwMode="auto">
          <a:xfrm>
            <a:off x="539552" y="1844824"/>
            <a:ext cx="3816424" cy="115212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TABLE jumun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( j_no  number(4)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j_name varchar2(10))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95936" y="2060848"/>
            <a:ext cx="3816424" cy="64807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예제용 테이블 생성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9552" y="3140968"/>
            <a:ext cx="5184576" cy="2952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SCOTT&gt;INSERT INTO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jumun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2  VALUES(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seq_jumun_no.NEXTVAL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,'AAAA</a:t>
            </a:r>
            <a:r>
              <a:rPr lang="en-US" altLang="ko-KR" sz="1600" dirty="0" smtClean="0">
                <a:solidFill>
                  <a:schemeClr val="tx1"/>
                </a:solidFill>
              </a:rPr>
              <a:t>');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1 row created.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SCOTT&gt;SELECT * FROM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jumun</a:t>
            </a:r>
            <a:r>
              <a:rPr lang="en-US" altLang="ko-KR" sz="1600" dirty="0" smtClean="0">
                <a:solidFill>
                  <a:schemeClr val="tx1"/>
                </a:solidFill>
              </a:rPr>
              <a:t> 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J_NO   J_NAME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---------- ------------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1000   AAAA</a:t>
            </a:r>
            <a:endParaRPr lang="ko-KR" altLang="ko-KR" sz="16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907704" y="3933056"/>
            <a:ext cx="24482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11.SEQUENCE &amp; SYNONYM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544" y="1196752"/>
            <a:ext cx="5616624" cy="48245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SCOTT&gt;INSERT INTO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jumun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2  VALUES(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seq_jumun_no.NEXTVAL,'BBBB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'</a:t>
            </a:r>
            <a:r>
              <a:rPr lang="en-US" altLang="ko-KR" sz="1600" dirty="0" smtClean="0">
                <a:solidFill>
                  <a:schemeClr val="tx1"/>
                </a:solidFill>
              </a:rPr>
              <a:t>) 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1 row created.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SCOTT&gt;SELECT * FROM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jumun</a:t>
            </a:r>
            <a:r>
              <a:rPr lang="en-US" altLang="ko-KR" sz="1600" dirty="0" smtClean="0">
                <a:solidFill>
                  <a:schemeClr val="tx1"/>
                </a:solidFill>
              </a:rPr>
              <a:t> 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J_NO   J_NAME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---------- ----------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1000   AAAA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1001   BBBB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SCOTT&gt;SELECT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seq_jumun_no.CURRVAL</a:t>
            </a:r>
            <a:r>
              <a:rPr lang="en-US" altLang="ko-KR" sz="1600" dirty="0" smtClean="0">
                <a:solidFill>
                  <a:schemeClr val="tx1"/>
                </a:solidFill>
              </a:rPr>
              <a:t> FROM dual;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CURRVAL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---------------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1001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979712" y="1988840"/>
            <a:ext cx="30243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267744" y="4653136"/>
            <a:ext cx="23762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292080" y="2492896"/>
            <a:ext cx="2915816" cy="10081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NEXTVAL : </a:t>
            </a:r>
            <a:r>
              <a:rPr lang="ko-KR" altLang="en-US" dirty="0" smtClean="0">
                <a:solidFill>
                  <a:schemeClr val="tx1"/>
                </a:solidFill>
              </a:rPr>
              <a:t>다음 값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CURRVAL : </a:t>
            </a:r>
            <a:r>
              <a:rPr lang="ko-KR" altLang="en-US" dirty="0" smtClean="0">
                <a:solidFill>
                  <a:schemeClr val="tx1"/>
                </a:solidFill>
              </a:rPr>
              <a:t>현재 값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6" idx="1"/>
          </p:cNvCxnSpPr>
          <p:nvPr/>
        </p:nvCxnSpPr>
        <p:spPr>
          <a:xfrm flipH="1" flipV="1">
            <a:off x="3491880" y="1988840"/>
            <a:ext cx="180020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1"/>
          </p:cNvCxnSpPr>
          <p:nvPr/>
        </p:nvCxnSpPr>
        <p:spPr>
          <a:xfrm flipH="1">
            <a:off x="3851920" y="2996952"/>
            <a:ext cx="1440160" cy="12961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11.SEQUENCE &amp; SYNONYM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24744"/>
            <a:ext cx="80648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Step 3. MAXVALUE / MINVALUE </a:t>
            </a:r>
            <a:r>
              <a:rPr lang="ko-KR" altLang="ko-KR" b="1" dirty="0" smtClean="0">
                <a:solidFill>
                  <a:schemeClr val="tx1"/>
                </a:solidFill>
              </a:rPr>
              <a:t>항목과</a:t>
            </a:r>
            <a:r>
              <a:rPr lang="en-US" altLang="ko-KR" b="1" dirty="0" smtClean="0">
                <a:solidFill>
                  <a:schemeClr val="tx1"/>
                </a:solidFill>
              </a:rPr>
              <a:t> CYCLE </a:t>
            </a:r>
            <a:r>
              <a:rPr lang="ko-KR" altLang="ko-KR" b="1" dirty="0" smtClean="0">
                <a:solidFill>
                  <a:schemeClr val="tx1"/>
                </a:solidFill>
              </a:rPr>
              <a:t>값을 테스트 합니다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1560" y="1700808"/>
            <a:ext cx="7776864" cy="381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SCOTT&gt; BEGIN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FOR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in 1..11 LOOP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3    INSERT INTO </a:t>
            </a:r>
            <a:r>
              <a:rPr lang="en-US" altLang="ko-KR" dirty="0" err="1" smtClean="0">
                <a:solidFill>
                  <a:schemeClr val="tx1"/>
                </a:solidFill>
              </a:rPr>
              <a:t>jumun</a:t>
            </a:r>
            <a:r>
              <a:rPr lang="en-US" altLang="ko-KR" dirty="0" smtClean="0">
                <a:solidFill>
                  <a:schemeClr val="tx1"/>
                </a:solidFill>
              </a:rPr>
              <a:t> VALUES(</a:t>
            </a:r>
            <a:r>
              <a:rPr lang="en-US" altLang="ko-KR" dirty="0" err="1" smtClean="0">
                <a:solidFill>
                  <a:schemeClr val="tx1"/>
                </a:solidFill>
              </a:rPr>
              <a:t>seq_jumun_no.NEXTVAL</a:t>
            </a:r>
            <a:r>
              <a:rPr lang="en-US" altLang="ko-KR" dirty="0" smtClean="0">
                <a:solidFill>
                  <a:schemeClr val="tx1"/>
                </a:solidFill>
              </a:rPr>
              <a:t> 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4                               DBMS_RANDOM.STRING('A',4) 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5    END LOOP;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6  COMMIT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7  END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8 /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PL/SQL procedure successfully completed.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07904" y="3429000"/>
            <a:ext cx="4464496" cy="8640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시퀀스 번호를 모두 소진되게끔 데이터를 </a:t>
            </a:r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r>
              <a:rPr lang="ko-KR" altLang="en-US" dirty="0" smtClean="0">
                <a:solidFill>
                  <a:schemeClr val="tx1"/>
                </a:solidFill>
              </a:rPr>
              <a:t>건 입력하는 </a:t>
            </a:r>
            <a:r>
              <a:rPr lang="en-US" altLang="ko-KR" dirty="0" smtClean="0">
                <a:solidFill>
                  <a:schemeClr val="tx1"/>
                </a:solidFill>
              </a:rPr>
              <a:t>PL/SQL </a:t>
            </a:r>
            <a:r>
              <a:rPr lang="ko-KR" altLang="en-US" dirty="0" smtClean="0">
                <a:solidFill>
                  <a:schemeClr val="tx1"/>
                </a:solidFill>
              </a:rPr>
              <a:t>입니다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11.SEQUENCE &amp; SYNONYM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544" y="1340768"/>
            <a:ext cx="7200800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SCOTT&gt;SELECT * FROM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jumun</a:t>
            </a:r>
            <a:r>
              <a:rPr lang="en-US" altLang="ko-KR" sz="1600" dirty="0" smtClean="0">
                <a:solidFill>
                  <a:schemeClr val="tx1"/>
                </a:solidFill>
              </a:rPr>
              <a:t> 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J_NO   J_NAME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---------- ----------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1000  AAAA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1001  BBBB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1002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ldXB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1003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UEJk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1004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ywWy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1005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hHAy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1006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wvhJ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1007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pWvQ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1008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ueod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1009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Iqeg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1010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UwuX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11 rows selected.</a:t>
            </a:r>
            <a:endParaRPr lang="ko-KR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9912" y="3068960"/>
            <a:ext cx="352839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r>
              <a:rPr lang="ko-KR" altLang="en-US" dirty="0" smtClean="0">
                <a:solidFill>
                  <a:schemeClr val="tx1"/>
                </a:solidFill>
              </a:rPr>
              <a:t>건의 데이터가 입력되었음이 확인됩니다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11.SEQUENCE &amp; SYNONYM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544" y="1196752"/>
            <a:ext cx="7992888" cy="48245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SCOTT&gt;INSERT INTO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jumun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2  VALUES(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seq_jumun_no.NEXTVAL,'DDDD</a:t>
            </a:r>
            <a:r>
              <a:rPr lang="en-US" altLang="ko-KR" sz="1600" dirty="0" smtClean="0">
                <a:solidFill>
                  <a:schemeClr val="tx1"/>
                </a:solidFill>
              </a:rPr>
              <a:t>') 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1 row created.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SCOTT&gt;SELECT * FROM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jumun</a:t>
            </a:r>
            <a:r>
              <a:rPr lang="en-US" altLang="ko-KR" sz="1600" dirty="0" smtClean="0">
                <a:solidFill>
                  <a:schemeClr val="tx1"/>
                </a:solidFill>
              </a:rPr>
              <a:t> 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J_NO    J_NAME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---------- ----------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1000  AAAA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1001  BBBB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(</a:t>
            </a:r>
            <a:r>
              <a:rPr lang="ko-KR" altLang="en-US" sz="1600" dirty="0" smtClean="0">
                <a:solidFill>
                  <a:schemeClr val="tx1"/>
                </a:solidFill>
              </a:rPr>
              <a:t>중간생략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J_NO   J_NAME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---------- ----------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990  DDDD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7584" y="4869160"/>
            <a:ext cx="1584176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39952" y="3284984"/>
            <a:ext cx="3888432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시퀀스 번호가 모두 소진되어 </a:t>
            </a:r>
            <a:r>
              <a:rPr lang="en-US" altLang="ko-KR" dirty="0" smtClean="0">
                <a:solidFill>
                  <a:schemeClr val="tx1"/>
                </a:solidFill>
              </a:rPr>
              <a:t>CYCLE </a:t>
            </a:r>
            <a:r>
              <a:rPr lang="ko-KR" altLang="en-US" dirty="0" smtClean="0">
                <a:solidFill>
                  <a:schemeClr val="tx1"/>
                </a:solidFill>
              </a:rPr>
              <a:t>옵션으로 준 </a:t>
            </a:r>
            <a:r>
              <a:rPr lang="en-US" altLang="ko-KR" dirty="0" smtClean="0">
                <a:solidFill>
                  <a:schemeClr val="tx1"/>
                </a:solidFill>
              </a:rPr>
              <a:t>MINVALUE </a:t>
            </a:r>
            <a:r>
              <a:rPr lang="ko-KR" altLang="en-US" dirty="0" smtClean="0">
                <a:solidFill>
                  <a:schemeClr val="tx1"/>
                </a:solidFill>
              </a:rPr>
              <a:t>값이 입력이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2" idx="3"/>
          </p:cNvCxnSpPr>
          <p:nvPr/>
        </p:nvCxnSpPr>
        <p:spPr>
          <a:xfrm flipH="1">
            <a:off x="2411760" y="4005064"/>
            <a:ext cx="165618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859</Words>
  <Application>Microsoft Office PowerPoint</Application>
  <PresentationFormat>화면 슬라이드 쇼(4:3)</PresentationFormat>
  <Paragraphs>265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kost</cp:lastModifiedBy>
  <cp:revision>200</cp:revision>
  <dcterms:created xsi:type="dcterms:W3CDTF">2012-11-06T06:53:25Z</dcterms:created>
  <dcterms:modified xsi:type="dcterms:W3CDTF">2013-04-18T00:04:55Z</dcterms:modified>
</cp:coreProperties>
</file>