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쿼리를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12.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쿼리를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계층쿼리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1196752"/>
            <a:ext cx="8208912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12.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쿼리를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33123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주요 문법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539552" y="1916832"/>
            <a:ext cx="5472608" cy="13681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LPAD(dname,LEVEL*6,'*')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FROM  dept2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3  CONNECT  BY  PRIOR dcode=pdept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4  START  WITH  dcode=0001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539552" y="3429000"/>
            <a:ext cx="5472608" cy="26642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 LPAD(dname,LEVEL*6,'*')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dept2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CONNECT  BY  dcode=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PRIOR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pdept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START WITH dcode=0001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사장실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12.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쿼리를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827584" y="1340768"/>
            <a:ext cx="7128792" cy="4608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LPAD(dname, LEVEL*7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'*')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dept2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CONNECT  BY  dcode=PRIOR pdept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START  WITH  dcode=1011 ;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****영업기획팀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***************영업부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**********************사장실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12.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쿼리를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568952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ko-KR" b="1" dirty="0" smtClean="0">
                <a:solidFill>
                  <a:schemeClr val="tx1"/>
                </a:solidFill>
              </a:rPr>
              <a:t> 쿼리 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아래와 같이 사원명과 부서와 직급을 합쳐서 출력하되 부서와 직급별로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ko-KR" b="1" dirty="0" smtClean="0">
                <a:solidFill>
                  <a:schemeClr val="tx1"/>
                </a:solidFill>
              </a:rPr>
              <a:t> 쿼리를 사용하여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직급이 없는 사람들은 직급을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smtClean="0">
                <a:solidFill>
                  <a:schemeClr val="tx1"/>
                </a:solidFill>
              </a:rPr>
              <a:t>사원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r>
              <a:rPr lang="ko-KR" altLang="ko-KR" b="1" dirty="0" smtClean="0">
                <a:solidFill>
                  <a:schemeClr val="tx1"/>
                </a:solidFill>
              </a:rPr>
              <a:t>으로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4005064"/>
            <a:ext cx="403244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 결과 화면은 다음 페이지에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12.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쿼리를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259632" y="1124744"/>
            <a:ext cx="6480720" cy="49963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이름과 직급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------------------------------------------------------------------------------------------------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나사장 사장실 대표이사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전부장 경영지원부 부장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백원만 재무관리팀 차장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천만득 총무팀 과장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최일도 경영지원부 과장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일지매 기술부 부장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유관순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H/W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과장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장금강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H/W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김문호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S/W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대리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나한라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S/W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노정호 영업부 부장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이윤나 영업기획팀 과장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이태백 영업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김설악 영업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최오대 영업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정북악 영업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강월악 영업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박지리 영업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윤주왕 영업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유도봉 영업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12.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쿼리를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56895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ko-KR" b="1" dirty="0" smtClean="0">
                <a:solidFill>
                  <a:schemeClr val="tx1"/>
                </a:solidFill>
              </a:rPr>
              <a:t> 쿼리 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</a:p>
          <a:p>
            <a:pPr>
              <a:buFontTx/>
              <a:buChar char="-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일지매 기술부장 아래에 속한 부하직원만 계층쿼리로 조회해서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ko-KR" b="1" dirty="0" smtClean="0">
                <a:solidFill>
                  <a:schemeClr val="tx1"/>
                </a:solidFill>
              </a:rPr>
              <a:t>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직급이 없는 사람은 사원으로 표시하세요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91680" y="3212976"/>
            <a:ext cx="5760640" cy="23042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이름과 직급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일지매 기술부 부장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유관순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H/W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과장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장금강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H/W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사원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김문호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S/W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대리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나한라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S/W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사원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2636912"/>
            <a:ext cx="17281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12.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쿼리를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849694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err="1" smtClean="0">
                <a:solidFill>
                  <a:schemeClr val="tx1"/>
                </a:solidFill>
              </a:rPr>
              <a:t>계층형</a:t>
            </a:r>
            <a:r>
              <a:rPr lang="ko-KR" altLang="ko-KR" b="1" dirty="0" smtClean="0">
                <a:solidFill>
                  <a:schemeClr val="tx1"/>
                </a:solidFill>
              </a:rPr>
              <a:t> 쿼리 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3: </a:t>
            </a:r>
          </a:p>
          <a:p>
            <a:pPr>
              <a:buFontTx/>
              <a:buChar char="-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박지리</a:t>
            </a:r>
            <a:r>
              <a:rPr lang="ko-KR" altLang="ko-KR" b="1" dirty="0" smtClean="0">
                <a:solidFill>
                  <a:schemeClr val="tx1"/>
                </a:solidFill>
              </a:rPr>
              <a:t> 사원의 상사들을 계층 쿼리로 아래 화면과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1115616" y="3296518"/>
            <a:ext cx="6912768" cy="222071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이름과 직급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--------------------------------------------------------------------------------------------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박지리 영업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 사원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이윤나 영업기획팀 과장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노정호 영업부 부장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------------------------------------------------------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나사장 사장실 대표이사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7624" y="2708920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결과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347</Words>
  <Application>Microsoft Office PowerPoint</Application>
  <PresentationFormat>화면 슬라이드 쇼(4:3)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201</cp:revision>
  <dcterms:created xsi:type="dcterms:W3CDTF">2012-11-06T06:53:25Z</dcterms:created>
  <dcterms:modified xsi:type="dcterms:W3CDTF">2013-04-18T00:05:03Z</dcterms:modified>
</cp:coreProperties>
</file>