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412776"/>
            <a:ext cx="7992888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ON DELETE CASCADE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FOREIGN KEY </a:t>
            </a:r>
            <a:r>
              <a:rPr lang="ko-KR" altLang="ko-KR" dirty="0" smtClean="0">
                <a:solidFill>
                  <a:schemeClr val="tx1"/>
                </a:solidFill>
              </a:rPr>
              <a:t>를 설정 후 부모 테이블 의 데이터를 지우고 싶은데 만약 자식테이블에서 부모테이블의 해당 데이터를 참조하고 있을 경우 지울 수가 없습니다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이럴 경우를 대비해서 </a:t>
            </a:r>
            <a:r>
              <a:rPr lang="en-US" altLang="ko-KR" dirty="0" smtClean="0">
                <a:solidFill>
                  <a:schemeClr val="tx1"/>
                </a:solidFill>
              </a:rPr>
              <a:t>FOREIGN KEY</a:t>
            </a:r>
            <a:r>
              <a:rPr lang="ko-KR" altLang="ko-KR" dirty="0" smtClean="0">
                <a:solidFill>
                  <a:schemeClr val="tx1"/>
                </a:solidFill>
              </a:rPr>
              <a:t>를 생성할 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설정함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옵션을 주면 부모테이블의 데이터가 지워지면 자식 테이블의 데이터도 함께 지우라는 의미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-ON DELETE SET NULL </a:t>
            </a:r>
          </a:p>
          <a:p>
            <a:r>
              <a:rPr lang="ko-KR" altLang="ko-KR" dirty="0" smtClean="0">
                <a:solidFill>
                  <a:schemeClr val="tx1"/>
                </a:solidFill>
              </a:rPr>
              <a:t>이 옵션은 부모테이블의 데이터가 지워질 경우 자식테이블의 값을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로 설정하라는 </a:t>
            </a:r>
            <a:r>
              <a:rPr lang="ko-KR" altLang="en-US" dirty="0" smtClean="0">
                <a:solidFill>
                  <a:schemeClr val="tx1"/>
                </a:solidFill>
              </a:rPr>
              <a:t>의미임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980728"/>
            <a:ext cx="61926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556792"/>
            <a:ext cx="78488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b="1" dirty="0" smtClean="0">
                <a:solidFill>
                  <a:schemeClr val="tx1"/>
                </a:solidFill>
              </a:rPr>
              <a:t> DISABLE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r>
              <a:rPr lang="en-US" altLang="ko-KR" b="1" dirty="0" smtClean="0">
                <a:solidFill>
                  <a:schemeClr val="tx1"/>
                </a:solidFill>
              </a:rPr>
              <a:t> ( NOVALIDATE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2161" name="AutoShape 1"/>
          <p:cNvSpPr>
            <a:spLocks noChangeArrowheads="1"/>
          </p:cNvSpPr>
          <p:nvPr/>
        </p:nvSpPr>
        <p:spPr bwMode="auto">
          <a:xfrm>
            <a:off x="539552" y="2132856"/>
            <a:ext cx="7704856" cy="37444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test_novalidate VALUES(1,'DDD');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test_novalidate VALUES(1,'DDD')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(SCOTT.SYS_C0014418) violated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Primary Key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설정되어 있는 컬럼이므로 중복된 데이터가 입력이 안됩니다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test_novalidate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NOVALIDATE  CONSTRAINT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SYS_C0014418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test_novalidate  VALUES(1,'DDD');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&lt;-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정상적으로 입력됩니다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2348880"/>
            <a:ext cx="2304256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DISABLE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NOVALIDATE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57606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Disable VALIDATE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772816"/>
            <a:ext cx="8496944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 VALUES(4,NULL);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 VALUES(4,NULL)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           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ORA-01400: cannot insert NULL into ("SCOTT"."TEST_VALIDATE"."NAME")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NAME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컬럼에</a:t>
            </a:r>
            <a:r>
              <a:rPr lang="en-US" altLang="ko-KR" dirty="0" smtClean="0">
                <a:solidFill>
                  <a:schemeClr val="tx1"/>
                </a:solidFill>
              </a:rPr>
              <a:t> NOT NULL </a:t>
            </a:r>
            <a:r>
              <a:rPr lang="ko-KR" altLang="ko-KR" dirty="0" smtClean="0">
                <a:solidFill>
                  <a:schemeClr val="tx1"/>
                </a:solidFill>
              </a:rPr>
              <a:t>제약 조건이 설정 되어 있어서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값을 허용하지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</a:rPr>
              <a:t> NOT NULL </a:t>
            </a:r>
            <a:r>
              <a:rPr lang="ko-KR" altLang="ko-KR" dirty="0" smtClean="0">
                <a:solidFill>
                  <a:schemeClr val="tx1"/>
                </a:solidFill>
              </a:rPr>
              <a:t>제약조건을</a:t>
            </a:r>
            <a:r>
              <a:rPr lang="en-US" altLang="ko-KR" dirty="0" smtClean="0">
                <a:solidFill>
                  <a:schemeClr val="tx1"/>
                </a:solidFill>
              </a:rPr>
              <a:t> DISABLE VALIDATE </a:t>
            </a:r>
            <a:r>
              <a:rPr lang="ko-KR" altLang="ko-KR" dirty="0" smtClean="0">
                <a:solidFill>
                  <a:schemeClr val="tx1"/>
                </a:solidFill>
              </a:rPr>
              <a:t>한 후 다시 입력해 보겠습니다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SCOTT&gt;ALTER  TABLE 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</a:t>
            </a:r>
            <a:r>
              <a:rPr lang="en-US" altLang="ko-KR" b="1" dirty="0" smtClean="0">
                <a:solidFill>
                  <a:schemeClr val="tx1"/>
                </a:solidFill>
              </a:rPr>
              <a:t>DISABLE  VALIDATE  CONSTRAINT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tv_name_nn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 altered.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1772816"/>
            <a:ext cx="8136904" cy="381642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 VALUES(4,NULL);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 VALUES(4,NULL)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ORA-25128: No insert/update/delete on table with constraint (SCOTT.TV_NAME_NN)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disabled and validated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여전히 입력이 안됩니다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에러 내역을 보면 해당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컬럼은</a:t>
            </a:r>
            <a:r>
              <a:rPr lang="en-US" altLang="ko-KR" dirty="0" smtClean="0">
                <a:solidFill>
                  <a:schemeClr val="tx1"/>
                </a:solidFill>
              </a:rPr>
              <a:t> Insert/update/delete </a:t>
            </a:r>
            <a:r>
              <a:rPr lang="ko-KR" altLang="ko-KR" dirty="0" smtClean="0">
                <a:solidFill>
                  <a:schemeClr val="tx1"/>
                </a:solidFill>
              </a:rPr>
              <a:t>작업을 수행할 수 없다는 내용을 보여줍니다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즉 이 옵션은 해당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데이터를 변경할 수 없게 하는 옵션입니다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96752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Disable VALIDATE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424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DISABLE 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옵션 설정 후 다른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 내용 변경하기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772816"/>
            <a:ext cx="8352928" cy="424847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sz="1500" dirty="0" smtClean="0">
                <a:solidFill>
                  <a:schemeClr val="tx1"/>
                </a:solidFill>
              </a:rPr>
              <a:t> VALUES(4,'DDD');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INSERT INTO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sz="1500" dirty="0" smtClean="0">
                <a:solidFill>
                  <a:schemeClr val="tx1"/>
                </a:solidFill>
              </a:rPr>
              <a:t> VALUES(4,'DDD')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*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ERROR at line 1: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ORA-25128: No insert/update/delete on table with constraint (SCOTT.TV_NAME_NN)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disabled and validated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 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-- NULL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값 입력 하기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 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sz="1500" dirty="0" smtClean="0">
                <a:solidFill>
                  <a:schemeClr val="tx1"/>
                </a:solidFill>
              </a:rPr>
              <a:t> VALUES(4,NULL);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INSERT INTO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sz="1500" dirty="0" smtClean="0">
                <a:solidFill>
                  <a:schemeClr val="tx1"/>
                </a:solidFill>
              </a:rPr>
              <a:t> VALUES(4,NULL)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*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ERROR at line 1: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ORA-25128: No insert/update/delete on table with constraint (SCOTT.TV_NAME_NN)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disabled and validated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340768"/>
            <a:ext cx="7992888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-- </a:t>
            </a:r>
            <a:r>
              <a:rPr lang="ko-KR" altLang="ko-KR" b="1" dirty="0" smtClean="0">
                <a:solidFill>
                  <a:schemeClr val="tx1"/>
                </a:solidFill>
              </a:rPr>
              <a:t>다른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컬럼에만</a:t>
            </a:r>
            <a:r>
              <a:rPr lang="ko-KR" altLang="ko-KR" b="1" dirty="0" smtClean="0">
                <a:solidFill>
                  <a:schemeClr val="tx1"/>
                </a:solidFill>
              </a:rPr>
              <a:t> 데이터 입력하기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(no)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VALUES(4)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test_validate</a:t>
            </a:r>
            <a:r>
              <a:rPr lang="en-US" altLang="ko-KR" dirty="0" smtClean="0">
                <a:solidFill>
                  <a:schemeClr val="tx1"/>
                </a:solidFill>
              </a:rPr>
              <a:t>(no)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ERROR at line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ORA-25128: No insert/update/delete on table with constraint (SCOTT.TV_NAME_NN)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disabled and validated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5157192"/>
            <a:ext cx="792088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위 테스트로 </a:t>
            </a:r>
            <a:r>
              <a:rPr lang="en-US" altLang="ko-KR" dirty="0" smtClean="0">
                <a:solidFill>
                  <a:schemeClr val="tx1"/>
                </a:solidFill>
              </a:rPr>
              <a:t>DISABLE VALIDATE </a:t>
            </a:r>
            <a:r>
              <a:rPr lang="ko-KR" altLang="en-US" dirty="0" smtClean="0">
                <a:solidFill>
                  <a:schemeClr val="tx1"/>
                </a:solidFill>
              </a:rPr>
              <a:t>옵션은 테이블의 변경을 막는 것임을 알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제약 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556792"/>
            <a:ext cx="79208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ENABLE NOVALIDATE : </a:t>
            </a:r>
            <a:r>
              <a:rPr lang="ko-KR" altLang="en-US" b="1" dirty="0" smtClean="0">
                <a:solidFill>
                  <a:schemeClr val="tx1"/>
                </a:solidFill>
              </a:rPr>
              <a:t>기존 데이터 검사 안하고 신규 데이터만 검사함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7041" name="AutoShape 1"/>
          <p:cNvSpPr>
            <a:spLocks noChangeArrowheads="1"/>
          </p:cNvSpPr>
          <p:nvPr/>
        </p:nvSpPr>
        <p:spPr bwMode="auto">
          <a:xfrm>
            <a:off x="755576" y="2060848"/>
            <a:ext cx="7632848" cy="32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VALUES(2,'BBB');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VALUES(3,NULL)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("SCOTT"."TEST_ENABLE"."NAME")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NOT NULL </a:t>
            </a:r>
            <a:r>
              <a:rPr lang="ko-KR" altLang="en-US" dirty="0" smtClean="0">
                <a:solidFill>
                  <a:schemeClr val="tx1"/>
                </a:solidFill>
              </a:rPr>
              <a:t>제약조건 때문에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번 값이 입력이 안되고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86017" name="AutoShape 1"/>
          <p:cNvSpPr>
            <a:spLocks noChangeArrowheads="1"/>
          </p:cNvSpPr>
          <p:nvPr/>
        </p:nvSpPr>
        <p:spPr bwMode="auto">
          <a:xfrm>
            <a:off x="395536" y="1556792"/>
            <a:ext cx="8136904" cy="34563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te_name_nn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잘 입력됩니다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그러나 이 데이터는 잘 못 된 데이터입니다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dirty="0" smtClean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현재 이 테이블에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번 행은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값이 들어갈 수 가 없으나 제약조건을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DISABLE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해서</a:t>
            </a:r>
            <a:r>
              <a:rPr kumimoji="1" lang="en-US" altLang="ko-KR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틀린 데이터가 들어 간 것입니다</a:t>
            </a:r>
            <a:r>
              <a:rPr kumimoji="1" lang="en-US" altLang="ko-KR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r>
              <a:rPr kumimoji="1" lang="ko-KR" altLang="en-US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이런 상황에서 제약조건을 </a:t>
            </a:r>
            <a:r>
              <a:rPr kumimoji="1" lang="en-US" altLang="ko-KR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ENABLE </a:t>
            </a:r>
            <a:r>
              <a:rPr kumimoji="1" lang="ko-KR" altLang="en-US" sz="16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하면서 </a:t>
            </a:r>
            <a:endParaRPr kumimoji="1" lang="en-US" altLang="ko-KR" sz="16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테스트를 진행합니다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</a:t>
            </a:r>
            <a:endParaRPr kumimoji="1" lang="en-US" altLang="ko-KR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5689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ENABLE NOVALIDATE </a:t>
            </a:r>
            <a:r>
              <a:rPr lang="ko-KR" altLang="ko-KR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제약조건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4993" name="AutoShape 1"/>
          <p:cNvSpPr>
            <a:spLocks noChangeArrowheads="1"/>
          </p:cNvSpPr>
          <p:nvPr/>
        </p:nvSpPr>
        <p:spPr bwMode="auto">
          <a:xfrm>
            <a:off x="251520" y="1700808"/>
            <a:ext cx="7992888" cy="44434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 NOVALIDATE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CONSTRAINT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te_name_nn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AAA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BBB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&lt;- 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행이 잘못된 데이터입니다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 INTO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test_enable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("SCOTT"."TEST_ENABLE"."NAME")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2780928"/>
            <a:ext cx="3816424" cy="2088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ENABLE NOVALIDATE </a:t>
            </a:r>
            <a:r>
              <a:rPr lang="ko-KR" altLang="en-US" dirty="0" smtClean="0">
                <a:solidFill>
                  <a:schemeClr val="tx1"/>
                </a:solidFill>
              </a:rPr>
              <a:t>옵션은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데이터는 확인 안하고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신규로 입력되는 데이터만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확인하는 옵션입니다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424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ENABLE 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name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b="1" dirty="0" smtClean="0">
                <a:solidFill>
                  <a:schemeClr val="tx1"/>
                </a:solidFill>
              </a:rPr>
              <a:t> 제약조건</a:t>
            </a:r>
            <a:r>
              <a:rPr lang="en-US" altLang="ko-KR" b="1" dirty="0" smtClean="0">
                <a:solidFill>
                  <a:schemeClr val="tx1"/>
                </a:solidFill>
              </a:rPr>
              <a:t> ENABLE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969" name="AutoShape 1"/>
          <p:cNvSpPr>
            <a:spLocks noChangeArrowheads="1"/>
          </p:cNvSpPr>
          <p:nvPr/>
        </p:nvSpPr>
        <p:spPr bwMode="auto">
          <a:xfrm>
            <a:off x="467544" y="1700808"/>
            <a:ext cx="8352928" cy="3816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test_enable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te_name_nn ;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test_enable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ENABLE  VALIDATE  CONSTRAINT  te_name_nn ;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VALIDATE CONSTRAINT te_name_nn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*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ORA-02293: cannot validate (SCOTT.TE_NAME_NN) - CHECK constraint violated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988840"/>
            <a:ext cx="4032448" cy="1440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ENABLE VALIDATE </a:t>
            </a:r>
            <a:r>
              <a:rPr lang="ko-KR" altLang="en-US" dirty="0" smtClean="0">
                <a:solidFill>
                  <a:schemeClr val="tx1"/>
                </a:solidFill>
              </a:rPr>
              <a:t>옵션은 기존 데이터도 체크하고 신규 데이터도 체크함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현재 기존 데이터에 문제가 있어서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ENABLE  </a:t>
            </a:r>
            <a:r>
              <a:rPr lang="ko-KR" altLang="en-US" dirty="0" smtClean="0">
                <a:solidFill>
                  <a:schemeClr val="tx1"/>
                </a:solidFill>
              </a:rPr>
              <a:t>이 안됨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8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052736"/>
            <a:ext cx="84249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EXCEPTIONS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ENABLE VALIDATE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7704" y="2564904"/>
            <a:ext cx="504056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실습은 교재 </a:t>
            </a:r>
            <a:r>
              <a:rPr lang="en-US" altLang="ko-KR" dirty="0" smtClean="0">
                <a:solidFill>
                  <a:schemeClr val="tx1"/>
                </a:solidFill>
              </a:rPr>
              <a:t>295 – 297 </a:t>
            </a:r>
            <a:r>
              <a:rPr lang="ko-KR" altLang="en-US" dirty="0" smtClean="0">
                <a:solidFill>
                  <a:schemeClr val="tx1"/>
                </a:solidFill>
              </a:rPr>
              <a:t>페이지를 참고하세요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3448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1921" name="AutoShape 1"/>
          <p:cNvSpPr>
            <a:spLocks noChangeArrowheads="1"/>
          </p:cNvSpPr>
          <p:nvPr/>
        </p:nvSpPr>
        <p:spPr bwMode="auto">
          <a:xfrm>
            <a:off x="683568" y="1844824"/>
            <a:ext cx="7200800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owner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constraint_name, constraint_type, status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user_constraints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table_name='EMP4';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3645024"/>
            <a:ext cx="748883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위 </a:t>
            </a:r>
            <a:r>
              <a:rPr lang="ko-KR" altLang="en-US" dirty="0" smtClean="0">
                <a:solidFill>
                  <a:schemeClr val="tx1"/>
                </a:solidFill>
              </a:rPr>
              <a:t>칼</a:t>
            </a:r>
            <a:r>
              <a:rPr lang="ko-KR" altLang="ko-KR" dirty="0" smtClean="0">
                <a:solidFill>
                  <a:schemeClr val="tx1"/>
                </a:solidFill>
              </a:rPr>
              <a:t>럼 중에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constraint_type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의 타입 값 중</a:t>
            </a:r>
            <a:r>
              <a:rPr lang="en-US" altLang="ko-KR" dirty="0" smtClean="0">
                <a:solidFill>
                  <a:schemeClr val="tx1"/>
                </a:solidFill>
              </a:rPr>
              <a:t> P: Primary Key , U :Unique , C: CHECK , R:</a:t>
            </a:r>
            <a:r>
              <a:rPr lang="ko-KR" altLang="ko-KR" dirty="0" err="1" smtClean="0">
                <a:solidFill>
                  <a:schemeClr val="tx1"/>
                </a:solidFill>
              </a:rPr>
              <a:t>외래키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를</a:t>
            </a:r>
            <a:r>
              <a:rPr lang="ko-KR" altLang="ko-KR" dirty="0" smtClean="0">
                <a:solidFill>
                  <a:schemeClr val="tx1"/>
                </a:solidFill>
              </a:rPr>
              <a:t> 의미합니다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052736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 FOREIGN KEY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8496944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SELECT </a:t>
            </a:r>
            <a:r>
              <a:rPr lang="en-US" altLang="ko-KR" dirty="0" err="1" smtClean="0">
                <a:solidFill>
                  <a:schemeClr val="tx1"/>
                </a:solidFill>
              </a:rPr>
              <a:t>a.table_name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Child_Table</a:t>
            </a:r>
            <a:r>
              <a:rPr lang="en-US" altLang="ko-KR" dirty="0" smtClean="0">
                <a:solidFill>
                  <a:schemeClr val="tx1"/>
                </a:solidFill>
              </a:rPr>
              <a:t>",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c.column_name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Child_Column</a:t>
            </a:r>
            <a:r>
              <a:rPr lang="en-US" altLang="ko-KR" dirty="0" smtClean="0">
                <a:solidFill>
                  <a:schemeClr val="tx1"/>
                </a:solidFill>
              </a:rPr>
              <a:t>",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a.constraint_name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Child_Cons_name</a:t>
            </a:r>
            <a:r>
              <a:rPr lang="en-US" altLang="ko-KR" dirty="0" smtClean="0">
                <a:solidFill>
                  <a:schemeClr val="tx1"/>
                </a:solidFill>
              </a:rPr>
              <a:t>",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b.table_name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Parent_Table</a:t>
            </a:r>
            <a:r>
              <a:rPr lang="en-US" altLang="ko-KR" dirty="0" smtClean="0">
                <a:solidFill>
                  <a:schemeClr val="tx1"/>
                </a:solidFill>
              </a:rPr>
              <a:t>"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a.r_constraint_name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Parent_Cons_name</a:t>
            </a:r>
            <a:r>
              <a:rPr lang="en-US" altLang="ko-KR" dirty="0" smtClean="0">
                <a:solidFill>
                  <a:schemeClr val="tx1"/>
                </a:solidFill>
              </a:rPr>
              <a:t>"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6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d.column_name</a:t>
            </a:r>
            <a:r>
              <a:rPr lang="en-US" altLang="ko-KR" dirty="0" smtClean="0">
                <a:solidFill>
                  <a:schemeClr val="tx1"/>
                </a:solidFill>
              </a:rPr>
              <a:t>  "</a:t>
            </a:r>
            <a:r>
              <a:rPr lang="en-US" altLang="ko-KR" dirty="0" err="1" smtClean="0">
                <a:solidFill>
                  <a:schemeClr val="tx1"/>
                </a:solidFill>
              </a:rPr>
              <a:t>Parent_Column</a:t>
            </a:r>
            <a:r>
              <a:rPr lang="en-US" altLang="ko-KR" dirty="0" smtClean="0">
                <a:solidFill>
                  <a:schemeClr val="tx1"/>
                </a:solidFill>
              </a:rPr>
              <a:t>"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7  FROM  </a:t>
            </a:r>
            <a:r>
              <a:rPr lang="en-US" altLang="ko-KR" dirty="0" err="1" smtClean="0">
                <a:solidFill>
                  <a:schemeClr val="tx1"/>
                </a:solidFill>
              </a:rPr>
              <a:t>user_constraints</a:t>
            </a:r>
            <a:r>
              <a:rPr lang="en-US" altLang="ko-KR" dirty="0" smtClean="0">
                <a:solidFill>
                  <a:schemeClr val="tx1"/>
                </a:solidFill>
              </a:rPr>
              <a:t>  a , </a:t>
            </a:r>
            <a:r>
              <a:rPr lang="en-US" altLang="ko-KR" dirty="0" err="1" smtClean="0">
                <a:solidFill>
                  <a:schemeClr val="tx1"/>
                </a:solidFill>
              </a:rPr>
              <a:t>user_constraints</a:t>
            </a:r>
            <a:r>
              <a:rPr lang="en-US" altLang="ko-KR" dirty="0" smtClean="0">
                <a:solidFill>
                  <a:schemeClr val="tx1"/>
                </a:solidFill>
              </a:rPr>
              <a:t>  b , </a:t>
            </a:r>
            <a:r>
              <a:rPr lang="en-US" altLang="ko-KR" dirty="0" err="1" smtClean="0">
                <a:solidFill>
                  <a:schemeClr val="tx1"/>
                </a:solidFill>
              </a:rPr>
              <a:t>user_cons_columns</a:t>
            </a:r>
            <a:r>
              <a:rPr lang="en-US" altLang="ko-KR" dirty="0" smtClean="0">
                <a:solidFill>
                  <a:schemeClr val="tx1"/>
                </a:solidFill>
              </a:rPr>
              <a:t>  c,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8          (SELECT </a:t>
            </a:r>
            <a:r>
              <a:rPr lang="en-US" altLang="ko-KR" dirty="0" err="1" smtClean="0">
                <a:solidFill>
                  <a:schemeClr val="tx1"/>
                </a:solidFill>
              </a:rPr>
              <a:t>constraint_name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column_name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table_name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9           FROM  </a:t>
            </a:r>
            <a:r>
              <a:rPr lang="en-US" altLang="ko-KR" dirty="0" err="1" smtClean="0">
                <a:solidFill>
                  <a:schemeClr val="tx1"/>
                </a:solidFill>
              </a:rPr>
              <a:t>user_cons_columns</a:t>
            </a:r>
            <a:r>
              <a:rPr lang="en-US" altLang="ko-KR" dirty="0" smtClean="0">
                <a:solidFill>
                  <a:schemeClr val="tx1"/>
                </a:solidFill>
              </a:rPr>
              <a:t>) 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10  WHERE  </a:t>
            </a:r>
            <a:r>
              <a:rPr lang="en-US" altLang="ko-KR" dirty="0" err="1" smtClean="0">
                <a:solidFill>
                  <a:schemeClr val="tx1"/>
                </a:solidFill>
              </a:rPr>
              <a:t>a.r_constraint_name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b.constraint_name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11  AND    </a:t>
            </a:r>
            <a:r>
              <a:rPr lang="en-US" altLang="ko-KR" dirty="0" err="1" smtClean="0">
                <a:solidFill>
                  <a:schemeClr val="tx1"/>
                </a:solidFill>
              </a:rPr>
              <a:t>a.constraint_name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c.constraint_name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12  AND    </a:t>
            </a:r>
            <a:r>
              <a:rPr lang="en-US" altLang="ko-KR" dirty="0" err="1" smtClean="0">
                <a:solidFill>
                  <a:schemeClr val="tx1"/>
                </a:solidFill>
              </a:rPr>
              <a:t>a.r_constraint_name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d.constraint_name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13  AND    </a:t>
            </a:r>
            <a:r>
              <a:rPr lang="en-US" altLang="ko-KR" dirty="0" err="1" smtClean="0">
                <a:solidFill>
                  <a:schemeClr val="tx1"/>
                </a:solidFill>
              </a:rPr>
              <a:t>a.constraint_type</a:t>
            </a:r>
            <a:r>
              <a:rPr lang="en-US" altLang="ko-KR" dirty="0" smtClean="0">
                <a:solidFill>
                  <a:schemeClr val="tx1"/>
                </a:solidFill>
              </a:rPr>
              <a:t>='R'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64087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ko-KR" b="1" dirty="0" smtClean="0">
                <a:solidFill>
                  <a:schemeClr val="tx1"/>
                </a:solidFill>
              </a:rPr>
              <a:t>제약조건 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9873" name="AutoShape 1"/>
          <p:cNvSpPr>
            <a:spLocks noChangeArrowheads="1"/>
          </p:cNvSpPr>
          <p:nvPr/>
        </p:nvSpPr>
        <p:spPr bwMode="auto">
          <a:xfrm>
            <a:off x="683568" y="1772816"/>
            <a:ext cx="6912768" cy="9361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DROP  CONSTRAINT  emp4_name_fk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3528" y="1844824"/>
          <a:ext cx="8496944" cy="3312367"/>
        </p:xfrm>
        <a:graphic>
          <a:graphicData uri="http://schemas.openxmlformats.org/drawingml/2006/table">
            <a:tbl>
              <a:tblPr/>
              <a:tblGrid>
                <a:gridCol w="1928025"/>
                <a:gridCol w="6568919"/>
              </a:tblGrid>
              <a:tr h="2901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 이름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427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NOT  NULL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이 조건이 설정 된 컬럼에는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NULL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값이 입력되지 못합니다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UNIQUE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이 조건이 설정 된 컬럼에는 중복된 값이 입력되지 못합니다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4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이 조건은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NOT NULL + UNIQUE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의 의미를 가지며 테이블 내에서 데이터들끼리의 유일성을 보장하는 컬럼에 설정 할 수 있으며 테이블 당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개만 설정할 수 있습니다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이 조건은 다른 테이블의 컬럼을 참조해서 무결성 검사를 하게 됩니다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1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CHECK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이 조건으로 설정된 값만 입력을 허용하고 나머지는 거부됩니다</a:t>
                      </a: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95536" y="1196752"/>
            <a:ext cx="46805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제약 조건의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42484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FOREIGN KEY </a:t>
            </a:r>
            <a:r>
              <a:rPr lang="ko-KR" altLang="en-US" b="1" dirty="0" smtClean="0">
                <a:solidFill>
                  <a:schemeClr val="tx1"/>
                </a:solidFill>
              </a:rPr>
              <a:t>제약조건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참조키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988840"/>
            <a:ext cx="7776864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44644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각 제약 조건의 설정 방법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72816"/>
            <a:ext cx="4104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생성시에 동시에 설정하기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8305" name="AutoShape 1"/>
          <p:cNvSpPr>
            <a:spLocks noChangeArrowheads="1"/>
          </p:cNvSpPr>
          <p:nvPr/>
        </p:nvSpPr>
        <p:spPr bwMode="auto">
          <a:xfrm>
            <a:off x="467544" y="2420888"/>
            <a:ext cx="8208912" cy="37444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TABLE emp3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  NUMBER(4)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CONSTRAINT  emp3_no_pk  PRIMARY KEY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name VARCHAR2(10)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CONSTRAINT  emp3_name_nn  NOT NULL,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jumin  VARCHAR2(13)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 CONSTRAINT  emp3_jumin_nn  NOT NULL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 CONSTRAINT  emp3_jumin_uk  UNIQUE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area  NUMBER(1)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   CONSTRAINT  emp3_area_ck  CHECK ( area &lt; 5 ),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deptno VARCHAR2(6)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   CONSTRAINT  emp3_deptno_fk  REFERENCES  dept2(dcode)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7281" name="AutoShape 1"/>
          <p:cNvSpPr>
            <a:spLocks noChangeArrowheads="1"/>
          </p:cNvSpPr>
          <p:nvPr/>
        </p:nvSpPr>
        <p:spPr bwMode="auto">
          <a:xfrm>
            <a:off x="899592" y="1844824"/>
            <a:ext cx="6624736" cy="30243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 no  NUMBER(4)  PRIMARY KEY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name  VARCHAR2(10)  NOT NULL,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jumin  VARCHAR2(13)  NOT NULL  UNIQUE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area  NUMBER(1)  CHECK ( area &lt; 5 ),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deptno VARCHAR2(6)  REFERENCES  dept2(dcode)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1268760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약식으로 생성하기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생성 후 추가하기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6257" name="AutoShape 1"/>
          <p:cNvSpPr>
            <a:spLocks noChangeArrowheads="1"/>
          </p:cNvSpPr>
          <p:nvPr/>
        </p:nvSpPr>
        <p:spPr bwMode="auto">
          <a:xfrm>
            <a:off x="755576" y="1772816"/>
            <a:ext cx="626469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emp4_name_uk  UNIQUE(name)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6258" name="AutoShape 2"/>
          <p:cNvSpPr>
            <a:spLocks noChangeArrowheads="1"/>
          </p:cNvSpPr>
          <p:nvPr/>
        </p:nvSpPr>
        <p:spPr bwMode="auto">
          <a:xfrm>
            <a:off x="683568" y="2780928"/>
            <a:ext cx="6264696" cy="33843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emp4_area_nn  NOT  NULL(area)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ADD CONSTRAINT emp4_area_nn NOT NULL(area)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ORA-00904: : invalid identifier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MODIFY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(area  constraint  emp4_area_nn  NOT NULL)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20072" y="3933056"/>
            <a:ext cx="3600400" cy="720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&lt;-&gt; NOT NULL  </a:t>
            </a:r>
            <a:r>
              <a:rPr lang="ko-KR" altLang="en-US" b="1" dirty="0" smtClean="0">
                <a:solidFill>
                  <a:schemeClr val="tx1"/>
                </a:solidFill>
              </a:rPr>
              <a:t>변경방법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844824"/>
            <a:ext cx="835292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-emp4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no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컬럼이</a:t>
            </a:r>
            <a:r>
              <a:rPr lang="en-US" altLang="ko-KR" b="1" dirty="0" smtClean="0">
                <a:solidFill>
                  <a:schemeClr val="tx1"/>
                </a:solidFill>
              </a:rPr>
              <a:t>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b="1" dirty="0" smtClean="0">
                <a:solidFill>
                  <a:schemeClr val="tx1"/>
                </a:solidFill>
              </a:rPr>
              <a:t> 값을 참조하도록 참조키 제약조건을 설정하세요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.(emp4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5233" name="AutoShape 1"/>
          <p:cNvSpPr>
            <a:spLocks noChangeArrowheads="1"/>
          </p:cNvSpPr>
          <p:nvPr/>
        </p:nvSpPr>
        <p:spPr bwMode="auto">
          <a:xfrm>
            <a:off x="611560" y="2780928"/>
            <a:ext cx="6840760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emp4_no_fk  FOREIGN KEY(no)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emp2(empno)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196752"/>
            <a:ext cx="59046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/>
                </a:solidFill>
              </a:rPr>
              <a:t>- FOREIGN KEY </a:t>
            </a:r>
            <a:r>
              <a:rPr lang="ko-KR" altLang="en-US" b="1" dirty="0" smtClean="0">
                <a:solidFill>
                  <a:schemeClr val="tx1"/>
                </a:solidFill>
              </a:rPr>
              <a:t>추가하기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제약조건을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64087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FOREIGN KEY </a:t>
            </a:r>
            <a:r>
              <a:rPr lang="ko-KR" altLang="en-US" b="1" dirty="0" smtClean="0">
                <a:solidFill>
                  <a:schemeClr val="tx1"/>
                </a:solidFill>
              </a:rPr>
              <a:t>추가 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209" name="AutoShape 1"/>
          <p:cNvSpPr>
            <a:spLocks noChangeArrowheads="1"/>
          </p:cNvSpPr>
          <p:nvPr/>
        </p:nvSpPr>
        <p:spPr bwMode="auto">
          <a:xfrm>
            <a:off x="323528" y="1556792"/>
            <a:ext cx="8496944" cy="4680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emp4_name_fk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REFERENCES  emp2(name)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3: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ORA-02270: no matching unique or primary key for this column-list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emp4_name_fk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1840" y="4221088"/>
            <a:ext cx="5544616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부모테이블 칼럼에 </a:t>
            </a:r>
            <a:r>
              <a:rPr lang="en-US" altLang="ko-KR" b="1" dirty="0" smtClean="0">
                <a:solidFill>
                  <a:schemeClr val="tx1"/>
                </a:solidFill>
              </a:rPr>
              <a:t>Unique </a:t>
            </a:r>
            <a:r>
              <a:rPr lang="ko-KR" altLang="en-US" b="1" dirty="0" smtClean="0">
                <a:solidFill>
                  <a:schemeClr val="tx1"/>
                </a:solidFill>
              </a:rPr>
              <a:t>나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Pk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칼럼이어야 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1305</Words>
  <Application>Microsoft Office PowerPoint</Application>
  <PresentationFormat>화면 슬라이드 쇼(4:3)</PresentationFormat>
  <Paragraphs>280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177</cp:revision>
  <dcterms:created xsi:type="dcterms:W3CDTF">2012-11-06T06:53:25Z</dcterms:created>
  <dcterms:modified xsi:type="dcterms:W3CDTF">2013-04-18T00:04:16Z</dcterms:modified>
</cp:coreProperties>
</file>