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7847-CF1A-F557-BFB2-ECC0594E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F3D20-66E1-BDEB-2E53-1D35DCF0E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E6374-E592-22EC-FC71-89A1E95D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89D7-ACDB-4A56-879A-81C9F82CC989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C4B40-5D90-709F-51CE-0FDC40D0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036F-9769-09DE-837C-9D0F3676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0BFD-EA29-47C0-999A-B864DE311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2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59C2-2485-A071-13B2-E215D0C2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B73C-E7CA-B763-AFCA-E56E673B8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CF4D2-04CA-EFD7-7738-302A3740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89D7-ACDB-4A56-879A-81C9F82CC989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4549-4388-BCFB-CCF9-3919422F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4E5BC-596F-C082-1CC0-D29CBBAC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0BFD-EA29-47C0-999A-B864DE311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21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EDC31-2D6B-9FEF-FFA1-8DA604AC4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0E968-5795-176F-1CC6-A6BE0618F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3562C-0CA8-2199-EFFA-183F8420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89D7-ACDB-4A56-879A-81C9F82CC989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C8EF-E812-0C22-8281-1425236E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B7696-66CA-52BF-66F7-39EADC3F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0BFD-EA29-47C0-999A-B864DE311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D104-60F7-9A91-B4AB-06454375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2809F-DE76-AE55-19BC-FECAE5C30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12476-E355-383B-7612-A4A89C41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89D7-ACDB-4A56-879A-81C9F82CC989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D7069-D4A9-7D58-AE93-524ABE04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BD79A-2050-F639-1C6F-C79BF7A2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0BFD-EA29-47C0-999A-B864DE311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95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FB11-9C8C-2683-30AC-44D42BD0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65EC-9260-1B6A-1CDB-3677A352A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C1D40-FF0C-C8BB-25E7-187531D7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89D7-ACDB-4A56-879A-81C9F82CC989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8C61F-6657-9976-9E19-BA3D9889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22B03-7540-7B63-00D0-82210B81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0BFD-EA29-47C0-999A-B864DE311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0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0D5F-F8C6-BB53-A592-C88B9A82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75F9-BF48-CD2B-338C-5ECC68105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44561-A7A2-19B2-78B8-2658F2954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2FCA6-8673-3C2A-4E09-D0F10A1B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89D7-ACDB-4A56-879A-81C9F82CC989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4E15B-B3A9-9AF0-44BD-0DE6F657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236AF-1DC6-943C-7C42-D03E99C5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0BFD-EA29-47C0-999A-B864DE311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5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0D87-F12B-8869-5275-44BE70A0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655D5-1FC5-C5AF-A28A-901869625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177EB-5FFB-A656-1035-3A8762830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D2F36-E5A8-A5CC-F760-437A2C55A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B47D8-14E1-5858-0CBD-71B71D987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E6033-FEB0-26E5-9794-EC601CBE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89D7-ACDB-4A56-879A-81C9F82CC989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93B98-5E08-3AF2-8817-F3440A6A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4B1AC-0AFC-2B1A-3982-AEBE65A8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0BFD-EA29-47C0-999A-B864DE311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0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05F7-B230-7C22-BE58-A2A4E763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2D051-1A70-8E27-8892-9C2A2DDD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89D7-ACDB-4A56-879A-81C9F82CC989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CFC86-98E0-E69F-6098-F1A0C1A8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25B9E-5018-564F-FE84-497716EE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0BFD-EA29-47C0-999A-B864DE311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75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AD58D-0465-4B2E-9BD2-BE635C76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89D7-ACDB-4A56-879A-81C9F82CC989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BE060-0813-505E-28FE-F6AF91B1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AFEEB-7563-0DB9-A9D6-C1AC4802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0BFD-EA29-47C0-999A-B864DE311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9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4047-5D3A-EF5E-F3C7-F1C62690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D40F-0EF7-D3FB-1B01-5BB8373A2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71E9E-8922-DBFA-D8C1-B603BAC9F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3C95B-E6B8-FAC1-4D04-F4CFE2E5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89D7-ACDB-4A56-879A-81C9F82CC989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5F903-D0CB-E1B7-71BD-30D05DCD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19D9A-A27B-6CB0-4BF7-C891D273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0BFD-EA29-47C0-999A-B864DE311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21E7-48FA-4E62-9EAC-CB9112B8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E8504-5461-04BF-4999-11AAE9615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C3760-853D-2436-1634-E16795B1B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783F9-3F27-3A19-4388-1C7B524C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89D7-ACDB-4A56-879A-81C9F82CC989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9E38B-79A6-30AC-21F3-8EFB05D5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AC08F-6C19-A49E-41BE-72591593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0BFD-EA29-47C0-999A-B864DE311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5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9BE7E-C2AC-9658-5B57-51122619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989F6-6D6B-1093-4DB3-FCEA24357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70088-D79A-B727-5403-39CCCC26B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389D7-ACDB-4A56-879A-81C9F82CC989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0165-4105-560F-9492-8D00401F8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C1095-FE9F-A5D3-EA28-EAF0EE555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0BFD-EA29-47C0-999A-B864DE311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59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7EBA-4579-81CC-86BE-82FF586ED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Sentiment Analysis</a:t>
            </a:r>
            <a:br>
              <a:rPr lang="en-US" altLang="zh-CN" dirty="0"/>
            </a:br>
            <a:r>
              <a:rPr lang="en-US" altLang="zh-CN" sz="2000" dirty="0"/>
              <a:t>Group-28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075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96B5-624D-8391-225B-2EF33E3E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Approach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12E3A-64C2-7854-00AA-3BD0310F8B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TF-IDF but a bit different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𝑇𝐹𝐼𝐷𝐹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𝑇𝐹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-</a:t>
                </a:r>
                <a:r>
                  <a:rPr lang="en-US" altLang="zh-CN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𝑇𝐹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𝑆𝑒𝑡𝑡𝑖𝑛𝑔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𝑡𝑤𝑒𝑒𝑡𝑠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𝑡𝑤𝑒𝑒𝑡𝑠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                  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𝑇𝐹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r>
                  <a:rPr lang="en-US" altLang="zh-CN" dirty="0"/>
                  <a:t>In this case, the TF-IDF score could be negative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decide to try different classifiers</a:t>
                </a:r>
              </a:p>
              <a:p>
                <a:r>
                  <a:rPr lang="en-US" altLang="zh-CN" sz="1800" dirty="0"/>
                  <a:t>KNN, Naïve Bayes, Logistic Regression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12E3A-64C2-7854-00AA-3BD0310F8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29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0663-2A84-F621-A1C2-F0B3D7D7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 to add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81E1-2FA2-F376-0314-86B0906DC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Weighing </a:t>
            </a:r>
            <a:r>
              <a:rPr lang="en-US" altLang="zh-CN" sz="2000" dirty="0" err="1"/>
              <a:t>tf-idf</a:t>
            </a:r>
            <a:r>
              <a:rPr lang="en-US" altLang="zh-CN" sz="2000" dirty="0"/>
              <a:t> scores based on the distribution difference of the word between the positive dataset and the negative dataset</a:t>
            </a:r>
          </a:p>
          <a:p>
            <a:r>
              <a:rPr lang="en-US" altLang="zh-CN" sz="2000" dirty="0"/>
              <a:t>Adding morphology filters to pre-processing</a:t>
            </a:r>
          </a:p>
          <a:p>
            <a:r>
              <a:rPr lang="en-US" altLang="zh-CN" sz="2000" dirty="0"/>
              <a:t>Filtering names, @s, tags and other internet related expression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390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B6E0-B934-6CBE-51C8-9F22D93C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CC94-C73B-1130-5DF3-9FFEC4DFE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Precision, F-score, Recall and Accuracy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65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Theme</vt:lpstr>
      <vt:lpstr>Sentiment Analysis Group-28</vt:lpstr>
      <vt:lpstr>Our Approach</vt:lpstr>
      <vt:lpstr>Features to add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Winston Zhang</dc:creator>
  <cp:lastModifiedBy>Winston Zhang</cp:lastModifiedBy>
  <cp:revision>25</cp:revision>
  <dcterms:created xsi:type="dcterms:W3CDTF">2022-12-08T11:56:54Z</dcterms:created>
  <dcterms:modified xsi:type="dcterms:W3CDTF">2022-12-08T12:30:41Z</dcterms:modified>
</cp:coreProperties>
</file>