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3" d="100"/>
          <a:sy n="33" d="100"/>
        </p:scale>
        <p:origin x="-242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757909C-8ECC-498E-BED0-92A0517C0085}" type="datetimeFigureOut">
              <a:rPr lang="ru-RU" smtClean="0"/>
              <a:pPr/>
              <a:t>29.11.2016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99367D7-517D-4340-87C1-3456775DD19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57166"/>
            <a:ext cx="12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Настройки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621508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Быстрая гонка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6215082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Карьера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2396" y="6215082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6215082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Автомобили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24" y="285728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Forte" pitchFamily="66" charset="0"/>
              </a:rPr>
              <a:t>Выход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2859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Дальше мы нажимаем на Далее и выбираем одну из 4 трасс(трассы будут по временам года)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&amp;Kcy;&amp;acy;&amp;rcy;&amp;tcy;&amp;icy;&amp;ncy;&amp;kcy;&amp;icy; &amp;pcy;&amp;ocy; &amp;zcy;&amp;acy;&amp;pcy;&amp;rcy;&amp;ocy;&amp;scy;&amp;ucy; summ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4114800" cy="2571751"/>
          </a:xfrm>
          <a:prstGeom prst="rect">
            <a:avLst/>
          </a:prstGeom>
          <a:noFill/>
        </p:spPr>
      </p:pic>
      <p:pic>
        <p:nvPicPr>
          <p:cNvPr id="1028" name="Picture 4" descr="&amp;Kcy;&amp;acy;&amp;rcy;&amp;tcy;&amp;icy;&amp;ncy;&amp;kcy;&amp;icy; &amp;pcy;&amp;ocy; &amp;zcy;&amp;acy;&amp;pcy;&amp;rcy;&amp;ocy;&amp;scy;&amp;ucy; win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2"/>
            <a:ext cx="4143404" cy="2588804"/>
          </a:xfrm>
          <a:prstGeom prst="rect">
            <a:avLst/>
          </a:prstGeom>
          <a:noFill/>
        </p:spPr>
      </p:pic>
      <p:pic>
        <p:nvPicPr>
          <p:cNvPr id="1030" name="Picture 6" descr="&amp;Kcy;&amp;acy;&amp;rcy;&amp;tcy;&amp;icy;&amp;ncy;&amp;kcy;&amp;icy; &amp;pcy;&amp;ocy; &amp;zcy;&amp;acy;&amp;pcy;&amp;rcy;&amp;ocy;&amp;scy;&amp;ucy; autum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1" y="3571876"/>
            <a:ext cx="4143403" cy="2714620"/>
          </a:xfrm>
          <a:prstGeom prst="rect">
            <a:avLst/>
          </a:prstGeom>
          <a:noFill/>
        </p:spPr>
      </p:pic>
      <p:pic>
        <p:nvPicPr>
          <p:cNvPr id="1032" name="Picture 8" descr="&amp;Kcy;&amp;acy;&amp;rcy;&amp;tcy;&amp;icy;&amp;ncy;&amp;kcy;&amp;icy; &amp;pcy;&amp;ocy; &amp;zcy;&amp;acy;&amp;pcy;&amp;rcy;&amp;ocy;&amp;scy;&amp;ucy; spri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3643314"/>
            <a:ext cx="4071966" cy="26003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Дальше мы переходим в саму игру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28"/>
            <a:ext cx="6572296" cy="637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2859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нажатии на </a:t>
            </a:r>
            <a:r>
              <a:rPr lang="en-US" dirty="0" smtClean="0"/>
              <a:t>Esc </a:t>
            </a:r>
            <a:r>
              <a:rPr lang="ru-RU" dirty="0" smtClean="0"/>
              <a:t>мы переходим в окно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8675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При нажатии на продолжить продолжаем с отсчетом в 3 сек что бы игрок смог приготовиться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3143248"/>
            <a:ext cx="496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При нажатии на рестарт мы начинаем заново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4357694"/>
            <a:ext cx="68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При нажатии на выход мы выходим в главное меню(слайд №1)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Карьеры на данном этапе разработки не будет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нажатии на автомобили мы перейдем к просмотру авто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5786454"/>
            <a:ext cx="80724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Автомобили с подписанием марки и модели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826" y="1857364"/>
            <a:ext cx="235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Здесь будет описание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4572008"/>
            <a:ext cx="348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Здесь марка авто</a:t>
            </a:r>
            <a:endParaRPr lang="ru-RU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500042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Переход в главное меню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авторах будут титры создателей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5003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переходе в настройки мы увидим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5786478"/>
          </a:xfrm>
        </p:spPr>
        <p:txBody>
          <a:bodyPr>
            <a:normAutofit/>
          </a:bodyPr>
          <a:lstStyle/>
          <a:p>
            <a:r>
              <a:rPr lang="ru-RU" dirty="0" smtClean="0"/>
              <a:t>При нажатии на выход нас (в сайте</a:t>
            </a:r>
            <a:r>
              <a:rPr lang="en-US" dirty="0" smtClean="0"/>
              <a:t>: </a:t>
            </a:r>
            <a:r>
              <a:rPr lang="ru-RU" dirty="0" smtClean="0"/>
              <a:t>Закроет сайт) (в смартфоне</a:t>
            </a:r>
            <a:r>
              <a:rPr lang="en-US" dirty="0" smtClean="0"/>
              <a:t>:</a:t>
            </a:r>
            <a:r>
              <a:rPr lang="ru-RU" dirty="0" smtClean="0"/>
              <a:t> перейдет на главный экран)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0004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Вернуться в меню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142984"/>
            <a:ext cx="218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Настройки графики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14488"/>
            <a:ext cx="241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Настройка управления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6211669"/>
            <a:ext cx="642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Ползунок настройки звука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428604"/>
            <a:ext cx="168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Переключение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км/ч   или  м/ч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настройках графики мы увидим</a:t>
            </a:r>
            <a:br>
              <a:rPr lang="ru-RU" dirty="0" smtClean="0"/>
            </a:br>
            <a:r>
              <a:rPr lang="ru-RU" dirty="0" smtClean="0"/>
              <a:t>(на этапе сайта не будет этих настроек)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86512" y="357166"/>
            <a:ext cx="240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 в главное меню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14290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Переход в основные настройки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857232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Качество текстур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1357298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Качество теней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1785926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Качество эффектов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настройках управления мы увидим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643702" y="428604"/>
            <a:ext cx="240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Выход в главное меню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85728"/>
            <a:ext cx="325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Переход в основные настройки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928670"/>
            <a:ext cx="289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Переключатель управления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WASD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˄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˅</a:t>
            </a:r>
            <a:r>
              <a:rPr lang="ru-RU" dirty="0" smtClean="0">
                <a:solidFill>
                  <a:schemeClr val="bg1"/>
                </a:solidFill>
              </a:rPr>
              <a:t>&gt;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(8456)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 переходе в быструю гонку мы увидим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7224" y="5572140"/>
            <a:ext cx="699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Выбор автомобилей с подписанием марки и модели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20" y="6000768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Далее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112</TotalTime>
  <Words>207</Words>
  <Application>Microsoft Office PowerPoint</Application>
  <PresentationFormat>Экран (4:3)</PresentationFormat>
  <Paragraphs>40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Апекс</vt:lpstr>
      <vt:lpstr>Слайд 1</vt:lpstr>
      <vt:lpstr>При переходе в настройки мы увидим</vt:lpstr>
      <vt:lpstr>Слайд 3</vt:lpstr>
      <vt:lpstr>В настройках графики мы увидим (на этапе сайта не будет этих настроек)</vt:lpstr>
      <vt:lpstr>Слайд 5</vt:lpstr>
      <vt:lpstr>В настройках управления мы увидим</vt:lpstr>
      <vt:lpstr>Слайд 7</vt:lpstr>
      <vt:lpstr>При переходе в быструю гонку мы увидим</vt:lpstr>
      <vt:lpstr>Слайд 9</vt:lpstr>
      <vt:lpstr>Дальше мы нажимаем на Далее и выбираем одну из 4 трасс(трассы будут по временам года)</vt:lpstr>
      <vt:lpstr>Слайд 11</vt:lpstr>
      <vt:lpstr>Дальше мы переходим в саму игру</vt:lpstr>
      <vt:lpstr>Слайд 13</vt:lpstr>
      <vt:lpstr>При нажатии на Esc мы переходим в окно</vt:lpstr>
      <vt:lpstr>Слайд 15</vt:lpstr>
      <vt:lpstr>Карьеры на данном этапе разработки не будет</vt:lpstr>
      <vt:lpstr>При нажатии на автомобили мы перейдем к просмотру авто</vt:lpstr>
      <vt:lpstr>Слайд 18</vt:lpstr>
      <vt:lpstr>В авторах будут титры создателей </vt:lpstr>
      <vt:lpstr>При нажатии на выход нас (в сайте: Закроет сайт) (в смартфоне: перейдет на главный экран)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Lysov Valentin</dc:creator>
  <cp:lastModifiedBy>Lysov Valentin</cp:lastModifiedBy>
  <cp:revision>12</cp:revision>
  <dcterms:created xsi:type="dcterms:W3CDTF">2016-11-24T14:00:14Z</dcterms:created>
  <dcterms:modified xsi:type="dcterms:W3CDTF">2016-11-29T19:00:19Z</dcterms:modified>
</cp:coreProperties>
</file>