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4" r:id="rId7"/>
    <p:sldId id="260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r1AHLPBu3VHlA3/4sC/EdbNqz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>
        <p:scale>
          <a:sx n="75" d="100"/>
          <a:sy n="75" d="100"/>
        </p:scale>
        <p:origin x="928" y="3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1464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38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521c5d06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11521c5d06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920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521c5d06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11521c5d06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861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521c5d06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11521c5d06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640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521c5d06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11521c5d06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72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521c5d060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11521c5d060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50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c01ffbd258_0_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c01ffbd258_0_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c01ffbd258_0_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gc01ffbd258_0_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gc01ffbd258_0_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01ffbd258_0_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c01ffbd258_0_2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gc01ffbd258_0_2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gc01ffbd258_0_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gc01ffbd258_0_2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c01ffbd258_0_37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8" name="Google Shape;28;gc01ffbd258_0_3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c01ffbd258_0_10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" name="Google Shape;31;gc01ffbd258_0_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01ffbd258_0_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c01ffbd258_0_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c01ffbd258_0_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c01ffbd258_0_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gc01ffbd258_0_1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gc01ffbd258_0_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c01ffbd258_0_31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c01ffbd258_0_31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c01ffbd258_0_31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gc01ffbd258_0_31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c01ffbd258_0_3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01ffbd258_0_4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c01ffbd258_0_4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c01ffbd258_0_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gc01ffbd258_0_4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gc01ffbd258_0_4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c01ffbd258_0_4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01ffbd258_0_47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gc01ffbd258_0_47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c01ffbd258_0_47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gc01ffbd258_0_4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01ffbd258_0_5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gc01ffbd258_0_5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gc01ffbd258_0_5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93C47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c01ffbd258_0_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gc01ffbd258_0_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c01ffbd258_0_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460950" y="1095550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COMP2041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Week 5</a:t>
            </a:r>
            <a:endParaRPr/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2900" y="279812"/>
            <a:ext cx="4493100" cy="45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325" y="2306050"/>
            <a:ext cx="3774200" cy="25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521c5d060_1_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75" name="Google Shape;75;g11521c5d060_1_1"/>
          <p:cNvSpPr txBox="1">
            <a:spLocks noGrp="1"/>
          </p:cNvSpPr>
          <p:nvPr>
            <p:ph type="body" idx="4294967295"/>
          </p:nvPr>
        </p:nvSpPr>
        <p:spPr>
          <a:xfrm>
            <a:off x="460950" y="835350"/>
            <a:ext cx="8222100" cy="4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b="1"/>
              <a:t>Welcome to Week 5 of COMP2041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Lab 4 due Monday 12PM AEDT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Week 04 Weekly Test due Thursday 9PM AEDT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Assignment 1 is now released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Help sessions available (will be very busy closer to the deadline)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521c5d060_1_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 smtClean="0"/>
              <a:t>Assignment Overview</a:t>
            </a:r>
            <a:endParaRPr dirty="0"/>
          </a:p>
        </p:txBody>
      </p:sp>
      <p:sp>
        <p:nvSpPr>
          <p:cNvPr id="75" name="Google Shape;75;g11521c5d060_1_1"/>
          <p:cNvSpPr txBox="1">
            <a:spLocks noGrp="1"/>
          </p:cNvSpPr>
          <p:nvPr>
            <p:ph type="body" idx="4294967295"/>
          </p:nvPr>
        </p:nvSpPr>
        <p:spPr>
          <a:xfrm>
            <a:off x="460950" y="835350"/>
            <a:ext cx="8222100" cy="4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 dirty="0" smtClean="0"/>
              <a:t>Recreating multiple scripts related to autotest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1200" dirty="0" smtClean="0"/>
              <a:t>give-add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1200" dirty="0" smtClean="0"/>
              <a:t>give-submit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1200" dirty="0" smtClean="0"/>
              <a:t>give-summary</a:t>
            </a:r>
          </a:p>
          <a:p>
            <a:pPr lvl="0" indent="-355600">
              <a:buSzPts val="2000"/>
              <a:buChar char="-"/>
            </a:pPr>
            <a:r>
              <a:rPr lang="en-US" sz="1100" dirty="0" smtClean="0"/>
              <a:t>give-status</a:t>
            </a:r>
          </a:p>
          <a:p>
            <a:pPr lvl="0" indent="-355600">
              <a:buSzPts val="2000"/>
              <a:buChar char="-"/>
            </a:pPr>
            <a:r>
              <a:rPr lang="en-US" sz="1100" dirty="0" smtClean="0"/>
              <a:t>give-fetch</a:t>
            </a:r>
          </a:p>
          <a:p>
            <a:pPr lvl="0" indent="-355600">
              <a:buSzPts val="2000"/>
              <a:buChar char="-"/>
            </a:pPr>
            <a:r>
              <a:rPr lang="en-US" sz="1100" dirty="0" smtClean="0"/>
              <a:t>give-</a:t>
            </a:r>
            <a:r>
              <a:rPr lang="en-US" sz="1100" dirty="0" err="1" smtClean="0"/>
              <a:t>autotest</a:t>
            </a:r>
            <a:endParaRPr lang="en-US" sz="1100" dirty="0" smtClean="0"/>
          </a:p>
          <a:p>
            <a:pPr lvl="0" indent="-355600">
              <a:buSzPts val="2000"/>
              <a:buChar char="-"/>
            </a:pPr>
            <a:r>
              <a:rPr lang="en-US" sz="1100" dirty="0" smtClean="0"/>
              <a:t>give-mark</a:t>
            </a:r>
          </a:p>
          <a:p>
            <a:pPr lvl="0" indent="-355600">
              <a:buSzPts val="2000"/>
              <a:buChar char="-"/>
            </a:pPr>
            <a:r>
              <a:rPr lang="en-US" sz="1100" dirty="0" smtClean="0"/>
              <a:t>give-</a:t>
            </a:r>
            <a:r>
              <a:rPr lang="en-US" sz="1100" dirty="0" err="1" smtClean="0"/>
              <a:t>rm</a:t>
            </a:r>
            <a:endParaRPr lang="en-US" sz="1100" dirty="0" smtClean="0"/>
          </a:p>
          <a:p>
            <a:pPr lvl="0" indent="-355600">
              <a:buSzPts val="2000"/>
              <a:buChar char="-"/>
            </a:pPr>
            <a:endParaRPr lang="en-US" sz="2000" dirty="0" smtClean="0"/>
          </a:p>
          <a:p>
            <a:pPr lvl="0" indent="-355600">
              <a:buSzPts val="2000"/>
              <a:buChar char="-"/>
            </a:pPr>
            <a:endParaRPr lang="en-US" sz="2000" dirty="0" smtClean="0"/>
          </a:p>
          <a:p>
            <a:pPr lvl="0" indent="-355600">
              <a:buSzPts val="2000"/>
              <a:buChar char="-"/>
            </a:pPr>
            <a:r>
              <a:rPr lang="en-US" sz="2000" dirty="0" smtClean="0"/>
              <a:t>Do </a:t>
            </a:r>
            <a:r>
              <a:rPr lang="en-US" sz="2000" dirty="0" smtClean="0"/>
              <a:t>them in order (why do it backwards??) </a:t>
            </a:r>
            <a:endParaRPr lang="en-US" sz="2000" dirty="0"/>
          </a:p>
          <a:p>
            <a:pPr lvl="0" indent="-355600">
              <a:buSzPts val="2000"/>
              <a:buChar char="-"/>
            </a:pPr>
            <a:r>
              <a:rPr lang="en-US" sz="2000" dirty="0"/>
              <a:t>I</a:t>
            </a:r>
            <a:r>
              <a:rPr lang="en-US" sz="2000" dirty="0" smtClean="0"/>
              <a:t>n </a:t>
            </a:r>
            <a:r>
              <a:rPr lang="en-US" sz="2000" dirty="0" smtClean="0"/>
              <a:t>that order for a reason, </a:t>
            </a:r>
            <a:r>
              <a:rPr lang="en-US" sz="2000" dirty="0" smtClean="0"/>
              <a:t>some sections may depend on other sections</a:t>
            </a:r>
            <a:endParaRPr lang="en-US" sz="2000" dirty="0" smtClean="0"/>
          </a:p>
          <a:p>
            <a:pPr lvl="0" indent="-355600">
              <a:buSzPts val="2000"/>
              <a:buChar char="-"/>
            </a:pPr>
            <a:endParaRPr lang="en-US" sz="2000" dirty="0"/>
          </a:p>
        </p:txBody>
      </p:sp>
      <p:pic>
        <p:nvPicPr>
          <p:cNvPr id="4" name="Google Shape;88;g24b7b781368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8874" y="1289112"/>
            <a:ext cx="4255609" cy="2218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74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521c5d060_1_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 smtClean="0"/>
              <a:t>Marking Criteria</a:t>
            </a:r>
            <a:endParaRPr dirty="0"/>
          </a:p>
        </p:txBody>
      </p:sp>
      <p:sp>
        <p:nvSpPr>
          <p:cNvPr id="75" name="Google Shape;75;g11521c5d060_1_1"/>
          <p:cNvSpPr txBox="1">
            <a:spLocks noGrp="1"/>
          </p:cNvSpPr>
          <p:nvPr>
            <p:ph type="body" idx="4294967295"/>
          </p:nvPr>
        </p:nvSpPr>
        <p:spPr>
          <a:xfrm>
            <a:off x="460950" y="835350"/>
            <a:ext cx="8222100" cy="4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/>
              <a:t>80%: </a:t>
            </a:r>
            <a:r>
              <a:rPr lang="en-US" sz="2000" dirty="0" err="1" smtClean="0"/>
              <a:t>Autotests</a:t>
            </a:r>
            <a:endParaRPr lang="en-US" sz="2000" dirty="0" smtClean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/>
              <a:t>Tends to be lenient for lower marks (90% of people have marks above 50/80 for </a:t>
            </a:r>
            <a:r>
              <a:rPr lang="en-US" sz="2000" dirty="0" err="1" smtClean="0"/>
              <a:t>autotests</a:t>
            </a:r>
            <a:r>
              <a:rPr lang="en-US" sz="2000" dirty="0" smtClean="0"/>
              <a:t>)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/>
              <a:t>Not as lenient for higher marks (Quite hard to achieve 70/80 for </a:t>
            </a:r>
            <a:r>
              <a:rPr lang="en-US" sz="2000" dirty="0" err="1" smtClean="0"/>
              <a:t>autotests</a:t>
            </a:r>
            <a:r>
              <a:rPr lang="en-US" sz="2000" dirty="0" smtClean="0"/>
              <a:t>)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lang="en-US" sz="2000" dirty="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>
                <a:solidFill>
                  <a:srgbClr val="FF0000"/>
                </a:solidFill>
              </a:rPr>
              <a:t>15%: Style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>
                <a:solidFill>
                  <a:srgbClr val="FF0000"/>
                </a:solidFill>
              </a:rPr>
              <a:t>5%: Test scripts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What I will be covering mostly in today’s 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</a:rPr>
              <a:t>tut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lang="en-US" sz="1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521c5d060_1_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 smtClean="0"/>
              <a:t>Style Marks</a:t>
            </a:r>
            <a:endParaRPr dirty="0"/>
          </a:p>
        </p:txBody>
      </p:sp>
      <p:sp>
        <p:nvSpPr>
          <p:cNvPr id="75" name="Google Shape;75;g11521c5d060_1_1"/>
          <p:cNvSpPr txBox="1">
            <a:spLocks noGrp="1"/>
          </p:cNvSpPr>
          <p:nvPr>
            <p:ph type="body" idx="4294967295"/>
          </p:nvPr>
        </p:nvSpPr>
        <p:spPr>
          <a:xfrm>
            <a:off x="460950" y="835350"/>
            <a:ext cx="8222100" cy="4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 dirty="0" smtClean="0"/>
              <a:t>Example code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lang="en-US"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05" y="2136643"/>
            <a:ext cx="5172028" cy="28472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45" y="1536096"/>
            <a:ext cx="3375555" cy="355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Google Shape;75;g11521c5d060_1_1"/>
          <p:cNvSpPr txBox="1">
            <a:spLocks/>
          </p:cNvSpPr>
          <p:nvPr/>
        </p:nvSpPr>
        <p:spPr>
          <a:xfrm>
            <a:off x="460950" y="835350"/>
            <a:ext cx="8222100" cy="4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355600">
              <a:buSzPts val="2000"/>
              <a:buFont typeface="Roboto"/>
              <a:buChar char="-"/>
            </a:pPr>
            <a:r>
              <a:rPr lang="en-US" sz="2000" dirty="0" smtClean="0"/>
              <a:t>Example test case</a:t>
            </a:r>
          </a:p>
          <a:p>
            <a:pPr indent="-355600">
              <a:buSzPts val="2000"/>
              <a:buFont typeface="Roboto"/>
              <a:buChar char="-"/>
            </a:pPr>
            <a:endParaRPr lang="en-US" sz="2000" dirty="0" smtClean="0"/>
          </a:p>
          <a:p>
            <a:pPr indent="-355600">
              <a:buSzPts val="2000"/>
              <a:buFont typeface="Roboto"/>
              <a:buChar char="-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641" y="835350"/>
            <a:ext cx="3233209" cy="4052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0" y="1456669"/>
            <a:ext cx="3422681" cy="342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521c5d060_1_9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976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To The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Lab!</a:t>
            </a:r>
            <a:endParaRPr/>
          </a:p>
        </p:txBody>
      </p:sp>
      <p:pic>
        <p:nvPicPr>
          <p:cNvPr id="94" name="Google Shape;94;g11521c5d060_1_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3100" y="268638"/>
            <a:ext cx="4606226" cy="460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140</Words>
  <Application>Microsoft Office PowerPoint</Application>
  <PresentationFormat>On-screen Show (16:9)</PresentationFormat>
  <Paragraphs>39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Roboto</vt:lpstr>
      <vt:lpstr>Arial</vt:lpstr>
      <vt:lpstr>Material</vt:lpstr>
      <vt:lpstr>COMP2041 Week 5</vt:lpstr>
      <vt:lpstr>Announcements</vt:lpstr>
      <vt:lpstr>Assignment Overview</vt:lpstr>
      <vt:lpstr>Marking Criteria</vt:lpstr>
      <vt:lpstr>Style Marks</vt:lpstr>
      <vt:lpstr>Tests</vt:lpstr>
      <vt:lpstr>To The Lab!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COMP2041 Week 5</dc:title>
  <dc:creator>Administrator</dc:creator>
  <cp:lastModifiedBy>Windows User</cp:lastModifiedBy>
  <cp:revision>7</cp:revision>
  <dcterms:modified xsi:type="dcterms:W3CDTF">2024-06-24T04:48:00Z</dcterms:modified>
</cp:coreProperties>
</file>