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6" r:id="rId7"/>
    <p:sldId id="259" r:id="rId8"/>
    <p:sldId id="260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Lmd8pYo83dHl0DicE9aTiSSE7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79352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583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21c5d0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1521c5d0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94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dc25e95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edc25e95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9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21c5d0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1521c5d0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256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21c5d0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1521c5d0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905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21c5d0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1521c5d0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51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b7b78136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4b7b78136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199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521c5d060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1521c5d060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06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01ffbd258_0_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c01ffbd258_0_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431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c01ffbd258_0_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gc01ffbd258_0_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gc01ffbd258_0_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01ffbd258_0_5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gc01ffbd258_0_5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gc01ffbd258_0_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01ffbd258_0_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c01ffbd258_0_2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c01ffbd258_0_2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c01ffbd258_0_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gc01ffbd258_0_2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c01ffbd258_0_13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c01ffbd258_0_1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c01ffbd258_0_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c01ffbd258_0_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gc01ffbd258_0_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01ffbd258_0_37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8" name="Google Shape;28;gc01ffbd258_0_3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01ffbd258_0_1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" name="Google Shape;31;gc01ffbd258_0_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01ffbd258_0_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c01ffbd258_0_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c01ffbd258_0_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c01ffbd258_0_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gc01ffbd258_0_1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c01ffbd258_0_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01ffbd258_0_31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c01ffbd258_0_3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c01ffbd258_0_31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gc01ffbd258_0_31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c01ffbd258_0_3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01ffbd258_0_4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c01ffbd258_0_4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c01ffbd258_0_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c01ffbd258_0_4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gc01ffbd258_0_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c01ffbd258_0_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01ffbd258_0_47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c01ffbd258_0_47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c01ffbd258_0_47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gc01ffbd258_0_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93C47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c01ffbd258_0_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gc01ffbd258_0_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c01ffbd258_0_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460950" y="109555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COMP2041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Week 7</a:t>
            </a:r>
            <a:endParaRPr/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7950" y="372725"/>
            <a:ext cx="4548975" cy="439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2029150"/>
            <a:ext cx="3825402" cy="29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21c5d060_1_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5" name="Google Shape;75;g11521c5d060_1_1"/>
          <p:cNvSpPr txBox="1">
            <a:spLocks noGrp="1"/>
          </p:cNvSpPr>
          <p:nvPr>
            <p:ph type="body" idx="4294967295"/>
          </p:nvPr>
        </p:nvSpPr>
        <p:spPr>
          <a:xfrm>
            <a:off x="460950" y="835350"/>
            <a:ext cx="8222100" cy="4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b="1" dirty="0"/>
              <a:t>Welcome to Week 7 of COMP2041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Weeks 5 and 6 Weekly Test due </a:t>
            </a:r>
            <a:r>
              <a:rPr lang="en" b="1" dirty="0"/>
              <a:t>Thursday 9PM AEDT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Week 5 Labs due at 12PM </a:t>
            </a:r>
            <a:r>
              <a:rPr lang="en" dirty="0" smtClean="0"/>
              <a:t>Monday</a:t>
            </a:r>
            <a:endParaRPr lang="en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 smtClean="0"/>
              <a:t>Assignment 2 released</a:t>
            </a:r>
            <a:endParaRPr lang="en-US" dirty="0" smtClean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Assignment 1 due at 12PM Monday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Late penalties apply</a:t>
            </a:r>
            <a:endParaRPr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800" dirty="0"/>
              <a:t>5% per day for 5 days</a:t>
            </a:r>
            <a:endParaRPr sz="18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800" dirty="0"/>
              <a:t>Penalty applied on </a:t>
            </a:r>
            <a:r>
              <a:rPr lang="en" sz="1800" b="1" dirty="0"/>
              <a:t>received mark</a:t>
            </a:r>
            <a:endParaRPr sz="1800" b="1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800" b="1" dirty="0"/>
              <a:t>NOT MAX </a:t>
            </a:r>
            <a:r>
              <a:rPr lang="en" sz="1800" b="1" dirty="0" smtClean="0"/>
              <a:t>MARK</a:t>
            </a:r>
            <a:endParaRPr lang="en" sz="1800" b="1" dirty="0"/>
          </a:p>
        </p:txBody>
      </p:sp>
      <p:pic>
        <p:nvPicPr>
          <p:cNvPr id="76" name="Google Shape;76;g11521c5d060_1_1"/>
          <p:cNvPicPr preferRelativeResize="0"/>
          <p:nvPr/>
        </p:nvPicPr>
        <p:blipFill rotWithShape="1">
          <a:blip r:embed="rId3">
            <a:alphaModFix/>
          </a:blip>
          <a:srcRect l="24705" t="980" r="10159"/>
          <a:stretch/>
        </p:blipFill>
        <p:spPr>
          <a:xfrm>
            <a:off x="5425950" y="2074364"/>
            <a:ext cx="3451026" cy="2948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c25e95da_0_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2" name="Google Shape;82;gedc25e95da_0_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Python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Python Interpreter (REPL)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Python re module</a:t>
            </a:r>
            <a:endParaRPr sz="2200"/>
          </a:p>
        </p:txBody>
      </p:sp>
      <p:pic>
        <p:nvPicPr>
          <p:cNvPr id="83" name="Google Shape;83;gedc25e95da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1774" y="166537"/>
            <a:ext cx="3842225" cy="48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21c5d060_1_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smtClean="0"/>
              <a:t>Python-specific things to remember</a:t>
            </a:r>
            <a:endParaRPr dirty="0"/>
          </a:p>
        </p:txBody>
      </p:sp>
      <p:sp>
        <p:nvSpPr>
          <p:cNvPr id="75" name="Google Shape;75;g11521c5d060_1_1"/>
          <p:cNvSpPr txBox="1">
            <a:spLocks noGrp="1"/>
          </p:cNvSpPr>
          <p:nvPr>
            <p:ph type="body" idx="4294967295"/>
          </p:nvPr>
        </p:nvSpPr>
        <p:spPr>
          <a:xfrm>
            <a:off x="460950" y="835350"/>
            <a:ext cx="8222100" cy="4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x is y, x is not y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x in y, x not in y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x++ (X), x += 1 (O)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x-- (X), x -= 1 (O)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How do you read lines in python? (stdin.py)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Multiline strings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  <a:p>
            <a:pPr lvl="0" indent="-355600">
              <a:buSzPts val="2000"/>
              <a:buChar char="-"/>
            </a:pPr>
            <a:r>
              <a:rPr lang="en-US" sz="2000" dirty="0" smtClean="0"/>
              <a:t>Slicing </a:t>
            </a:r>
            <a:r>
              <a:rPr lang="en-US" sz="2000" dirty="0"/>
              <a:t>strings</a:t>
            </a:r>
            <a:endParaRPr lang="en-US" sz="2000" dirty="0" smtClean="0"/>
          </a:p>
        </p:txBody>
      </p:sp>
      <p:pic>
        <p:nvPicPr>
          <p:cNvPr id="1026" name="Picture 2" descr="Python Meme by s0urceduty on Deviant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956" y="166680"/>
            <a:ext cx="4488894" cy="274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40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21c5d060_1_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list, </a:t>
            </a:r>
            <a:r>
              <a:rPr lang="en-US" dirty="0" err="1"/>
              <a:t>dict</a:t>
            </a:r>
            <a:r>
              <a:rPr lang="en-US" dirty="0"/>
              <a:t>, tuple, range</a:t>
            </a:r>
          </a:p>
        </p:txBody>
      </p:sp>
      <p:sp>
        <p:nvSpPr>
          <p:cNvPr id="75" name="Google Shape;75;g11521c5d060_1_1"/>
          <p:cNvSpPr txBox="1">
            <a:spLocks noGrp="1"/>
          </p:cNvSpPr>
          <p:nvPr>
            <p:ph type="body" idx="4294967295"/>
          </p:nvPr>
        </p:nvSpPr>
        <p:spPr>
          <a:xfrm>
            <a:off x="460950" y="835350"/>
            <a:ext cx="8222100" cy="4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List: ‘flexible array’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err="1" smtClean="0"/>
              <a:t>Dict</a:t>
            </a:r>
            <a:r>
              <a:rPr lang="en-US" sz="2000" dirty="0" smtClean="0"/>
              <a:t>: similar to ‘map’, you can map keys with objects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Tuple: Unchangeable list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Range: Sequence of numbers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Example code:</a:t>
            </a:r>
            <a:endParaRPr sz="2000" dirty="0"/>
          </a:p>
        </p:txBody>
      </p:sp>
      <p:pic>
        <p:nvPicPr>
          <p:cNvPr id="2050" name="Picture 2" descr="Lists in #Python - Memes for Developers - devs.l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932" y="2088811"/>
            <a:ext cx="3805918" cy="285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62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21c5d060_1_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smtClean="0"/>
              <a:t>Python regex</a:t>
            </a:r>
            <a:endParaRPr dirty="0"/>
          </a:p>
        </p:txBody>
      </p:sp>
      <p:sp>
        <p:nvSpPr>
          <p:cNvPr id="75" name="Google Shape;75;g11521c5d060_1_1"/>
          <p:cNvSpPr txBox="1">
            <a:spLocks noGrp="1"/>
          </p:cNvSpPr>
          <p:nvPr>
            <p:ph type="body" idx="4294967295"/>
          </p:nvPr>
        </p:nvSpPr>
        <p:spPr>
          <a:xfrm>
            <a:off x="460950" y="835350"/>
            <a:ext cx="8222100" cy="4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err="1" smtClean="0"/>
              <a:t>re.search</a:t>
            </a:r>
            <a:endParaRPr lang="en-US" sz="2000" dirty="0" smtClean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err="1" smtClean="0"/>
              <a:t>re.match</a:t>
            </a:r>
            <a:endParaRPr lang="en-US" sz="2000" dirty="0" smtClean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err="1" smtClean="0"/>
              <a:t>re.fullmatch</a:t>
            </a:r>
            <a:endParaRPr lang="en-US" sz="2000" dirty="0" smtClean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err="1" smtClean="0"/>
              <a:t>re.sub</a:t>
            </a:r>
            <a:endParaRPr lang="en-US" sz="2000" dirty="0" smtClean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err="1" smtClean="0"/>
              <a:t>re.findall</a:t>
            </a:r>
            <a:endParaRPr lang="en-US" sz="2000" dirty="0" smtClean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err="1" smtClean="0"/>
              <a:t>re.split</a:t>
            </a:r>
            <a:endParaRPr lang="en-US" sz="2000" dirty="0" smtClean="0"/>
          </a:p>
        </p:txBody>
      </p:sp>
      <p:pic>
        <p:nvPicPr>
          <p:cNvPr id="3074" name="Picture 2" descr="Regex Validation😂😂 | Programming humor, Computer humor,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950" y="1792701"/>
            <a:ext cx="2850900" cy="300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943" y="722317"/>
            <a:ext cx="3577771" cy="40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8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b7b781368_0_5"/>
          <p:cNvSpPr txBox="1">
            <a:spLocks noGrp="1"/>
          </p:cNvSpPr>
          <p:nvPr>
            <p:ph type="title"/>
          </p:nvPr>
        </p:nvSpPr>
        <p:spPr>
          <a:xfrm>
            <a:off x="483225" y="115250"/>
            <a:ext cx="78870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4700"/>
              <a:t>Tutorial Questions</a:t>
            </a:r>
            <a:endParaRPr sz="4700"/>
          </a:p>
        </p:txBody>
      </p:sp>
      <p:pic>
        <p:nvPicPr>
          <p:cNvPr id="89" name="Google Shape;89;g24b7b781368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713" y="971775"/>
            <a:ext cx="5540575" cy="40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521c5d060_1_9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976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To The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Lab!</a:t>
            </a:r>
            <a:endParaRPr/>
          </a:p>
        </p:txBody>
      </p:sp>
      <p:pic>
        <p:nvPicPr>
          <p:cNvPr id="95" name="Google Shape;95;g11521c5d060_1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3100" y="268638"/>
            <a:ext cx="4606226" cy="460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173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Material</vt:lpstr>
      <vt:lpstr>COMP2041 Week 7</vt:lpstr>
      <vt:lpstr>Announcements</vt:lpstr>
      <vt:lpstr>Overview</vt:lpstr>
      <vt:lpstr>Python-specific things to remember</vt:lpstr>
      <vt:lpstr>list, dict, tuple, range</vt:lpstr>
      <vt:lpstr>Python regex</vt:lpstr>
      <vt:lpstr>Tutorial Questions</vt:lpstr>
      <vt:lpstr>To The Lab!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COMP2041 Week 7</dc:title>
  <cp:lastModifiedBy>Windows User</cp:lastModifiedBy>
  <cp:revision>7</cp:revision>
  <dcterms:modified xsi:type="dcterms:W3CDTF">2024-07-09T13:54:17Z</dcterms:modified>
</cp:coreProperties>
</file>