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LTenRCi2pfHGQvNJxlIvPzUQQ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641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56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3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c25e95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edc25e95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91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7b7813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4b7b7813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1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21c5d06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1521c5d06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0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01ffbd258_0_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c01ffbd258_0_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392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c01ffbd258_0_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gc01ffbd258_0_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c01ffbd258_0_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01ffbd258_0_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c01ffbd258_0_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c01ffbd258_0_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1ffbd258_0_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c01ffbd258_0_2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c01ffbd258_0_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c01ffbd258_0_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c01ffbd258_0_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01ffbd258_0_1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c01ffbd258_0_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c01ffbd258_0_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c01ffbd258_0_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c01ffbd258_0_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01ffbd258_0_3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" name="Google Shape;28;gc01ffbd258_0_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01ffbd258_0_1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gc01ffbd258_0_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01ffbd258_0_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c01ffbd258_0_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c01ffbd258_0_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c01ffbd258_0_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c01ffbd258_0_1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c01ffbd258_0_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01ffbd258_0_3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c01ffbd258_0_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c01ffbd258_0_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gc01ffbd258_0_3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c01ffbd258_0_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1ffbd258_0_4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c01ffbd258_0_4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01ffbd258_0_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c01ffbd258_0_4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gc01ffbd258_0_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c01ffbd258_0_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1ffbd258_0_4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c01ffbd258_0_4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c01ffbd258_0_4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gc01ffbd258_0_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93C47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01ffbd258_0_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c01ffbd258_0_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c01ffbd258_0_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10955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COMP2041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Week 8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950" y="372725"/>
            <a:ext cx="4548975" cy="439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029150"/>
            <a:ext cx="3825402" cy="29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 dirty="0"/>
              <a:t>Welcome to Week 8 of COMP2041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Week 7 Weekly Test due </a:t>
            </a:r>
            <a:r>
              <a:rPr lang="en" sz="2000" b="1" dirty="0"/>
              <a:t>Thursday 9PM AEDT</a:t>
            </a:r>
            <a:endParaRPr sz="2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Week 7 Labs due at 12PM </a:t>
            </a:r>
            <a:r>
              <a:rPr lang="en" sz="2000" dirty="0" smtClean="0"/>
              <a:t>Monday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Assignment </a:t>
            </a:r>
            <a:r>
              <a:rPr lang="en-US" sz="2000" dirty="0" smtClean="0"/>
              <a:t>2 released</a:t>
            </a:r>
            <a:endParaRPr sz="2000" dirty="0"/>
          </a:p>
        </p:txBody>
      </p:sp>
      <p:pic>
        <p:nvPicPr>
          <p:cNvPr id="76" name="Google Shape;76;g11521c5d060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4350" y="1938850"/>
            <a:ext cx="2940500" cy="2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c25e95da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2" name="Google Shape;82;gedc25e95da_0_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 smtClean="0"/>
              <a:t>Python Programming</a:t>
            </a:r>
            <a:endParaRPr sz="2200" dirty="0" smtClean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 smtClean="0"/>
              <a:t>Types in Python???</a:t>
            </a:r>
            <a:endParaRPr sz="2200" dirty="0" smtClean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 dirty="0" smtClean="0"/>
              <a:t>Tutorial Questions</a:t>
            </a:r>
            <a:endParaRPr lang="en" sz="2200" dirty="0" smtClean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endParaRPr lang="en"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 smtClean="0"/>
              <a:t>Assignment 2 walkthrough</a:t>
            </a:r>
            <a:endParaRPr sz="2200" dirty="0"/>
          </a:p>
        </p:txBody>
      </p:sp>
      <p:pic>
        <p:nvPicPr>
          <p:cNvPr id="83" name="Google Shape;83;gedc25e95da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1774" y="166537"/>
            <a:ext cx="3842225" cy="48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7b781368_0_5"/>
          <p:cNvSpPr txBox="1">
            <a:spLocks noGrp="1"/>
          </p:cNvSpPr>
          <p:nvPr>
            <p:ph type="title"/>
          </p:nvPr>
        </p:nvSpPr>
        <p:spPr>
          <a:xfrm>
            <a:off x="483225" y="115250"/>
            <a:ext cx="7887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700"/>
              <a:t>Tutorial Questions</a:t>
            </a:r>
            <a:endParaRPr sz="4700"/>
          </a:p>
        </p:txBody>
      </p:sp>
      <p:pic>
        <p:nvPicPr>
          <p:cNvPr id="89" name="Google Shape;89;g24b7b781368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713" y="971775"/>
            <a:ext cx="5540575" cy="40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21c5d060_1_9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976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To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Lab!</a:t>
            </a:r>
            <a:endParaRPr/>
          </a:p>
        </p:txBody>
      </p:sp>
      <p:pic>
        <p:nvPicPr>
          <p:cNvPr id="95" name="Google Shape;95;g11521c5d060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100" y="268638"/>
            <a:ext cx="4606226" cy="46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COMP2041 Week 8</vt:lpstr>
      <vt:lpstr>Announcements</vt:lpstr>
      <vt:lpstr>Overview</vt:lpstr>
      <vt:lpstr>Tutorial Questions</vt:lpstr>
      <vt:lpstr>To The Lab!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COMP2041 Week 8</dc:title>
  <cp:lastModifiedBy>Windows User</cp:lastModifiedBy>
  <cp:revision>2</cp:revision>
  <dcterms:modified xsi:type="dcterms:W3CDTF">2024-07-15T08:59:25Z</dcterms:modified>
</cp:coreProperties>
</file>