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ess Start 2P"/>
      <p:regular r:id="rId15"/>
    </p:embeddedFont>
    <p:embeddedFont>
      <p:font typeface="Advent Pro Medium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essStart2P-regular.fntdata"/><Relationship Id="rId14" Type="http://schemas.openxmlformats.org/officeDocument/2006/relationships/slide" Target="slides/slide9.xml"/><Relationship Id="rId17" Type="http://schemas.openxmlformats.org/officeDocument/2006/relationships/font" Target="fonts/AdventProMedium-bold.fntdata"/><Relationship Id="rId16" Type="http://schemas.openxmlformats.org/officeDocument/2006/relationships/font" Target="fonts/AdventPro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dventPro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AdventPr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10504fea7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10504fea7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10504fea7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10504fea7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0b4c2c5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0b4c2c5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b8ed1910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b8ed1910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0b4c2c5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0b4c2c5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10504fea7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10504fea7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10504fea7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10504fea7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10504fea7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10504fea7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e10504fea7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e10504fea7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20.png"/><Relationship Id="rId13" Type="http://schemas.openxmlformats.org/officeDocument/2006/relationships/image" Target="../media/image23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22.png"/><Relationship Id="rId15" Type="http://schemas.openxmlformats.org/officeDocument/2006/relationships/image" Target="../media/image27.png"/><Relationship Id="rId14" Type="http://schemas.openxmlformats.org/officeDocument/2006/relationships/image" Target="../media/image26.png"/><Relationship Id="rId17" Type="http://schemas.openxmlformats.org/officeDocument/2006/relationships/image" Target="../media/image25.png"/><Relationship Id="rId16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3775" y="56922"/>
            <a:ext cx="3276452" cy="16638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951525"/>
            <a:ext cx="8520600" cy="9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976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14"/>
          <p:cNvGrpSpPr/>
          <p:nvPr/>
        </p:nvGrpSpPr>
        <p:grpSpPr>
          <a:xfrm>
            <a:off x="720000" y="3075025"/>
            <a:ext cx="833900" cy="836975"/>
            <a:chOff x="720000" y="1540425"/>
            <a:chExt cx="833900" cy="836975"/>
          </a:xfrm>
        </p:grpSpPr>
        <p:sp>
          <p:nvSpPr>
            <p:cNvPr id="64" name="Google Shape;64;p14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fmla="val -21361" name="adj1"/>
                <a:gd fmla="val 6518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" name="Google Shape;65;p14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66" name="Google Shape;66;p14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rgbClr val="8FD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rgbClr val="8FD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rgbClr val="8FD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rgbClr val="8FD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" name="Google Shape;70;p14"/>
          <p:cNvGrpSpPr/>
          <p:nvPr/>
        </p:nvGrpSpPr>
        <p:grpSpPr>
          <a:xfrm>
            <a:off x="5013050" y="3075013"/>
            <a:ext cx="833900" cy="836975"/>
            <a:chOff x="720000" y="1540425"/>
            <a:chExt cx="833900" cy="836975"/>
          </a:xfrm>
        </p:grpSpPr>
        <p:sp>
          <p:nvSpPr>
            <p:cNvPr id="71" name="Google Shape;71;p14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fmla="val -21361" name="adj1"/>
                <a:gd fmla="val 6518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" name="Google Shape;72;p14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73" name="Google Shape;73;p14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rgbClr val="8FD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rgbClr val="8FD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rgbClr val="8FD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rgbClr val="5EBC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" name="Google Shape;77;p14"/>
          <p:cNvGrpSpPr/>
          <p:nvPr/>
        </p:nvGrpSpPr>
        <p:grpSpPr>
          <a:xfrm>
            <a:off x="5013050" y="1464225"/>
            <a:ext cx="833900" cy="836975"/>
            <a:chOff x="720000" y="1540425"/>
            <a:chExt cx="833900" cy="836975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fmla="val -21361" name="adj1"/>
                <a:gd fmla="val 6518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" name="Google Shape;79;p14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80" name="Google Shape;80;p14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rgbClr val="8FD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rgbClr val="8FD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rgbClr val="8FD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rgbClr val="8FD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84" name="Google Shape;8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00" y="117725"/>
            <a:ext cx="1309751" cy="411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4"/>
          <p:cNvGrpSpPr/>
          <p:nvPr/>
        </p:nvGrpSpPr>
        <p:grpSpPr>
          <a:xfrm>
            <a:off x="720000" y="1464225"/>
            <a:ext cx="833900" cy="836975"/>
            <a:chOff x="720000" y="1540425"/>
            <a:chExt cx="833900" cy="836975"/>
          </a:xfrm>
        </p:grpSpPr>
        <p:sp>
          <p:nvSpPr>
            <p:cNvPr id="86" name="Google Shape;86;p14"/>
            <p:cNvSpPr/>
            <p:nvPr/>
          </p:nvSpPr>
          <p:spPr>
            <a:xfrm rot="-5400000">
              <a:off x="720550" y="1543413"/>
              <a:ext cx="832800" cy="831000"/>
            </a:xfrm>
            <a:prstGeom prst="wedgeRectCallout">
              <a:avLst>
                <a:gd fmla="val -21361" name="adj1"/>
                <a:gd fmla="val 6518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" name="Google Shape;87;p14"/>
            <p:cNvGrpSpPr/>
            <p:nvPr/>
          </p:nvGrpSpPr>
          <p:grpSpPr>
            <a:xfrm>
              <a:off x="720000" y="1540425"/>
              <a:ext cx="833900" cy="836975"/>
              <a:chOff x="720000" y="1540425"/>
              <a:chExt cx="833900" cy="836975"/>
            </a:xfrm>
          </p:grpSpPr>
          <p:sp>
            <p:nvSpPr>
              <p:cNvPr id="88" name="Google Shape;88;p14"/>
              <p:cNvSpPr/>
              <p:nvPr/>
            </p:nvSpPr>
            <p:spPr>
              <a:xfrm>
                <a:off x="1453400" y="1540425"/>
                <a:ext cx="100500" cy="100500"/>
              </a:xfrm>
              <a:prstGeom prst="rect">
                <a:avLst/>
              </a:prstGeom>
              <a:solidFill>
                <a:srgbClr val="8FD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720000" y="1540425"/>
                <a:ext cx="100500" cy="100500"/>
              </a:xfrm>
              <a:prstGeom prst="rect">
                <a:avLst/>
              </a:prstGeom>
              <a:solidFill>
                <a:srgbClr val="8FD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1453400" y="2276900"/>
                <a:ext cx="100500" cy="100500"/>
              </a:xfrm>
              <a:prstGeom prst="rect">
                <a:avLst/>
              </a:prstGeom>
              <a:solidFill>
                <a:srgbClr val="8FD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720000" y="2276900"/>
                <a:ext cx="100500" cy="100500"/>
              </a:xfrm>
              <a:prstGeom prst="rect">
                <a:avLst/>
              </a:prstGeom>
              <a:solidFill>
                <a:srgbClr val="8FD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14"/>
          <p:cNvSpPr txBox="1"/>
          <p:nvPr/>
        </p:nvSpPr>
        <p:spPr>
          <a:xfrm>
            <a:off x="5082500" y="3260700"/>
            <a:ext cx="814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B229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04.</a:t>
            </a:r>
            <a:endParaRPr sz="2000">
              <a:solidFill>
                <a:srgbClr val="FFB229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793988" y="3260700"/>
            <a:ext cx="814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B229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03.</a:t>
            </a:r>
            <a:endParaRPr sz="2000">
              <a:solidFill>
                <a:srgbClr val="FFB229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082500" y="1627650"/>
            <a:ext cx="814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B229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02.</a:t>
            </a:r>
            <a:endParaRPr sz="2000">
              <a:solidFill>
                <a:srgbClr val="FFB229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94000" y="1627650"/>
            <a:ext cx="814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B229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01.</a:t>
            </a:r>
            <a:endParaRPr sz="2000">
              <a:solidFill>
                <a:srgbClr val="FFB229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1D1D1B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TABLE OF CONTENTS</a:t>
            </a:r>
            <a:endParaRPr sz="2000">
              <a:solidFill>
                <a:srgbClr val="1D1D1B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782599" y="3050150"/>
            <a:ext cx="2348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D1D1B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ANALYSIS</a:t>
            </a:r>
            <a:endParaRPr sz="1500">
              <a:solidFill>
                <a:srgbClr val="1D1D1B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1782600" y="3519950"/>
            <a:ext cx="2348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5238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You could describe the topic of the section here</a:t>
            </a:r>
            <a:endParaRPr sz="1600">
              <a:solidFill>
                <a:srgbClr val="35238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6075599" y="3050150"/>
            <a:ext cx="2348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D1D1B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CONCLUSION</a:t>
            </a:r>
            <a:endParaRPr sz="1500">
              <a:solidFill>
                <a:srgbClr val="1D1D1B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6075600" y="3519950"/>
            <a:ext cx="2348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5238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You could describe the topic of the section here</a:t>
            </a:r>
            <a:endParaRPr sz="1600">
              <a:solidFill>
                <a:srgbClr val="35238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1782599" y="1414400"/>
            <a:ext cx="2348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D1D1B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INTRODUCTION</a:t>
            </a:r>
            <a:endParaRPr sz="1500">
              <a:solidFill>
                <a:srgbClr val="1D1D1B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782600" y="1884200"/>
            <a:ext cx="2348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5238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You could describe the topic of the section here</a:t>
            </a:r>
            <a:endParaRPr sz="1600">
              <a:solidFill>
                <a:srgbClr val="35238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6075599" y="1414400"/>
            <a:ext cx="2348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D1D1B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PRESENTATION</a:t>
            </a:r>
            <a:endParaRPr sz="1500">
              <a:solidFill>
                <a:srgbClr val="1D1D1B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6075600" y="1884200"/>
            <a:ext cx="2348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5238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You could describe the topic of the section here</a:t>
            </a:r>
            <a:endParaRPr sz="1600">
              <a:solidFill>
                <a:srgbClr val="35238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65"/>
            <a:ext cx="9144003" cy="513457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>
            <p:ph type="title"/>
          </p:nvPr>
        </p:nvSpPr>
        <p:spPr>
          <a:xfrm>
            <a:off x="849975" y="781450"/>
            <a:ext cx="723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849975" y="1518800"/>
            <a:ext cx="7239000" cy="26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311700" y="1540050"/>
            <a:ext cx="8520600" cy="30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00" y="68375"/>
            <a:ext cx="1383075" cy="3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6801" y="2825925"/>
            <a:ext cx="2329976" cy="183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2126100" y="695213"/>
            <a:ext cx="48918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1D1D1B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INTRODUCTION</a:t>
            </a:r>
            <a:endParaRPr sz="3000">
              <a:solidFill>
                <a:srgbClr val="1D1D1B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elements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1331" y="1296639"/>
            <a:ext cx="1369288" cy="1708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1725" y="3188069"/>
            <a:ext cx="1845749" cy="1571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8500" y="3058985"/>
            <a:ext cx="2867350" cy="1163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63352" y="1296650"/>
            <a:ext cx="1063150" cy="339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36976" y="1296654"/>
            <a:ext cx="2528247" cy="1639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552900"/>
            <a:ext cx="5523052" cy="5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6" y="2614648"/>
            <a:ext cx="1131363" cy="52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4957" y="2702805"/>
            <a:ext cx="955046" cy="43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000" y="1926351"/>
            <a:ext cx="1561133" cy="609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10323" y="2140198"/>
            <a:ext cx="865052" cy="395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28701" y="1928604"/>
            <a:ext cx="955050" cy="1211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1850" y="476797"/>
            <a:ext cx="2314949" cy="9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0" y="3218448"/>
            <a:ext cx="6029327" cy="116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81318" y="2427225"/>
            <a:ext cx="1982337" cy="24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57125" y="4347662"/>
            <a:ext cx="2886876" cy="809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287325" y="747598"/>
            <a:ext cx="2716539" cy="5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287325" y="119623"/>
            <a:ext cx="2716539" cy="5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287325" y="1375573"/>
            <a:ext cx="2716539" cy="5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054950" y="404574"/>
            <a:ext cx="1176111" cy="12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1485126" y="570997"/>
            <a:ext cx="6173744" cy="3632213"/>
            <a:chOff x="1783594" y="620894"/>
            <a:chExt cx="5498525" cy="2832356"/>
          </a:xfrm>
        </p:grpSpPr>
        <p:sp>
          <p:nvSpPr>
            <p:cNvPr id="159" name="Google Shape;159;p20"/>
            <p:cNvSpPr/>
            <p:nvPr/>
          </p:nvSpPr>
          <p:spPr>
            <a:xfrm>
              <a:off x="1790650" y="627950"/>
              <a:ext cx="5484900" cy="2822100"/>
            </a:xfrm>
            <a:prstGeom prst="wedgeRectCallout">
              <a:avLst>
                <a:gd fmla="val -55031" name="adj1"/>
                <a:gd fmla="val 21227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1783594" y="620894"/>
              <a:ext cx="275100" cy="275100"/>
            </a:xfrm>
            <a:prstGeom prst="rect">
              <a:avLst/>
            </a:prstGeom>
            <a:solidFill>
              <a:srgbClr val="2DB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7007019" y="620894"/>
              <a:ext cx="275100" cy="275100"/>
            </a:xfrm>
            <a:prstGeom prst="rect">
              <a:avLst/>
            </a:prstGeom>
            <a:solidFill>
              <a:srgbClr val="2DB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1783594" y="3178150"/>
              <a:ext cx="275100" cy="275100"/>
            </a:xfrm>
            <a:prstGeom prst="rect">
              <a:avLst/>
            </a:prstGeom>
            <a:solidFill>
              <a:srgbClr val="8AD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7007019" y="3178150"/>
              <a:ext cx="275100" cy="275100"/>
            </a:xfrm>
            <a:prstGeom prst="rect">
              <a:avLst/>
            </a:prstGeom>
            <a:solidFill>
              <a:srgbClr val="8AD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4" name="Google Shape;16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00" y="68375"/>
            <a:ext cx="1383075" cy="36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/>
        </p:nvSpPr>
        <p:spPr>
          <a:xfrm>
            <a:off x="1997700" y="1293050"/>
            <a:ext cx="51486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1D1D1B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THANK YOU!</a:t>
            </a:r>
            <a:endParaRPr sz="3600">
              <a:solidFill>
                <a:srgbClr val="1D1D1B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8050" y="2601406"/>
            <a:ext cx="38079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5238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Do you have any questions?</a:t>
            </a:r>
            <a:endParaRPr sz="1600">
              <a:solidFill>
                <a:srgbClr val="35238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5238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5238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Please do not forget to rate this session</a:t>
            </a:r>
            <a:endParaRPr sz="1600">
              <a:solidFill>
                <a:srgbClr val="35238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grpSp>
        <p:nvGrpSpPr>
          <p:cNvPr id="167" name="Google Shape;167;p20"/>
          <p:cNvGrpSpPr/>
          <p:nvPr/>
        </p:nvGrpSpPr>
        <p:grpSpPr>
          <a:xfrm>
            <a:off x="3439889" y="2039896"/>
            <a:ext cx="407353" cy="408855"/>
            <a:chOff x="3304721" y="1494895"/>
            <a:chExt cx="326222" cy="327425"/>
          </a:xfrm>
        </p:grpSpPr>
        <p:grpSp>
          <p:nvGrpSpPr>
            <p:cNvPr id="168" name="Google Shape;168;p20"/>
            <p:cNvGrpSpPr/>
            <p:nvPr/>
          </p:nvGrpSpPr>
          <p:grpSpPr>
            <a:xfrm>
              <a:off x="3304721" y="1494895"/>
              <a:ext cx="326222" cy="327425"/>
              <a:chOff x="720000" y="1540425"/>
              <a:chExt cx="833900" cy="836975"/>
            </a:xfrm>
          </p:grpSpPr>
          <p:sp>
            <p:nvSpPr>
              <p:cNvPr id="169" name="Google Shape;169;p20"/>
              <p:cNvSpPr/>
              <p:nvPr/>
            </p:nvSpPr>
            <p:spPr>
              <a:xfrm rot="-5400000">
                <a:off x="720550" y="1543413"/>
                <a:ext cx="832800" cy="831000"/>
              </a:xfrm>
              <a:prstGeom prst="rect">
                <a:avLst/>
              </a:prstGeom>
              <a:solidFill>
                <a:srgbClr val="D9DE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0" name="Google Shape;170;p20"/>
              <p:cNvGrpSpPr/>
              <p:nvPr/>
            </p:nvGrpSpPr>
            <p:grpSpPr>
              <a:xfrm>
                <a:off x="720000" y="1540425"/>
                <a:ext cx="833900" cy="836975"/>
                <a:chOff x="720000" y="1540425"/>
                <a:chExt cx="833900" cy="836975"/>
              </a:xfrm>
            </p:grpSpPr>
            <p:sp>
              <p:nvSpPr>
                <p:cNvPr id="171" name="Google Shape;171;p20"/>
                <p:cNvSpPr/>
                <p:nvPr/>
              </p:nvSpPr>
              <p:spPr>
                <a:xfrm>
                  <a:off x="1453400" y="1540425"/>
                  <a:ext cx="100500" cy="100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20"/>
                <p:cNvSpPr/>
                <p:nvPr/>
              </p:nvSpPr>
              <p:spPr>
                <a:xfrm>
                  <a:off x="720000" y="1540425"/>
                  <a:ext cx="100500" cy="100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20"/>
                <p:cNvSpPr/>
                <p:nvPr/>
              </p:nvSpPr>
              <p:spPr>
                <a:xfrm>
                  <a:off x="1453400" y="2276900"/>
                  <a:ext cx="100500" cy="100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20"/>
                <p:cNvSpPr/>
                <p:nvPr/>
              </p:nvSpPr>
              <p:spPr>
                <a:xfrm>
                  <a:off x="720000" y="2276900"/>
                  <a:ext cx="100500" cy="100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5" name="Google Shape;175;p20"/>
            <p:cNvGrpSpPr/>
            <p:nvPr/>
          </p:nvGrpSpPr>
          <p:grpSpPr>
            <a:xfrm>
              <a:off x="3362351" y="1553048"/>
              <a:ext cx="211097" cy="211009"/>
              <a:chOff x="2113050" y="2963100"/>
              <a:chExt cx="872300" cy="872300"/>
            </a:xfrm>
          </p:grpSpPr>
          <p:sp>
            <p:nvSpPr>
              <p:cNvPr id="176" name="Google Shape;176;p20"/>
              <p:cNvSpPr/>
              <p:nvPr/>
            </p:nvSpPr>
            <p:spPr>
              <a:xfrm>
                <a:off x="2113050" y="2963100"/>
                <a:ext cx="872300" cy="872300"/>
              </a:xfrm>
              <a:custGeom>
                <a:rect b="b" l="l" r="r" t="t"/>
                <a:pathLst>
                  <a:path extrusionOk="0" h="34892" w="34892">
                    <a:moveTo>
                      <a:pt x="4562" y="0"/>
                    </a:moveTo>
                    <a:lnTo>
                      <a:pt x="4562" y="2273"/>
                    </a:lnTo>
                    <a:lnTo>
                      <a:pt x="2273" y="2273"/>
                    </a:lnTo>
                    <a:lnTo>
                      <a:pt x="2273" y="4546"/>
                    </a:lnTo>
                    <a:lnTo>
                      <a:pt x="0" y="4546"/>
                    </a:lnTo>
                    <a:lnTo>
                      <a:pt x="0" y="30346"/>
                    </a:lnTo>
                    <a:lnTo>
                      <a:pt x="2273" y="30346"/>
                    </a:lnTo>
                    <a:lnTo>
                      <a:pt x="2273" y="32618"/>
                    </a:lnTo>
                    <a:lnTo>
                      <a:pt x="4562" y="32618"/>
                    </a:lnTo>
                    <a:lnTo>
                      <a:pt x="4562" y="34891"/>
                    </a:lnTo>
                    <a:lnTo>
                      <a:pt x="30346" y="34891"/>
                    </a:lnTo>
                    <a:lnTo>
                      <a:pt x="30346" y="32618"/>
                    </a:lnTo>
                    <a:lnTo>
                      <a:pt x="32619" y="32618"/>
                    </a:lnTo>
                    <a:lnTo>
                      <a:pt x="32619" y="30346"/>
                    </a:lnTo>
                    <a:lnTo>
                      <a:pt x="34891" y="30346"/>
                    </a:lnTo>
                    <a:lnTo>
                      <a:pt x="34891" y="4546"/>
                    </a:lnTo>
                    <a:lnTo>
                      <a:pt x="32619" y="4546"/>
                    </a:lnTo>
                    <a:lnTo>
                      <a:pt x="32619" y="2273"/>
                    </a:lnTo>
                    <a:lnTo>
                      <a:pt x="30346" y="2273"/>
                    </a:lnTo>
                    <a:lnTo>
                      <a:pt x="30346" y="0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0"/>
              <p:cNvSpPr/>
              <p:nvPr/>
            </p:nvSpPr>
            <p:spPr>
              <a:xfrm>
                <a:off x="2113050" y="2963100"/>
                <a:ext cx="170875" cy="170475"/>
              </a:xfrm>
              <a:custGeom>
                <a:rect b="b" l="l" r="r" t="t"/>
                <a:pathLst>
                  <a:path extrusionOk="0" h="6819" w="6835">
                    <a:moveTo>
                      <a:pt x="4562" y="0"/>
                    </a:moveTo>
                    <a:lnTo>
                      <a:pt x="4562" y="2273"/>
                    </a:lnTo>
                    <a:lnTo>
                      <a:pt x="2273" y="2273"/>
                    </a:lnTo>
                    <a:lnTo>
                      <a:pt x="2273" y="4546"/>
                    </a:lnTo>
                    <a:lnTo>
                      <a:pt x="0" y="4546"/>
                    </a:lnTo>
                    <a:lnTo>
                      <a:pt x="0" y="6819"/>
                    </a:lnTo>
                    <a:lnTo>
                      <a:pt x="4562" y="6819"/>
                    </a:lnTo>
                    <a:lnTo>
                      <a:pt x="4562" y="4546"/>
                    </a:lnTo>
                    <a:lnTo>
                      <a:pt x="6834" y="4546"/>
                    </a:lnTo>
                    <a:lnTo>
                      <a:pt x="68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0"/>
              <p:cNvSpPr/>
              <p:nvPr/>
            </p:nvSpPr>
            <p:spPr>
              <a:xfrm>
                <a:off x="2549175" y="2963100"/>
                <a:ext cx="436175" cy="872300"/>
              </a:xfrm>
              <a:custGeom>
                <a:rect b="b" l="l" r="r" t="t"/>
                <a:pathLst>
                  <a:path extrusionOk="0" h="34892" w="17447">
                    <a:moveTo>
                      <a:pt x="1" y="0"/>
                    </a:moveTo>
                    <a:lnTo>
                      <a:pt x="1" y="34891"/>
                    </a:lnTo>
                    <a:lnTo>
                      <a:pt x="12901" y="34891"/>
                    </a:lnTo>
                    <a:lnTo>
                      <a:pt x="12901" y="32618"/>
                    </a:lnTo>
                    <a:lnTo>
                      <a:pt x="15174" y="32618"/>
                    </a:lnTo>
                    <a:lnTo>
                      <a:pt x="15174" y="30346"/>
                    </a:lnTo>
                    <a:lnTo>
                      <a:pt x="17446" y="30346"/>
                    </a:lnTo>
                    <a:lnTo>
                      <a:pt x="17446" y="4546"/>
                    </a:lnTo>
                    <a:lnTo>
                      <a:pt x="15174" y="4546"/>
                    </a:lnTo>
                    <a:lnTo>
                      <a:pt x="15174" y="2273"/>
                    </a:lnTo>
                    <a:lnTo>
                      <a:pt x="12901" y="2273"/>
                    </a:lnTo>
                    <a:lnTo>
                      <a:pt x="12901" y="0"/>
                    </a:lnTo>
                    <a:close/>
                  </a:path>
                </a:pathLst>
              </a:custGeom>
              <a:solidFill>
                <a:srgbClr val="FFC8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20"/>
              <p:cNvSpPr/>
              <p:nvPr/>
            </p:nvSpPr>
            <p:spPr>
              <a:xfrm>
                <a:off x="2169875" y="3019925"/>
                <a:ext cx="57225" cy="56825"/>
              </a:xfrm>
              <a:custGeom>
                <a:rect b="b" l="l" r="r" t="t"/>
                <a:pathLst>
                  <a:path extrusionOk="0" h="2273" w="2289">
                    <a:moveTo>
                      <a:pt x="0" y="0"/>
                    </a:moveTo>
                    <a:lnTo>
                      <a:pt x="0" y="2273"/>
                    </a:lnTo>
                    <a:lnTo>
                      <a:pt x="2289" y="2273"/>
                    </a:lnTo>
                    <a:lnTo>
                      <a:pt x="2289" y="0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20"/>
              <p:cNvSpPr/>
              <p:nvPr/>
            </p:nvSpPr>
            <p:spPr>
              <a:xfrm>
                <a:off x="2871675" y="3019925"/>
                <a:ext cx="56850" cy="56825"/>
              </a:xfrm>
              <a:custGeom>
                <a:rect b="b" l="l" r="r" t="t"/>
                <a:pathLst>
                  <a:path extrusionOk="0" h="2273" w="2274">
                    <a:moveTo>
                      <a:pt x="1" y="0"/>
                    </a:moveTo>
                    <a:lnTo>
                      <a:pt x="1" y="2273"/>
                    </a:lnTo>
                    <a:lnTo>
                      <a:pt x="2274" y="2273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20"/>
              <p:cNvSpPr/>
              <p:nvPr/>
            </p:nvSpPr>
            <p:spPr>
              <a:xfrm>
                <a:off x="2169875" y="3721725"/>
                <a:ext cx="57225" cy="56850"/>
              </a:xfrm>
              <a:custGeom>
                <a:rect b="b" l="l" r="r" t="t"/>
                <a:pathLst>
                  <a:path extrusionOk="0" h="2274" w="2289">
                    <a:moveTo>
                      <a:pt x="0" y="1"/>
                    </a:moveTo>
                    <a:lnTo>
                      <a:pt x="0" y="2273"/>
                    </a:lnTo>
                    <a:lnTo>
                      <a:pt x="2289" y="2273"/>
                    </a:lnTo>
                    <a:lnTo>
                      <a:pt x="2289" y="1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0"/>
              <p:cNvSpPr/>
              <p:nvPr/>
            </p:nvSpPr>
            <p:spPr>
              <a:xfrm>
                <a:off x="2871675" y="3721725"/>
                <a:ext cx="56850" cy="56850"/>
              </a:xfrm>
              <a:custGeom>
                <a:rect b="b" l="l" r="r" t="t"/>
                <a:pathLst>
                  <a:path extrusionOk="0" h="2274" w="2274">
                    <a:moveTo>
                      <a:pt x="1" y="1"/>
                    </a:moveTo>
                    <a:lnTo>
                      <a:pt x="1" y="2273"/>
                    </a:lnTo>
                    <a:lnTo>
                      <a:pt x="2274" y="2273"/>
                    </a:lnTo>
                    <a:lnTo>
                      <a:pt x="2274" y="1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0"/>
              <p:cNvSpPr/>
              <p:nvPr/>
            </p:nvSpPr>
            <p:spPr>
              <a:xfrm>
                <a:off x="2113050" y="3076725"/>
                <a:ext cx="56850" cy="645025"/>
              </a:xfrm>
              <a:custGeom>
                <a:rect b="b" l="l" r="r" t="t"/>
                <a:pathLst>
                  <a:path extrusionOk="0" h="25801" w="2274">
                    <a:moveTo>
                      <a:pt x="0" y="1"/>
                    </a:moveTo>
                    <a:lnTo>
                      <a:pt x="0" y="25801"/>
                    </a:lnTo>
                    <a:lnTo>
                      <a:pt x="2273" y="25801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0"/>
              <p:cNvSpPr/>
              <p:nvPr/>
            </p:nvSpPr>
            <p:spPr>
              <a:xfrm>
                <a:off x="2928500" y="3076725"/>
                <a:ext cx="56850" cy="645025"/>
              </a:xfrm>
              <a:custGeom>
                <a:rect b="b" l="l" r="r" t="t"/>
                <a:pathLst>
                  <a:path extrusionOk="0" h="25801" w="2274">
                    <a:moveTo>
                      <a:pt x="1" y="1"/>
                    </a:moveTo>
                    <a:lnTo>
                      <a:pt x="1" y="25801"/>
                    </a:lnTo>
                    <a:lnTo>
                      <a:pt x="2273" y="25801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0"/>
              <p:cNvSpPr/>
              <p:nvPr/>
            </p:nvSpPr>
            <p:spPr>
              <a:xfrm>
                <a:off x="2227075" y="2963100"/>
                <a:ext cx="644625" cy="56850"/>
              </a:xfrm>
              <a:custGeom>
                <a:rect b="b" l="l" r="r" t="t"/>
                <a:pathLst>
                  <a:path extrusionOk="0" h="2274" w="25785">
                    <a:moveTo>
                      <a:pt x="1" y="0"/>
                    </a:moveTo>
                    <a:lnTo>
                      <a:pt x="1" y="2273"/>
                    </a:lnTo>
                    <a:lnTo>
                      <a:pt x="25785" y="2273"/>
                    </a:lnTo>
                    <a:lnTo>
                      <a:pt x="25785" y="0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0"/>
              <p:cNvSpPr/>
              <p:nvPr/>
            </p:nvSpPr>
            <p:spPr>
              <a:xfrm>
                <a:off x="2227075" y="3778550"/>
                <a:ext cx="644625" cy="56850"/>
              </a:xfrm>
              <a:custGeom>
                <a:rect b="b" l="l" r="r" t="t"/>
                <a:pathLst>
                  <a:path extrusionOk="0" h="2274" w="25785">
                    <a:moveTo>
                      <a:pt x="1" y="0"/>
                    </a:moveTo>
                    <a:lnTo>
                      <a:pt x="1" y="2273"/>
                    </a:lnTo>
                    <a:lnTo>
                      <a:pt x="25785" y="2273"/>
                    </a:lnTo>
                    <a:lnTo>
                      <a:pt x="25785" y="0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0"/>
              <p:cNvSpPr/>
              <p:nvPr/>
            </p:nvSpPr>
            <p:spPr>
              <a:xfrm>
                <a:off x="2321900" y="3285600"/>
                <a:ext cx="56850" cy="227300"/>
              </a:xfrm>
              <a:custGeom>
                <a:rect b="b" l="l" r="r" t="t"/>
                <a:pathLst>
                  <a:path extrusionOk="0" h="9092" w="2274">
                    <a:moveTo>
                      <a:pt x="1" y="0"/>
                    </a:moveTo>
                    <a:lnTo>
                      <a:pt x="1" y="9091"/>
                    </a:lnTo>
                    <a:lnTo>
                      <a:pt x="2274" y="9091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0"/>
              <p:cNvSpPr/>
              <p:nvPr/>
            </p:nvSpPr>
            <p:spPr>
              <a:xfrm>
                <a:off x="2720025" y="3285600"/>
                <a:ext cx="56850" cy="227300"/>
              </a:xfrm>
              <a:custGeom>
                <a:rect b="b" l="l" r="r" t="t"/>
                <a:pathLst>
                  <a:path extrusionOk="0" h="9092" w="2274">
                    <a:moveTo>
                      <a:pt x="1" y="0"/>
                    </a:moveTo>
                    <a:lnTo>
                      <a:pt x="1" y="9091"/>
                    </a:lnTo>
                    <a:lnTo>
                      <a:pt x="2274" y="9091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0"/>
              <p:cNvSpPr/>
              <p:nvPr/>
            </p:nvSpPr>
            <p:spPr>
              <a:xfrm>
                <a:off x="2435550" y="3171550"/>
                <a:ext cx="227700" cy="56850"/>
              </a:xfrm>
              <a:custGeom>
                <a:rect b="b" l="l" r="r" t="t"/>
                <a:pathLst>
                  <a:path extrusionOk="0" h="2274" w="9108">
                    <a:moveTo>
                      <a:pt x="0" y="1"/>
                    </a:moveTo>
                    <a:lnTo>
                      <a:pt x="0" y="2274"/>
                    </a:lnTo>
                    <a:lnTo>
                      <a:pt x="9107" y="2274"/>
                    </a:lnTo>
                    <a:lnTo>
                      <a:pt x="910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0"/>
              <p:cNvSpPr/>
              <p:nvPr/>
            </p:nvSpPr>
            <p:spPr>
              <a:xfrm>
                <a:off x="2435550" y="3569700"/>
                <a:ext cx="227700" cy="57225"/>
              </a:xfrm>
              <a:custGeom>
                <a:rect b="b" l="l" r="r" t="t"/>
                <a:pathLst>
                  <a:path extrusionOk="0" h="2289" w="9108">
                    <a:moveTo>
                      <a:pt x="0" y="0"/>
                    </a:moveTo>
                    <a:lnTo>
                      <a:pt x="0" y="2289"/>
                    </a:lnTo>
                    <a:lnTo>
                      <a:pt x="9107" y="2289"/>
                    </a:lnTo>
                    <a:lnTo>
                      <a:pt x="91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0"/>
              <p:cNvSpPr/>
              <p:nvPr/>
            </p:nvSpPr>
            <p:spPr>
              <a:xfrm>
                <a:off x="2378725" y="3228375"/>
                <a:ext cx="56850" cy="57250"/>
              </a:xfrm>
              <a:custGeom>
                <a:rect b="b" l="l" r="r" t="t"/>
                <a:pathLst>
                  <a:path extrusionOk="0" h="2290" w="2274">
                    <a:moveTo>
                      <a:pt x="1" y="1"/>
                    </a:moveTo>
                    <a:lnTo>
                      <a:pt x="1" y="2289"/>
                    </a:lnTo>
                    <a:lnTo>
                      <a:pt x="2273" y="2289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0"/>
              <p:cNvSpPr/>
              <p:nvPr/>
            </p:nvSpPr>
            <p:spPr>
              <a:xfrm>
                <a:off x="2663225" y="3228375"/>
                <a:ext cx="56825" cy="57250"/>
              </a:xfrm>
              <a:custGeom>
                <a:rect b="b" l="l" r="r" t="t"/>
                <a:pathLst>
                  <a:path extrusionOk="0" h="2290" w="2273">
                    <a:moveTo>
                      <a:pt x="0" y="1"/>
                    </a:moveTo>
                    <a:lnTo>
                      <a:pt x="0" y="2289"/>
                    </a:lnTo>
                    <a:lnTo>
                      <a:pt x="2273" y="2289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0"/>
              <p:cNvSpPr/>
              <p:nvPr/>
            </p:nvSpPr>
            <p:spPr>
              <a:xfrm>
                <a:off x="2378725" y="3512875"/>
                <a:ext cx="56850" cy="56850"/>
              </a:xfrm>
              <a:custGeom>
                <a:rect b="b" l="l" r="r" t="t"/>
                <a:pathLst>
                  <a:path extrusionOk="0" h="2274" w="2274">
                    <a:moveTo>
                      <a:pt x="1" y="0"/>
                    </a:moveTo>
                    <a:lnTo>
                      <a:pt x="1" y="2273"/>
                    </a:lnTo>
                    <a:lnTo>
                      <a:pt x="2273" y="2273"/>
                    </a:lnTo>
                    <a:lnTo>
                      <a:pt x="227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0"/>
              <p:cNvSpPr/>
              <p:nvPr/>
            </p:nvSpPr>
            <p:spPr>
              <a:xfrm>
                <a:off x="2663225" y="3512875"/>
                <a:ext cx="56825" cy="56850"/>
              </a:xfrm>
              <a:custGeom>
                <a:rect b="b" l="l" r="r" t="t"/>
                <a:pathLst>
                  <a:path extrusionOk="0" h="2274" w="2273">
                    <a:moveTo>
                      <a:pt x="0" y="0"/>
                    </a:moveTo>
                    <a:lnTo>
                      <a:pt x="0" y="2273"/>
                    </a:lnTo>
                    <a:lnTo>
                      <a:pt x="2273" y="2273"/>
                    </a:lnTo>
                    <a:lnTo>
                      <a:pt x="227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0"/>
              <p:cNvSpPr/>
              <p:nvPr/>
            </p:nvSpPr>
            <p:spPr>
              <a:xfrm>
                <a:off x="2758050" y="3114750"/>
                <a:ext cx="75650" cy="76050"/>
              </a:xfrm>
              <a:custGeom>
                <a:rect b="b" l="l" r="r" t="t"/>
                <a:pathLst>
                  <a:path extrusionOk="0" h="3042" w="3026">
                    <a:moveTo>
                      <a:pt x="0" y="0"/>
                    </a:moveTo>
                    <a:lnTo>
                      <a:pt x="0" y="3041"/>
                    </a:lnTo>
                    <a:lnTo>
                      <a:pt x="3025" y="3041"/>
                    </a:lnTo>
                    <a:lnTo>
                      <a:pt x="30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6" name="Google Shape;196;p20"/>
          <p:cNvGrpSpPr/>
          <p:nvPr/>
        </p:nvGrpSpPr>
        <p:grpSpPr>
          <a:xfrm>
            <a:off x="4059088" y="2039896"/>
            <a:ext cx="407353" cy="408855"/>
            <a:chOff x="3800596" y="1494895"/>
            <a:chExt cx="326222" cy="327425"/>
          </a:xfrm>
        </p:grpSpPr>
        <p:grpSp>
          <p:nvGrpSpPr>
            <p:cNvPr id="197" name="Google Shape;197;p20"/>
            <p:cNvGrpSpPr/>
            <p:nvPr/>
          </p:nvGrpSpPr>
          <p:grpSpPr>
            <a:xfrm>
              <a:off x="3800596" y="1494895"/>
              <a:ext cx="326222" cy="327425"/>
              <a:chOff x="720000" y="1540425"/>
              <a:chExt cx="833900" cy="836975"/>
            </a:xfrm>
          </p:grpSpPr>
          <p:sp>
            <p:nvSpPr>
              <p:cNvPr id="198" name="Google Shape;198;p20"/>
              <p:cNvSpPr/>
              <p:nvPr/>
            </p:nvSpPr>
            <p:spPr>
              <a:xfrm rot="-5400000">
                <a:off x="720550" y="1543413"/>
                <a:ext cx="832800" cy="831000"/>
              </a:xfrm>
              <a:prstGeom prst="rect">
                <a:avLst/>
              </a:prstGeom>
              <a:solidFill>
                <a:srgbClr val="D9DE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9" name="Google Shape;199;p20"/>
              <p:cNvGrpSpPr/>
              <p:nvPr/>
            </p:nvGrpSpPr>
            <p:grpSpPr>
              <a:xfrm>
                <a:off x="720000" y="1540425"/>
                <a:ext cx="833900" cy="836975"/>
                <a:chOff x="720000" y="1540425"/>
                <a:chExt cx="833900" cy="836975"/>
              </a:xfrm>
            </p:grpSpPr>
            <p:sp>
              <p:nvSpPr>
                <p:cNvPr id="200" name="Google Shape;200;p20"/>
                <p:cNvSpPr/>
                <p:nvPr/>
              </p:nvSpPr>
              <p:spPr>
                <a:xfrm>
                  <a:off x="1453400" y="1540425"/>
                  <a:ext cx="100500" cy="100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20"/>
                <p:cNvSpPr/>
                <p:nvPr/>
              </p:nvSpPr>
              <p:spPr>
                <a:xfrm>
                  <a:off x="720000" y="1540425"/>
                  <a:ext cx="100500" cy="100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20"/>
                <p:cNvSpPr/>
                <p:nvPr/>
              </p:nvSpPr>
              <p:spPr>
                <a:xfrm>
                  <a:off x="1453400" y="2276900"/>
                  <a:ext cx="100500" cy="100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Google Shape;203;p20"/>
                <p:cNvSpPr/>
                <p:nvPr/>
              </p:nvSpPr>
              <p:spPr>
                <a:xfrm>
                  <a:off x="720000" y="2276900"/>
                  <a:ext cx="100500" cy="100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4" name="Google Shape;204;p20"/>
            <p:cNvGrpSpPr/>
            <p:nvPr/>
          </p:nvGrpSpPr>
          <p:grpSpPr>
            <a:xfrm>
              <a:off x="3858154" y="1553085"/>
              <a:ext cx="211097" cy="211009"/>
              <a:chOff x="2113050" y="1320825"/>
              <a:chExt cx="872300" cy="872300"/>
            </a:xfrm>
          </p:grpSpPr>
          <p:sp>
            <p:nvSpPr>
              <p:cNvPr id="205" name="Google Shape;205;p20"/>
              <p:cNvSpPr/>
              <p:nvPr/>
            </p:nvSpPr>
            <p:spPr>
              <a:xfrm>
                <a:off x="2113050" y="1605300"/>
                <a:ext cx="227700" cy="587825"/>
              </a:xfrm>
              <a:custGeom>
                <a:rect b="b" l="l" r="r" t="t"/>
                <a:pathLst>
                  <a:path extrusionOk="0" h="23513" w="9108">
                    <a:moveTo>
                      <a:pt x="0" y="1"/>
                    </a:moveTo>
                    <a:lnTo>
                      <a:pt x="0" y="23512"/>
                    </a:lnTo>
                    <a:lnTo>
                      <a:pt x="9107" y="23512"/>
                    </a:lnTo>
                    <a:lnTo>
                      <a:pt x="9107" y="1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0"/>
              <p:cNvSpPr/>
              <p:nvPr/>
            </p:nvSpPr>
            <p:spPr>
              <a:xfrm>
                <a:off x="2113050" y="1320825"/>
                <a:ext cx="227700" cy="227300"/>
              </a:xfrm>
              <a:custGeom>
                <a:rect b="b" l="l" r="r" t="t"/>
                <a:pathLst>
                  <a:path extrusionOk="0" h="9092" w="9108">
                    <a:moveTo>
                      <a:pt x="2273" y="0"/>
                    </a:moveTo>
                    <a:lnTo>
                      <a:pt x="2273" y="2273"/>
                    </a:lnTo>
                    <a:lnTo>
                      <a:pt x="0" y="2273"/>
                    </a:lnTo>
                    <a:lnTo>
                      <a:pt x="0" y="6818"/>
                    </a:lnTo>
                    <a:lnTo>
                      <a:pt x="2273" y="6818"/>
                    </a:lnTo>
                    <a:lnTo>
                      <a:pt x="2273" y="9091"/>
                    </a:lnTo>
                    <a:lnTo>
                      <a:pt x="6834" y="9091"/>
                    </a:lnTo>
                    <a:lnTo>
                      <a:pt x="6834" y="6818"/>
                    </a:lnTo>
                    <a:lnTo>
                      <a:pt x="9107" y="6818"/>
                    </a:lnTo>
                    <a:lnTo>
                      <a:pt x="9107" y="2273"/>
                    </a:lnTo>
                    <a:lnTo>
                      <a:pt x="6834" y="2273"/>
                    </a:lnTo>
                    <a:lnTo>
                      <a:pt x="6834" y="0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0"/>
              <p:cNvSpPr/>
              <p:nvPr/>
            </p:nvSpPr>
            <p:spPr>
              <a:xfrm>
                <a:off x="2416725" y="1605300"/>
                <a:ext cx="568625" cy="587825"/>
              </a:xfrm>
              <a:custGeom>
                <a:rect b="b" l="l" r="r" t="t"/>
                <a:pathLst>
                  <a:path extrusionOk="0" h="23513" w="22745">
                    <a:moveTo>
                      <a:pt x="1" y="1"/>
                    </a:moveTo>
                    <a:lnTo>
                      <a:pt x="1" y="23512"/>
                    </a:lnTo>
                    <a:lnTo>
                      <a:pt x="8340" y="23512"/>
                    </a:lnTo>
                    <a:lnTo>
                      <a:pt x="8340" y="9092"/>
                    </a:lnTo>
                    <a:lnTo>
                      <a:pt x="14406" y="9092"/>
                    </a:lnTo>
                    <a:lnTo>
                      <a:pt x="14406" y="23512"/>
                    </a:lnTo>
                    <a:lnTo>
                      <a:pt x="22744" y="23512"/>
                    </a:lnTo>
                    <a:lnTo>
                      <a:pt x="22744" y="4546"/>
                    </a:lnTo>
                    <a:lnTo>
                      <a:pt x="20472" y="4546"/>
                    </a:lnTo>
                    <a:lnTo>
                      <a:pt x="20472" y="2273"/>
                    </a:lnTo>
                    <a:lnTo>
                      <a:pt x="18199" y="2273"/>
                    </a:lnTo>
                    <a:lnTo>
                      <a:pt x="18199" y="1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2113050" y="1320825"/>
                <a:ext cx="114050" cy="113650"/>
              </a:xfrm>
              <a:custGeom>
                <a:rect b="b" l="l" r="r" t="t"/>
                <a:pathLst>
                  <a:path extrusionOk="0" h="4546" w="4562">
                    <a:moveTo>
                      <a:pt x="2273" y="0"/>
                    </a:moveTo>
                    <a:lnTo>
                      <a:pt x="2273" y="2273"/>
                    </a:lnTo>
                    <a:lnTo>
                      <a:pt x="0" y="2273"/>
                    </a:lnTo>
                    <a:lnTo>
                      <a:pt x="0" y="4546"/>
                    </a:lnTo>
                    <a:lnTo>
                      <a:pt x="4562" y="4546"/>
                    </a:lnTo>
                    <a:lnTo>
                      <a:pt x="4562" y="2273"/>
                    </a:lnTo>
                    <a:lnTo>
                      <a:pt x="45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2568375" y="1605300"/>
                <a:ext cx="113675" cy="113675"/>
              </a:xfrm>
              <a:custGeom>
                <a:rect b="b" l="l" r="r" t="t"/>
                <a:pathLst>
                  <a:path extrusionOk="0" h="4547" w="4547">
                    <a:moveTo>
                      <a:pt x="1" y="1"/>
                    </a:moveTo>
                    <a:lnTo>
                      <a:pt x="1" y="4546"/>
                    </a:lnTo>
                    <a:lnTo>
                      <a:pt x="4546" y="4546"/>
                    </a:lnTo>
                    <a:lnTo>
                      <a:pt x="4546" y="2273"/>
                    </a:lnTo>
                    <a:lnTo>
                      <a:pt x="45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0"/>
              <p:cNvSpPr/>
              <p:nvPr/>
            </p:nvSpPr>
            <p:spPr>
              <a:xfrm>
                <a:off x="2416725" y="1605300"/>
                <a:ext cx="113675" cy="113675"/>
              </a:xfrm>
              <a:custGeom>
                <a:rect b="b" l="l" r="r" t="t"/>
                <a:pathLst>
                  <a:path extrusionOk="0" h="4547" w="4547">
                    <a:moveTo>
                      <a:pt x="1" y="1"/>
                    </a:moveTo>
                    <a:lnTo>
                      <a:pt x="1" y="4546"/>
                    </a:lnTo>
                    <a:lnTo>
                      <a:pt x="4547" y="4546"/>
                    </a:lnTo>
                    <a:lnTo>
                      <a:pt x="4547" y="2273"/>
                    </a:lnTo>
                    <a:lnTo>
                      <a:pt x="45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0"/>
              <p:cNvSpPr/>
              <p:nvPr/>
            </p:nvSpPr>
            <p:spPr>
              <a:xfrm>
                <a:off x="2113050" y="1605300"/>
                <a:ext cx="114050" cy="113675"/>
              </a:xfrm>
              <a:custGeom>
                <a:rect b="b" l="l" r="r" t="t"/>
                <a:pathLst>
                  <a:path extrusionOk="0" h="4547" w="4562">
                    <a:moveTo>
                      <a:pt x="0" y="1"/>
                    </a:moveTo>
                    <a:lnTo>
                      <a:pt x="0" y="4546"/>
                    </a:lnTo>
                    <a:lnTo>
                      <a:pt x="4562" y="4546"/>
                    </a:lnTo>
                    <a:lnTo>
                      <a:pt x="4562" y="2273"/>
                    </a:lnTo>
                    <a:lnTo>
                      <a:pt x="4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>
                <a:off x="2416725" y="1605300"/>
                <a:ext cx="454975" cy="587825"/>
              </a:xfrm>
              <a:custGeom>
                <a:rect b="b" l="l" r="r" t="t"/>
                <a:pathLst>
                  <a:path extrusionOk="0" h="23513" w="18199">
                    <a:moveTo>
                      <a:pt x="1" y="1"/>
                    </a:moveTo>
                    <a:lnTo>
                      <a:pt x="1" y="23512"/>
                    </a:lnTo>
                    <a:lnTo>
                      <a:pt x="8340" y="23512"/>
                    </a:lnTo>
                    <a:lnTo>
                      <a:pt x="8340" y="9092"/>
                    </a:lnTo>
                    <a:lnTo>
                      <a:pt x="6067" y="9092"/>
                    </a:lnTo>
                    <a:lnTo>
                      <a:pt x="6067" y="21239"/>
                    </a:lnTo>
                    <a:lnTo>
                      <a:pt x="2274" y="21239"/>
                    </a:lnTo>
                    <a:lnTo>
                      <a:pt x="2274" y="2273"/>
                    </a:lnTo>
                    <a:lnTo>
                      <a:pt x="6067" y="2273"/>
                    </a:lnTo>
                    <a:lnTo>
                      <a:pt x="6067" y="4546"/>
                    </a:lnTo>
                    <a:lnTo>
                      <a:pt x="8340" y="4546"/>
                    </a:lnTo>
                    <a:lnTo>
                      <a:pt x="8340" y="2273"/>
                    </a:lnTo>
                    <a:lnTo>
                      <a:pt x="18199" y="2273"/>
                    </a:lnTo>
                    <a:lnTo>
                      <a:pt x="18199" y="1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0"/>
              <p:cNvSpPr/>
              <p:nvPr/>
            </p:nvSpPr>
            <p:spPr>
              <a:xfrm>
                <a:off x="2776850" y="1718950"/>
                <a:ext cx="208500" cy="474175"/>
              </a:xfrm>
              <a:custGeom>
                <a:rect b="b" l="l" r="r" t="t"/>
                <a:pathLst>
                  <a:path extrusionOk="0" h="18967" w="8340">
                    <a:moveTo>
                      <a:pt x="6067" y="0"/>
                    </a:moveTo>
                    <a:lnTo>
                      <a:pt x="6067" y="16693"/>
                    </a:lnTo>
                    <a:lnTo>
                      <a:pt x="2273" y="16693"/>
                    </a:lnTo>
                    <a:lnTo>
                      <a:pt x="2273" y="4546"/>
                    </a:lnTo>
                    <a:lnTo>
                      <a:pt x="1" y="4546"/>
                    </a:lnTo>
                    <a:lnTo>
                      <a:pt x="1" y="18966"/>
                    </a:lnTo>
                    <a:lnTo>
                      <a:pt x="8339" y="18966"/>
                    </a:lnTo>
                    <a:lnTo>
                      <a:pt x="8339" y="0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0"/>
              <p:cNvSpPr/>
              <p:nvPr/>
            </p:nvSpPr>
            <p:spPr>
              <a:xfrm>
                <a:off x="2113050" y="1605300"/>
                <a:ext cx="227700" cy="587825"/>
              </a:xfrm>
              <a:custGeom>
                <a:rect b="b" l="l" r="r" t="t"/>
                <a:pathLst>
                  <a:path extrusionOk="0" h="23513" w="9108">
                    <a:moveTo>
                      <a:pt x="6834" y="2273"/>
                    </a:moveTo>
                    <a:lnTo>
                      <a:pt x="6834" y="21239"/>
                    </a:lnTo>
                    <a:lnTo>
                      <a:pt x="2273" y="21239"/>
                    </a:lnTo>
                    <a:lnTo>
                      <a:pt x="2273" y="2273"/>
                    </a:lnTo>
                    <a:close/>
                    <a:moveTo>
                      <a:pt x="0" y="1"/>
                    </a:moveTo>
                    <a:lnTo>
                      <a:pt x="0" y="23512"/>
                    </a:lnTo>
                    <a:lnTo>
                      <a:pt x="9107" y="23512"/>
                    </a:lnTo>
                    <a:lnTo>
                      <a:pt x="9107" y="1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0"/>
              <p:cNvSpPr/>
              <p:nvPr/>
            </p:nvSpPr>
            <p:spPr>
              <a:xfrm>
                <a:off x="2169875" y="1320825"/>
                <a:ext cx="114050" cy="56825"/>
              </a:xfrm>
              <a:custGeom>
                <a:rect b="b" l="l" r="r" t="t"/>
                <a:pathLst>
                  <a:path extrusionOk="0" h="2273" w="4562">
                    <a:moveTo>
                      <a:pt x="0" y="0"/>
                    </a:moveTo>
                    <a:lnTo>
                      <a:pt x="0" y="2273"/>
                    </a:lnTo>
                    <a:lnTo>
                      <a:pt x="4561" y="2273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0"/>
              <p:cNvSpPr/>
              <p:nvPr/>
            </p:nvSpPr>
            <p:spPr>
              <a:xfrm>
                <a:off x="2169875" y="1491275"/>
                <a:ext cx="114050" cy="56850"/>
              </a:xfrm>
              <a:custGeom>
                <a:rect b="b" l="l" r="r" t="t"/>
                <a:pathLst>
                  <a:path extrusionOk="0" h="2274" w="4562">
                    <a:moveTo>
                      <a:pt x="0" y="0"/>
                    </a:moveTo>
                    <a:lnTo>
                      <a:pt x="0" y="2273"/>
                    </a:lnTo>
                    <a:lnTo>
                      <a:pt x="4561" y="2273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0"/>
              <p:cNvSpPr/>
              <p:nvPr/>
            </p:nvSpPr>
            <p:spPr>
              <a:xfrm>
                <a:off x="2113050" y="1377625"/>
                <a:ext cx="56850" cy="113675"/>
              </a:xfrm>
              <a:custGeom>
                <a:rect b="b" l="l" r="r" t="t"/>
                <a:pathLst>
                  <a:path extrusionOk="0" h="4547" w="2274">
                    <a:moveTo>
                      <a:pt x="0" y="1"/>
                    </a:moveTo>
                    <a:lnTo>
                      <a:pt x="0" y="4546"/>
                    </a:lnTo>
                    <a:lnTo>
                      <a:pt x="2273" y="4546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0"/>
              <p:cNvSpPr/>
              <p:nvPr/>
            </p:nvSpPr>
            <p:spPr>
              <a:xfrm>
                <a:off x="2283900" y="1377625"/>
                <a:ext cx="56850" cy="113675"/>
              </a:xfrm>
              <a:custGeom>
                <a:rect b="b" l="l" r="r" t="t"/>
                <a:pathLst>
                  <a:path extrusionOk="0" h="4547" w="2274">
                    <a:moveTo>
                      <a:pt x="0" y="1"/>
                    </a:moveTo>
                    <a:lnTo>
                      <a:pt x="0" y="4546"/>
                    </a:lnTo>
                    <a:lnTo>
                      <a:pt x="2273" y="4546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0"/>
              <p:cNvSpPr/>
              <p:nvPr/>
            </p:nvSpPr>
            <p:spPr>
              <a:xfrm>
                <a:off x="2871675" y="1662125"/>
                <a:ext cx="56850" cy="56850"/>
              </a:xfrm>
              <a:custGeom>
                <a:rect b="b" l="l" r="r" t="t"/>
                <a:pathLst>
                  <a:path extrusionOk="0" h="2274" w="2274">
                    <a:moveTo>
                      <a:pt x="1" y="0"/>
                    </a:moveTo>
                    <a:lnTo>
                      <a:pt x="1" y="2273"/>
                    </a:lnTo>
                    <a:lnTo>
                      <a:pt x="2274" y="2273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0"/>
              <p:cNvSpPr/>
              <p:nvPr/>
            </p:nvSpPr>
            <p:spPr>
              <a:xfrm>
                <a:off x="2625200" y="1775775"/>
                <a:ext cx="151675" cy="56825"/>
              </a:xfrm>
              <a:custGeom>
                <a:rect b="b" l="l" r="r" t="t"/>
                <a:pathLst>
                  <a:path extrusionOk="0" h="2273" w="6067">
                    <a:moveTo>
                      <a:pt x="1" y="0"/>
                    </a:moveTo>
                    <a:lnTo>
                      <a:pt x="1" y="2273"/>
                    </a:lnTo>
                    <a:lnTo>
                      <a:pt x="6067" y="2273"/>
                    </a:lnTo>
                    <a:lnTo>
                      <a:pt x="6067" y="0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1" name="Google Shape;221;p20"/>
          <p:cNvGrpSpPr/>
          <p:nvPr/>
        </p:nvGrpSpPr>
        <p:grpSpPr>
          <a:xfrm>
            <a:off x="4678287" y="2039896"/>
            <a:ext cx="407353" cy="408855"/>
            <a:chOff x="4296471" y="1494895"/>
            <a:chExt cx="326222" cy="327425"/>
          </a:xfrm>
        </p:grpSpPr>
        <p:grpSp>
          <p:nvGrpSpPr>
            <p:cNvPr id="222" name="Google Shape;222;p20"/>
            <p:cNvGrpSpPr/>
            <p:nvPr/>
          </p:nvGrpSpPr>
          <p:grpSpPr>
            <a:xfrm>
              <a:off x="4296471" y="1494895"/>
              <a:ext cx="326222" cy="327425"/>
              <a:chOff x="720000" y="1540425"/>
              <a:chExt cx="833900" cy="836975"/>
            </a:xfrm>
          </p:grpSpPr>
          <p:sp>
            <p:nvSpPr>
              <p:cNvPr id="223" name="Google Shape;223;p20"/>
              <p:cNvSpPr/>
              <p:nvPr/>
            </p:nvSpPr>
            <p:spPr>
              <a:xfrm rot="-5400000">
                <a:off x="720550" y="1543413"/>
                <a:ext cx="832800" cy="831000"/>
              </a:xfrm>
              <a:prstGeom prst="rect">
                <a:avLst/>
              </a:prstGeom>
              <a:solidFill>
                <a:srgbClr val="D9DE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4" name="Google Shape;224;p20"/>
              <p:cNvGrpSpPr/>
              <p:nvPr/>
            </p:nvGrpSpPr>
            <p:grpSpPr>
              <a:xfrm>
                <a:off x="720000" y="1540425"/>
                <a:ext cx="833900" cy="836975"/>
                <a:chOff x="720000" y="1540425"/>
                <a:chExt cx="833900" cy="836975"/>
              </a:xfrm>
            </p:grpSpPr>
            <p:sp>
              <p:nvSpPr>
                <p:cNvPr id="225" name="Google Shape;225;p20"/>
                <p:cNvSpPr/>
                <p:nvPr/>
              </p:nvSpPr>
              <p:spPr>
                <a:xfrm>
                  <a:off x="1453400" y="1540425"/>
                  <a:ext cx="100500" cy="100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20"/>
                <p:cNvSpPr/>
                <p:nvPr/>
              </p:nvSpPr>
              <p:spPr>
                <a:xfrm>
                  <a:off x="720000" y="1540425"/>
                  <a:ext cx="100500" cy="100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20"/>
                <p:cNvSpPr/>
                <p:nvPr/>
              </p:nvSpPr>
              <p:spPr>
                <a:xfrm>
                  <a:off x="1453400" y="2276900"/>
                  <a:ext cx="100500" cy="100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20"/>
                <p:cNvSpPr/>
                <p:nvPr/>
              </p:nvSpPr>
              <p:spPr>
                <a:xfrm>
                  <a:off x="720000" y="2276900"/>
                  <a:ext cx="100500" cy="100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9" name="Google Shape;229;p20"/>
            <p:cNvGrpSpPr/>
            <p:nvPr/>
          </p:nvGrpSpPr>
          <p:grpSpPr>
            <a:xfrm>
              <a:off x="4395659" y="1553113"/>
              <a:ext cx="128502" cy="211009"/>
              <a:chOff x="4136600" y="1320825"/>
              <a:chExt cx="531000" cy="872300"/>
            </a:xfrm>
          </p:grpSpPr>
          <p:sp>
            <p:nvSpPr>
              <p:cNvPr id="230" name="Google Shape;230;p20"/>
              <p:cNvSpPr/>
              <p:nvPr/>
            </p:nvSpPr>
            <p:spPr>
              <a:xfrm>
                <a:off x="4136600" y="1320825"/>
                <a:ext cx="531000" cy="872300"/>
              </a:xfrm>
              <a:custGeom>
                <a:rect b="b" l="l" r="r" t="t"/>
                <a:pathLst>
                  <a:path extrusionOk="0" h="34892" w="21240">
                    <a:moveTo>
                      <a:pt x="9107" y="0"/>
                    </a:moveTo>
                    <a:lnTo>
                      <a:pt x="9107" y="2273"/>
                    </a:lnTo>
                    <a:lnTo>
                      <a:pt x="6835" y="2273"/>
                    </a:lnTo>
                    <a:lnTo>
                      <a:pt x="6835" y="4546"/>
                    </a:lnTo>
                    <a:lnTo>
                      <a:pt x="4562" y="4546"/>
                    </a:lnTo>
                    <a:lnTo>
                      <a:pt x="4562" y="11380"/>
                    </a:lnTo>
                    <a:lnTo>
                      <a:pt x="1" y="11380"/>
                    </a:lnTo>
                    <a:lnTo>
                      <a:pt x="1" y="19718"/>
                    </a:lnTo>
                    <a:lnTo>
                      <a:pt x="4562" y="19718"/>
                    </a:lnTo>
                    <a:lnTo>
                      <a:pt x="4562" y="34891"/>
                    </a:lnTo>
                    <a:lnTo>
                      <a:pt x="13653" y="34891"/>
                    </a:lnTo>
                    <a:lnTo>
                      <a:pt x="13653" y="19718"/>
                    </a:lnTo>
                    <a:lnTo>
                      <a:pt x="18214" y="19718"/>
                    </a:lnTo>
                    <a:lnTo>
                      <a:pt x="18214" y="11380"/>
                    </a:lnTo>
                    <a:lnTo>
                      <a:pt x="13653" y="11380"/>
                    </a:lnTo>
                    <a:lnTo>
                      <a:pt x="13653" y="8339"/>
                    </a:lnTo>
                    <a:lnTo>
                      <a:pt x="21239" y="8339"/>
                    </a:lnTo>
                    <a:lnTo>
                      <a:pt x="21239" y="0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0"/>
              <p:cNvSpPr/>
              <p:nvPr/>
            </p:nvSpPr>
            <p:spPr>
              <a:xfrm>
                <a:off x="4250625" y="1320825"/>
                <a:ext cx="170500" cy="170475"/>
              </a:xfrm>
              <a:custGeom>
                <a:rect b="b" l="l" r="r" t="t"/>
                <a:pathLst>
                  <a:path extrusionOk="0" h="6819" w="6820">
                    <a:moveTo>
                      <a:pt x="4546" y="0"/>
                    </a:moveTo>
                    <a:lnTo>
                      <a:pt x="4546" y="2273"/>
                    </a:lnTo>
                    <a:lnTo>
                      <a:pt x="2274" y="2273"/>
                    </a:lnTo>
                    <a:lnTo>
                      <a:pt x="2274" y="4546"/>
                    </a:lnTo>
                    <a:lnTo>
                      <a:pt x="1" y="4546"/>
                    </a:lnTo>
                    <a:lnTo>
                      <a:pt x="1" y="6818"/>
                    </a:lnTo>
                    <a:lnTo>
                      <a:pt x="4546" y="6818"/>
                    </a:lnTo>
                    <a:lnTo>
                      <a:pt x="4546" y="4546"/>
                    </a:lnTo>
                    <a:lnTo>
                      <a:pt x="6819" y="4546"/>
                    </a:lnTo>
                    <a:lnTo>
                      <a:pt x="68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0"/>
              <p:cNvSpPr/>
              <p:nvPr/>
            </p:nvSpPr>
            <p:spPr>
              <a:xfrm>
                <a:off x="4364275" y="1320825"/>
                <a:ext cx="303325" cy="208475"/>
              </a:xfrm>
              <a:custGeom>
                <a:rect b="b" l="l" r="r" t="t"/>
                <a:pathLst>
                  <a:path extrusionOk="0" h="8339" w="12133">
                    <a:moveTo>
                      <a:pt x="0" y="0"/>
                    </a:moveTo>
                    <a:lnTo>
                      <a:pt x="0" y="2273"/>
                    </a:lnTo>
                    <a:lnTo>
                      <a:pt x="9859" y="2273"/>
                    </a:lnTo>
                    <a:lnTo>
                      <a:pt x="9859" y="6066"/>
                    </a:lnTo>
                    <a:lnTo>
                      <a:pt x="4546" y="6066"/>
                    </a:lnTo>
                    <a:lnTo>
                      <a:pt x="4546" y="8339"/>
                    </a:lnTo>
                    <a:lnTo>
                      <a:pt x="12132" y="8339"/>
                    </a:lnTo>
                    <a:lnTo>
                      <a:pt x="12132" y="0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0"/>
              <p:cNvSpPr/>
              <p:nvPr/>
            </p:nvSpPr>
            <p:spPr>
              <a:xfrm>
                <a:off x="4307450" y="1377625"/>
                <a:ext cx="56850" cy="56850"/>
              </a:xfrm>
              <a:custGeom>
                <a:rect b="b" l="l" r="r" t="t"/>
                <a:pathLst>
                  <a:path extrusionOk="0" h="2274" w="2274">
                    <a:moveTo>
                      <a:pt x="1" y="1"/>
                    </a:moveTo>
                    <a:lnTo>
                      <a:pt x="1" y="2274"/>
                    </a:lnTo>
                    <a:lnTo>
                      <a:pt x="2273" y="2274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0"/>
              <p:cNvSpPr/>
              <p:nvPr/>
            </p:nvSpPr>
            <p:spPr>
              <a:xfrm>
                <a:off x="4136600" y="1434450"/>
                <a:ext cx="455375" cy="758675"/>
              </a:xfrm>
              <a:custGeom>
                <a:rect b="b" l="l" r="r" t="t"/>
                <a:pathLst>
                  <a:path extrusionOk="0" h="30347" w="18215">
                    <a:moveTo>
                      <a:pt x="4562" y="1"/>
                    </a:moveTo>
                    <a:lnTo>
                      <a:pt x="4562" y="6835"/>
                    </a:lnTo>
                    <a:lnTo>
                      <a:pt x="1" y="6835"/>
                    </a:lnTo>
                    <a:lnTo>
                      <a:pt x="1" y="15173"/>
                    </a:lnTo>
                    <a:lnTo>
                      <a:pt x="4562" y="15173"/>
                    </a:lnTo>
                    <a:lnTo>
                      <a:pt x="4562" y="30346"/>
                    </a:lnTo>
                    <a:lnTo>
                      <a:pt x="13653" y="30346"/>
                    </a:lnTo>
                    <a:lnTo>
                      <a:pt x="13653" y="15173"/>
                    </a:lnTo>
                    <a:lnTo>
                      <a:pt x="18214" y="15173"/>
                    </a:lnTo>
                    <a:lnTo>
                      <a:pt x="18214" y="6835"/>
                    </a:lnTo>
                    <a:lnTo>
                      <a:pt x="13653" y="6835"/>
                    </a:lnTo>
                    <a:lnTo>
                      <a:pt x="13653" y="3794"/>
                    </a:lnTo>
                    <a:lnTo>
                      <a:pt x="11380" y="3794"/>
                    </a:lnTo>
                    <a:lnTo>
                      <a:pt x="11380" y="9107"/>
                    </a:lnTo>
                    <a:lnTo>
                      <a:pt x="15926" y="9107"/>
                    </a:lnTo>
                    <a:lnTo>
                      <a:pt x="15926" y="12901"/>
                    </a:lnTo>
                    <a:lnTo>
                      <a:pt x="11380" y="12901"/>
                    </a:lnTo>
                    <a:lnTo>
                      <a:pt x="11380" y="28073"/>
                    </a:lnTo>
                    <a:lnTo>
                      <a:pt x="6835" y="28073"/>
                    </a:lnTo>
                    <a:lnTo>
                      <a:pt x="6835" y="12901"/>
                    </a:lnTo>
                    <a:lnTo>
                      <a:pt x="2273" y="12901"/>
                    </a:lnTo>
                    <a:lnTo>
                      <a:pt x="2273" y="9107"/>
                    </a:lnTo>
                    <a:lnTo>
                      <a:pt x="6835" y="9107"/>
                    </a:lnTo>
                    <a:lnTo>
                      <a:pt x="6835" y="1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5" name="Google Shape;235;p20"/>
          <p:cNvGrpSpPr/>
          <p:nvPr/>
        </p:nvGrpSpPr>
        <p:grpSpPr>
          <a:xfrm>
            <a:off x="5297487" y="2039896"/>
            <a:ext cx="407353" cy="408855"/>
            <a:chOff x="4792346" y="1494895"/>
            <a:chExt cx="326222" cy="327425"/>
          </a:xfrm>
        </p:grpSpPr>
        <p:grpSp>
          <p:nvGrpSpPr>
            <p:cNvPr id="236" name="Google Shape;236;p20"/>
            <p:cNvGrpSpPr/>
            <p:nvPr/>
          </p:nvGrpSpPr>
          <p:grpSpPr>
            <a:xfrm>
              <a:off x="4792346" y="1494895"/>
              <a:ext cx="326222" cy="327425"/>
              <a:chOff x="720000" y="1540425"/>
              <a:chExt cx="833900" cy="836975"/>
            </a:xfrm>
          </p:grpSpPr>
          <p:sp>
            <p:nvSpPr>
              <p:cNvPr id="237" name="Google Shape;237;p20"/>
              <p:cNvSpPr/>
              <p:nvPr/>
            </p:nvSpPr>
            <p:spPr>
              <a:xfrm rot="-5400000">
                <a:off x="720550" y="1543413"/>
                <a:ext cx="832800" cy="831000"/>
              </a:xfrm>
              <a:prstGeom prst="rect">
                <a:avLst/>
              </a:prstGeom>
              <a:solidFill>
                <a:srgbClr val="D9DE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8" name="Google Shape;238;p20"/>
              <p:cNvGrpSpPr/>
              <p:nvPr/>
            </p:nvGrpSpPr>
            <p:grpSpPr>
              <a:xfrm>
                <a:off x="720000" y="1540425"/>
                <a:ext cx="833900" cy="836975"/>
                <a:chOff x="720000" y="1540425"/>
                <a:chExt cx="833900" cy="836975"/>
              </a:xfrm>
            </p:grpSpPr>
            <p:sp>
              <p:nvSpPr>
                <p:cNvPr id="239" name="Google Shape;239;p20"/>
                <p:cNvSpPr/>
                <p:nvPr/>
              </p:nvSpPr>
              <p:spPr>
                <a:xfrm>
                  <a:off x="1453400" y="1540425"/>
                  <a:ext cx="100500" cy="100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20"/>
                <p:cNvSpPr/>
                <p:nvPr/>
              </p:nvSpPr>
              <p:spPr>
                <a:xfrm>
                  <a:off x="720000" y="1540425"/>
                  <a:ext cx="100500" cy="100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20"/>
                <p:cNvSpPr/>
                <p:nvPr/>
              </p:nvSpPr>
              <p:spPr>
                <a:xfrm>
                  <a:off x="1453400" y="2276900"/>
                  <a:ext cx="100500" cy="100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20"/>
                <p:cNvSpPr/>
                <p:nvPr/>
              </p:nvSpPr>
              <p:spPr>
                <a:xfrm>
                  <a:off x="720000" y="2276900"/>
                  <a:ext cx="100500" cy="1005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43" name="Google Shape;243;p20"/>
            <p:cNvGrpSpPr/>
            <p:nvPr/>
          </p:nvGrpSpPr>
          <p:grpSpPr>
            <a:xfrm>
              <a:off x="4837136" y="1553203"/>
              <a:ext cx="236655" cy="210851"/>
              <a:chOff x="3928125" y="3010500"/>
              <a:chExt cx="872300" cy="777475"/>
            </a:xfrm>
          </p:grpSpPr>
          <p:sp>
            <p:nvSpPr>
              <p:cNvPr id="244" name="Google Shape;244;p20"/>
              <p:cNvSpPr/>
              <p:nvPr/>
            </p:nvSpPr>
            <p:spPr>
              <a:xfrm>
                <a:off x="3928125" y="3010500"/>
                <a:ext cx="872300" cy="777475"/>
              </a:xfrm>
              <a:custGeom>
                <a:rect b="b" l="l" r="r" t="t"/>
                <a:pathLst>
                  <a:path extrusionOk="0" h="31099" w="34892">
                    <a:moveTo>
                      <a:pt x="17446" y="1"/>
                    </a:moveTo>
                    <a:lnTo>
                      <a:pt x="17446" y="2274"/>
                    </a:lnTo>
                    <a:lnTo>
                      <a:pt x="15174" y="2274"/>
                    </a:lnTo>
                    <a:lnTo>
                      <a:pt x="15174" y="4546"/>
                    </a:lnTo>
                    <a:lnTo>
                      <a:pt x="12901" y="4546"/>
                    </a:lnTo>
                    <a:lnTo>
                      <a:pt x="12901" y="9108"/>
                    </a:lnTo>
                    <a:lnTo>
                      <a:pt x="9860" y="9108"/>
                    </a:lnTo>
                    <a:lnTo>
                      <a:pt x="9860" y="6819"/>
                    </a:lnTo>
                    <a:lnTo>
                      <a:pt x="6819" y="6819"/>
                    </a:lnTo>
                    <a:lnTo>
                      <a:pt x="6819" y="4546"/>
                    </a:lnTo>
                    <a:lnTo>
                      <a:pt x="4546" y="4546"/>
                    </a:lnTo>
                    <a:lnTo>
                      <a:pt x="4546" y="2274"/>
                    </a:lnTo>
                    <a:lnTo>
                      <a:pt x="1" y="2274"/>
                    </a:lnTo>
                    <a:lnTo>
                      <a:pt x="1" y="15174"/>
                    </a:lnTo>
                    <a:lnTo>
                      <a:pt x="2274" y="15174"/>
                    </a:lnTo>
                    <a:lnTo>
                      <a:pt x="2274" y="17446"/>
                    </a:lnTo>
                    <a:lnTo>
                      <a:pt x="4546" y="17446"/>
                    </a:lnTo>
                    <a:lnTo>
                      <a:pt x="4546" y="19719"/>
                    </a:lnTo>
                    <a:lnTo>
                      <a:pt x="6819" y="19719"/>
                    </a:lnTo>
                    <a:lnTo>
                      <a:pt x="6819" y="24265"/>
                    </a:lnTo>
                    <a:lnTo>
                      <a:pt x="4546" y="24265"/>
                    </a:lnTo>
                    <a:lnTo>
                      <a:pt x="4546" y="26553"/>
                    </a:lnTo>
                    <a:lnTo>
                      <a:pt x="2274" y="26553"/>
                    </a:lnTo>
                    <a:lnTo>
                      <a:pt x="2274" y="31099"/>
                    </a:lnTo>
                    <a:lnTo>
                      <a:pt x="23512" y="31099"/>
                    </a:lnTo>
                    <a:lnTo>
                      <a:pt x="23512" y="28826"/>
                    </a:lnTo>
                    <a:lnTo>
                      <a:pt x="25785" y="28826"/>
                    </a:lnTo>
                    <a:lnTo>
                      <a:pt x="25785" y="26553"/>
                    </a:lnTo>
                    <a:lnTo>
                      <a:pt x="28058" y="26553"/>
                    </a:lnTo>
                    <a:lnTo>
                      <a:pt x="28058" y="24265"/>
                    </a:lnTo>
                    <a:lnTo>
                      <a:pt x="30346" y="24265"/>
                    </a:lnTo>
                    <a:lnTo>
                      <a:pt x="30346" y="15926"/>
                    </a:lnTo>
                    <a:lnTo>
                      <a:pt x="32619" y="15926"/>
                    </a:lnTo>
                    <a:lnTo>
                      <a:pt x="32619" y="13653"/>
                    </a:lnTo>
                    <a:lnTo>
                      <a:pt x="34892" y="13653"/>
                    </a:lnTo>
                    <a:lnTo>
                      <a:pt x="34892" y="9108"/>
                    </a:lnTo>
                    <a:lnTo>
                      <a:pt x="30346" y="9108"/>
                    </a:lnTo>
                    <a:lnTo>
                      <a:pt x="30346" y="4546"/>
                    </a:lnTo>
                    <a:lnTo>
                      <a:pt x="28058" y="4546"/>
                    </a:lnTo>
                    <a:lnTo>
                      <a:pt x="28058" y="2274"/>
                    </a:lnTo>
                    <a:lnTo>
                      <a:pt x="25785" y="2274"/>
                    </a:lnTo>
                    <a:lnTo>
                      <a:pt x="25785" y="1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0"/>
              <p:cNvSpPr/>
              <p:nvPr/>
            </p:nvSpPr>
            <p:spPr>
              <a:xfrm>
                <a:off x="3928125" y="3067325"/>
                <a:ext cx="246500" cy="227700"/>
              </a:xfrm>
              <a:custGeom>
                <a:rect b="b" l="l" r="r" t="t"/>
                <a:pathLst>
                  <a:path extrusionOk="0" h="9108" w="9860">
                    <a:moveTo>
                      <a:pt x="1" y="1"/>
                    </a:moveTo>
                    <a:lnTo>
                      <a:pt x="1" y="4546"/>
                    </a:lnTo>
                    <a:lnTo>
                      <a:pt x="4546" y="4546"/>
                    </a:lnTo>
                    <a:lnTo>
                      <a:pt x="4546" y="6835"/>
                    </a:lnTo>
                    <a:lnTo>
                      <a:pt x="6819" y="6835"/>
                    </a:lnTo>
                    <a:lnTo>
                      <a:pt x="6819" y="9107"/>
                    </a:lnTo>
                    <a:lnTo>
                      <a:pt x="9860" y="9107"/>
                    </a:lnTo>
                    <a:lnTo>
                      <a:pt x="9860" y="4546"/>
                    </a:lnTo>
                    <a:lnTo>
                      <a:pt x="6819" y="4546"/>
                    </a:lnTo>
                    <a:lnTo>
                      <a:pt x="6819" y="2273"/>
                    </a:lnTo>
                    <a:lnTo>
                      <a:pt x="4546" y="2273"/>
                    </a:lnTo>
                    <a:lnTo>
                      <a:pt x="45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0"/>
              <p:cNvSpPr/>
              <p:nvPr/>
            </p:nvSpPr>
            <p:spPr>
              <a:xfrm>
                <a:off x="3984950" y="3503475"/>
                <a:ext cx="227700" cy="284500"/>
              </a:xfrm>
              <a:custGeom>
                <a:rect b="b" l="l" r="r" t="t"/>
                <a:pathLst>
                  <a:path extrusionOk="0" h="11380" w="9108">
                    <a:moveTo>
                      <a:pt x="6835" y="0"/>
                    </a:moveTo>
                    <a:lnTo>
                      <a:pt x="6835" y="2273"/>
                    </a:lnTo>
                    <a:lnTo>
                      <a:pt x="4546" y="2273"/>
                    </a:lnTo>
                    <a:lnTo>
                      <a:pt x="4546" y="4546"/>
                    </a:lnTo>
                    <a:lnTo>
                      <a:pt x="2273" y="4546"/>
                    </a:lnTo>
                    <a:lnTo>
                      <a:pt x="2273" y="6834"/>
                    </a:lnTo>
                    <a:lnTo>
                      <a:pt x="1" y="6834"/>
                    </a:lnTo>
                    <a:lnTo>
                      <a:pt x="1" y="11380"/>
                    </a:lnTo>
                    <a:lnTo>
                      <a:pt x="4546" y="11380"/>
                    </a:lnTo>
                    <a:lnTo>
                      <a:pt x="4546" y="6834"/>
                    </a:lnTo>
                    <a:lnTo>
                      <a:pt x="6835" y="6834"/>
                    </a:lnTo>
                    <a:lnTo>
                      <a:pt x="6835" y="4546"/>
                    </a:lnTo>
                    <a:lnTo>
                      <a:pt x="9107" y="4546"/>
                    </a:lnTo>
                    <a:lnTo>
                      <a:pt x="91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0"/>
              <p:cNvSpPr/>
              <p:nvPr/>
            </p:nvSpPr>
            <p:spPr>
              <a:xfrm>
                <a:off x="4250625" y="3010500"/>
                <a:ext cx="170500" cy="170500"/>
              </a:xfrm>
              <a:custGeom>
                <a:rect b="b" l="l" r="r" t="t"/>
                <a:pathLst>
                  <a:path extrusionOk="0" h="6820" w="6820">
                    <a:moveTo>
                      <a:pt x="4546" y="1"/>
                    </a:moveTo>
                    <a:lnTo>
                      <a:pt x="4546" y="2274"/>
                    </a:lnTo>
                    <a:lnTo>
                      <a:pt x="2274" y="2274"/>
                    </a:lnTo>
                    <a:lnTo>
                      <a:pt x="2274" y="4546"/>
                    </a:lnTo>
                    <a:lnTo>
                      <a:pt x="1" y="4546"/>
                    </a:lnTo>
                    <a:lnTo>
                      <a:pt x="1" y="6819"/>
                    </a:lnTo>
                    <a:lnTo>
                      <a:pt x="4546" y="6819"/>
                    </a:lnTo>
                    <a:lnTo>
                      <a:pt x="4546" y="4546"/>
                    </a:lnTo>
                    <a:lnTo>
                      <a:pt x="6819" y="4546"/>
                    </a:lnTo>
                    <a:lnTo>
                      <a:pt x="68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0"/>
              <p:cNvSpPr/>
              <p:nvPr/>
            </p:nvSpPr>
            <p:spPr>
              <a:xfrm>
                <a:off x="4364275" y="3010500"/>
                <a:ext cx="208500" cy="56850"/>
              </a:xfrm>
              <a:custGeom>
                <a:rect b="b" l="l" r="r" t="t"/>
                <a:pathLst>
                  <a:path extrusionOk="0" h="2274" w="8340">
                    <a:moveTo>
                      <a:pt x="0" y="1"/>
                    </a:moveTo>
                    <a:lnTo>
                      <a:pt x="0" y="2274"/>
                    </a:lnTo>
                    <a:lnTo>
                      <a:pt x="8339" y="2274"/>
                    </a:lnTo>
                    <a:lnTo>
                      <a:pt x="8339" y="1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0"/>
              <p:cNvSpPr/>
              <p:nvPr/>
            </p:nvSpPr>
            <p:spPr>
              <a:xfrm>
                <a:off x="4098600" y="3503475"/>
                <a:ext cx="114050" cy="113650"/>
              </a:xfrm>
              <a:custGeom>
                <a:rect b="b" l="l" r="r" t="t"/>
                <a:pathLst>
                  <a:path extrusionOk="0" h="4546" w="4562">
                    <a:moveTo>
                      <a:pt x="0" y="0"/>
                    </a:moveTo>
                    <a:lnTo>
                      <a:pt x="0" y="4546"/>
                    </a:lnTo>
                    <a:lnTo>
                      <a:pt x="2289" y="4546"/>
                    </a:lnTo>
                    <a:lnTo>
                      <a:pt x="2289" y="2273"/>
                    </a:lnTo>
                    <a:lnTo>
                      <a:pt x="4561" y="2273"/>
                    </a:lnTo>
                    <a:lnTo>
                      <a:pt x="4561" y="0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0"/>
              <p:cNvSpPr/>
              <p:nvPr/>
            </p:nvSpPr>
            <p:spPr>
              <a:xfrm>
                <a:off x="3984950" y="3674325"/>
                <a:ext cx="531000" cy="113650"/>
              </a:xfrm>
              <a:custGeom>
                <a:rect b="b" l="l" r="r" t="t"/>
                <a:pathLst>
                  <a:path extrusionOk="0" h="4546" w="21240">
                    <a:moveTo>
                      <a:pt x="1" y="0"/>
                    </a:moveTo>
                    <a:lnTo>
                      <a:pt x="1" y="4546"/>
                    </a:lnTo>
                    <a:lnTo>
                      <a:pt x="21239" y="4546"/>
                    </a:lnTo>
                    <a:lnTo>
                      <a:pt x="21239" y="2273"/>
                    </a:lnTo>
                    <a:lnTo>
                      <a:pt x="2273" y="2273"/>
                    </a:lnTo>
                    <a:lnTo>
                      <a:pt x="2273" y="0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0"/>
              <p:cNvSpPr/>
              <p:nvPr/>
            </p:nvSpPr>
            <p:spPr>
              <a:xfrm>
                <a:off x="4307450" y="3067325"/>
                <a:ext cx="56850" cy="56850"/>
              </a:xfrm>
              <a:custGeom>
                <a:rect b="b" l="l" r="r" t="t"/>
                <a:pathLst>
                  <a:path extrusionOk="0" h="2274" w="2274">
                    <a:moveTo>
                      <a:pt x="1" y="1"/>
                    </a:moveTo>
                    <a:lnTo>
                      <a:pt x="1" y="2273"/>
                    </a:lnTo>
                    <a:lnTo>
                      <a:pt x="2273" y="2273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0"/>
              <p:cNvSpPr/>
              <p:nvPr/>
            </p:nvSpPr>
            <p:spPr>
              <a:xfrm>
                <a:off x="4174600" y="3124150"/>
                <a:ext cx="132875" cy="170875"/>
              </a:xfrm>
              <a:custGeom>
                <a:rect b="b" l="l" r="r" t="t"/>
                <a:pathLst>
                  <a:path extrusionOk="0" h="6835" w="5315">
                    <a:moveTo>
                      <a:pt x="3042" y="0"/>
                    </a:moveTo>
                    <a:lnTo>
                      <a:pt x="3042" y="4562"/>
                    </a:lnTo>
                    <a:lnTo>
                      <a:pt x="1" y="4562"/>
                    </a:lnTo>
                    <a:lnTo>
                      <a:pt x="1" y="6834"/>
                    </a:lnTo>
                    <a:lnTo>
                      <a:pt x="5315" y="6834"/>
                    </a:lnTo>
                    <a:lnTo>
                      <a:pt x="5315" y="0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0"/>
              <p:cNvSpPr/>
              <p:nvPr/>
            </p:nvSpPr>
            <p:spPr>
              <a:xfrm>
                <a:off x="4572750" y="3067325"/>
                <a:ext cx="56825" cy="56850"/>
              </a:xfrm>
              <a:custGeom>
                <a:rect b="b" l="l" r="r" t="t"/>
                <a:pathLst>
                  <a:path extrusionOk="0" h="2274" w="2273">
                    <a:moveTo>
                      <a:pt x="0" y="1"/>
                    </a:moveTo>
                    <a:lnTo>
                      <a:pt x="0" y="2273"/>
                    </a:lnTo>
                    <a:lnTo>
                      <a:pt x="2273" y="2273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0"/>
              <p:cNvSpPr/>
              <p:nvPr/>
            </p:nvSpPr>
            <p:spPr>
              <a:xfrm>
                <a:off x="4629550" y="3124150"/>
                <a:ext cx="170875" cy="227700"/>
              </a:xfrm>
              <a:custGeom>
                <a:rect b="b" l="l" r="r" t="t"/>
                <a:pathLst>
                  <a:path extrusionOk="0" h="9108" w="6835">
                    <a:moveTo>
                      <a:pt x="1" y="0"/>
                    </a:moveTo>
                    <a:lnTo>
                      <a:pt x="1" y="6834"/>
                    </a:lnTo>
                    <a:lnTo>
                      <a:pt x="4562" y="6834"/>
                    </a:lnTo>
                    <a:lnTo>
                      <a:pt x="4562" y="9107"/>
                    </a:lnTo>
                    <a:lnTo>
                      <a:pt x="6835" y="9107"/>
                    </a:lnTo>
                    <a:lnTo>
                      <a:pt x="6835" y="4562"/>
                    </a:lnTo>
                    <a:lnTo>
                      <a:pt x="2289" y="4562"/>
                    </a:lnTo>
                    <a:lnTo>
                      <a:pt x="2289" y="0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0"/>
              <p:cNvSpPr/>
              <p:nvPr/>
            </p:nvSpPr>
            <p:spPr>
              <a:xfrm>
                <a:off x="4572750" y="3617100"/>
                <a:ext cx="56825" cy="57250"/>
              </a:xfrm>
              <a:custGeom>
                <a:rect b="b" l="l" r="r" t="t"/>
                <a:pathLst>
                  <a:path extrusionOk="0" h="2290" w="2273">
                    <a:moveTo>
                      <a:pt x="0" y="1"/>
                    </a:moveTo>
                    <a:lnTo>
                      <a:pt x="0" y="2289"/>
                    </a:lnTo>
                    <a:lnTo>
                      <a:pt x="2273" y="2289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0"/>
              <p:cNvSpPr/>
              <p:nvPr/>
            </p:nvSpPr>
            <p:spPr>
              <a:xfrm>
                <a:off x="4041775" y="3617100"/>
                <a:ext cx="56850" cy="57250"/>
              </a:xfrm>
              <a:custGeom>
                <a:rect b="b" l="l" r="r" t="t"/>
                <a:pathLst>
                  <a:path extrusionOk="0" h="2290" w="2274">
                    <a:moveTo>
                      <a:pt x="0" y="1"/>
                    </a:moveTo>
                    <a:lnTo>
                      <a:pt x="0" y="2289"/>
                    </a:lnTo>
                    <a:lnTo>
                      <a:pt x="2273" y="2289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0"/>
              <p:cNvSpPr/>
              <p:nvPr/>
            </p:nvSpPr>
            <p:spPr>
              <a:xfrm>
                <a:off x="4515925" y="3674325"/>
                <a:ext cx="56850" cy="56825"/>
              </a:xfrm>
              <a:custGeom>
                <a:rect b="b" l="l" r="r" t="t"/>
                <a:pathLst>
                  <a:path extrusionOk="0" h="2273" w="2274">
                    <a:moveTo>
                      <a:pt x="0" y="0"/>
                    </a:moveTo>
                    <a:lnTo>
                      <a:pt x="0" y="2273"/>
                    </a:lnTo>
                    <a:lnTo>
                      <a:pt x="2273" y="2273"/>
                    </a:lnTo>
                    <a:lnTo>
                      <a:pt x="2273" y="0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0"/>
              <p:cNvSpPr/>
              <p:nvPr/>
            </p:nvSpPr>
            <p:spPr>
              <a:xfrm>
                <a:off x="4686775" y="3351825"/>
                <a:ext cx="56850" cy="56825"/>
              </a:xfrm>
              <a:custGeom>
                <a:rect b="b" l="l" r="r" t="t"/>
                <a:pathLst>
                  <a:path extrusionOk="0" h="2273" w="2274">
                    <a:moveTo>
                      <a:pt x="0" y="0"/>
                    </a:moveTo>
                    <a:lnTo>
                      <a:pt x="0" y="2273"/>
                    </a:lnTo>
                    <a:lnTo>
                      <a:pt x="2273" y="2273"/>
                    </a:lnTo>
                    <a:lnTo>
                      <a:pt x="2273" y="0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0"/>
              <p:cNvSpPr/>
              <p:nvPr/>
            </p:nvSpPr>
            <p:spPr>
              <a:xfrm>
                <a:off x="4629550" y="3408625"/>
                <a:ext cx="57250" cy="208500"/>
              </a:xfrm>
              <a:custGeom>
                <a:rect b="b" l="l" r="r" t="t"/>
                <a:pathLst>
                  <a:path extrusionOk="0" h="8340" w="2290">
                    <a:moveTo>
                      <a:pt x="1" y="1"/>
                    </a:moveTo>
                    <a:lnTo>
                      <a:pt x="1" y="8340"/>
                    </a:lnTo>
                    <a:lnTo>
                      <a:pt x="2289" y="8340"/>
                    </a:lnTo>
                    <a:lnTo>
                      <a:pt x="2289" y="1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0"/>
              <p:cNvSpPr/>
              <p:nvPr/>
            </p:nvSpPr>
            <p:spPr>
              <a:xfrm>
                <a:off x="4098600" y="3180975"/>
                <a:ext cx="76025" cy="57225"/>
              </a:xfrm>
              <a:custGeom>
                <a:rect b="b" l="l" r="r" t="t"/>
                <a:pathLst>
                  <a:path extrusionOk="0" h="2289" w="3041">
                    <a:moveTo>
                      <a:pt x="0" y="0"/>
                    </a:moveTo>
                    <a:lnTo>
                      <a:pt x="0" y="2289"/>
                    </a:lnTo>
                    <a:lnTo>
                      <a:pt x="3041" y="2289"/>
                    </a:lnTo>
                    <a:lnTo>
                      <a:pt x="3041" y="0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0"/>
              <p:cNvSpPr/>
              <p:nvPr/>
            </p:nvSpPr>
            <p:spPr>
              <a:xfrm>
                <a:off x="4041775" y="3124150"/>
                <a:ext cx="56850" cy="56850"/>
              </a:xfrm>
              <a:custGeom>
                <a:rect b="b" l="l" r="r" t="t"/>
                <a:pathLst>
                  <a:path extrusionOk="0" h="2274" w="2274">
                    <a:moveTo>
                      <a:pt x="0" y="0"/>
                    </a:moveTo>
                    <a:lnTo>
                      <a:pt x="0" y="2273"/>
                    </a:lnTo>
                    <a:lnTo>
                      <a:pt x="2273" y="2273"/>
                    </a:lnTo>
                    <a:lnTo>
                      <a:pt x="2273" y="0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0"/>
              <p:cNvSpPr/>
              <p:nvPr/>
            </p:nvSpPr>
            <p:spPr>
              <a:xfrm>
                <a:off x="3928125" y="3067325"/>
                <a:ext cx="113675" cy="322525"/>
              </a:xfrm>
              <a:custGeom>
                <a:rect b="b" l="l" r="r" t="t"/>
                <a:pathLst>
                  <a:path extrusionOk="0" h="12901" w="4547">
                    <a:moveTo>
                      <a:pt x="1" y="1"/>
                    </a:moveTo>
                    <a:lnTo>
                      <a:pt x="1" y="12901"/>
                    </a:lnTo>
                    <a:lnTo>
                      <a:pt x="2274" y="12901"/>
                    </a:lnTo>
                    <a:lnTo>
                      <a:pt x="2274" y="2273"/>
                    </a:lnTo>
                    <a:lnTo>
                      <a:pt x="4546" y="2273"/>
                    </a:lnTo>
                    <a:lnTo>
                      <a:pt x="4546" y="1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0"/>
              <p:cNvSpPr/>
              <p:nvPr/>
            </p:nvSpPr>
            <p:spPr>
              <a:xfrm>
                <a:off x="3984950" y="3389825"/>
                <a:ext cx="56850" cy="56850"/>
              </a:xfrm>
              <a:custGeom>
                <a:rect b="b" l="l" r="r" t="t"/>
                <a:pathLst>
                  <a:path extrusionOk="0" h="2274" w="2274">
                    <a:moveTo>
                      <a:pt x="1" y="1"/>
                    </a:moveTo>
                    <a:lnTo>
                      <a:pt x="1" y="2273"/>
                    </a:lnTo>
                    <a:lnTo>
                      <a:pt x="2273" y="2273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>
                <a:off x="4041775" y="3446650"/>
                <a:ext cx="56850" cy="56850"/>
              </a:xfrm>
              <a:custGeom>
                <a:rect b="b" l="l" r="r" t="t"/>
                <a:pathLst>
                  <a:path extrusionOk="0" h="2274" w="2274">
                    <a:moveTo>
                      <a:pt x="0" y="0"/>
                    </a:moveTo>
                    <a:lnTo>
                      <a:pt x="0" y="2273"/>
                    </a:lnTo>
                    <a:lnTo>
                      <a:pt x="2273" y="2273"/>
                    </a:lnTo>
                    <a:lnTo>
                      <a:pt x="2273" y="0"/>
                    </a:lnTo>
                    <a:close/>
                  </a:path>
                </a:pathLst>
              </a:custGeom>
              <a:solidFill>
                <a:srgbClr val="FFB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65"/>
            <a:ext cx="9144003" cy="513457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1"/>
          <p:cNvSpPr txBox="1"/>
          <p:nvPr/>
        </p:nvSpPr>
        <p:spPr>
          <a:xfrm>
            <a:off x="2235325" y="1756575"/>
            <a:ext cx="48369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THANK YOU!</a:t>
            </a:r>
            <a:endParaRPr sz="36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2668050" y="2571756"/>
            <a:ext cx="38079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Do you have any questions?</a:t>
            </a:r>
            <a:endParaRPr sz="1600">
              <a:solidFill>
                <a:schemeClr val="lt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Please do not forget to rate this session</a:t>
            </a:r>
            <a:endParaRPr sz="1600">
              <a:solidFill>
                <a:schemeClr val="lt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