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92" autoAdjust="0"/>
  </p:normalViewPr>
  <p:slideViewPr>
    <p:cSldViewPr>
      <p:cViewPr>
        <p:scale>
          <a:sx n="90" d="100"/>
          <a:sy n="90" d="100"/>
        </p:scale>
        <p:origin x="72" y="2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1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E539D-1704-4E76-8634-465584F12718}" type="datetimeFigureOut">
              <a:rPr lang="zh-TW" altLang="en-US" smtClean="0"/>
              <a:pPr/>
              <a:t>2014/10/21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56DE9-7621-4D70-8D57-1FDADFB3C7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73383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D4F6-9E0B-4AF3-99EB-FE1E0DE12C8F}" type="datetime1">
              <a:rPr lang="zh-TW" altLang="en-US" smtClean="0"/>
              <a:pPr/>
              <a:t>2014/10/21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4024-1CF4-49B8-9004-279E2757EE01}" type="datetime1">
              <a:rPr lang="zh-TW" altLang="en-US" smtClean="0"/>
              <a:pPr/>
              <a:t>2014/10/21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9AD8-EA1D-43ED-95CF-44F7565A1165}" type="datetime1">
              <a:rPr lang="zh-TW" altLang="en-US" smtClean="0"/>
              <a:pPr/>
              <a:t>2014/10/21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C8C5-23C2-4393-A693-C11B630D045C}" type="datetime1">
              <a:rPr lang="zh-TW" altLang="en-US" smtClean="0"/>
              <a:pPr/>
              <a:t>2014/10/21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404664"/>
            <a:ext cx="787172" cy="33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17F5-3A2E-4C54-8D06-A731EAD5AC89}" type="datetime1">
              <a:rPr lang="zh-TW" altLang="en-US" smtClean="0"/>
              <a:pPr/>
              <a:t>2014/10/21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BC7D-8231-4DDF-9698-5CD38002BD36}" type="datetime1">
              <a:rPr lang="zh-TW" altLang="en-US" smtClean="0"/>
              <a:pPr/>
              <a:t>2014/10/21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68E8-140A-4CD0-9CF1-8425BE5400D5}" type="datetime1">
              <a:rPr lang="zh-TW" altLang="en-US" smtClean="0"/>
              <a:pPr/>
              <a:t>2014/10/21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9A73-E86E-47E0-8532-AB1DB96B4DA6}" type="datetime1">
              <a:rPr lang="zh-TW" altLang="en-US" smtClean="0"/>
              <a:pPr/>
              <a:t>2014/10/21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7675-3EDB-4DDE-B5C9-28B1C7289C5C}" type="datetime1">
              <a:rPr lang="zh-TW" altLang="en-US" smtClean="0"/>
              <a:pPr/>
              <a:t>2014/10/21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4F71-BA70-465A-ACF4-A4DF562E7E54}" type="datetime1">
              <a:rPr lang="zh-TW" altLang="en-US" smtClean="0"/>
              <a:pPr/>
              <a:t>2014/10/21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A4DC-4438-4AB0-A467-AC4F24CC0E65}" type="datetime1">
              <a:rPr lang="zh-TW" altLang="en-US" smtClean="0"/>
              <a:pPr/>
              <a:t>2014/10/21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9FDDBB5-F37C-4DEF-A84B-BFBEE1332B90}" type="datetime1">
              <a:rPr lang="zh-TW" altLang="en-US" smtClean="0"/>
              <a:pPr/>
              <a:t>2014/10/21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Titan Report System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9460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Content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507754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smtClean="0"/>
              <a:t>Dashboard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 smtClean="0"/>
              <a:t>Application and Bandwidth report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/>
              <a:t>S</a:t>
            </a:r>
            <a:r>
              <a:rPr kumimoji="1" lang="en-US" altLang="zh-TW" dirty="0" smtClean="0"/>
              <a:t>ecurity report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 smtClean="0"/>
              <a:t>Client report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 smtClean="0"/>
              <a:t>Email report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 smtClean="0"/>
              <a:t>Virus report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 smtClean="0"/>
              <a:t>VPN report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 smtClean="0"/>
              <a:t>System and admin report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2915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Dashboard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TW" dirty="0" smtClean="0"/>
              <a:t>System</a:t>
            </a:r>
          </a:p>
          <a:p>
            <a:pPr lvl="1"/>
            <a:r>
              <a:rPr kumimoji="1" lang="en-US" altLang="zh-TW" dirty="0" smtClean="0"/>
              <a:t>System information </a:t>
            </a:r>
          </a:p>
          <a:p>
            <a:pPr lvl="1"/>
            <a:r>
              <a:rPr kumimoji="1" lang="en-US" altLang="zh-TW" dirty="0" smtClean="0"/>
              <a:t>Resource Utilization </a:t>
            </a:r>
          </a:p>
          <a:p>
            <a:pPr lvl="2"/>
            <a:r>
              <a:rPr kumimoji="1" lang="en-US" altLang="zh-TW" dirty="0" smtClean="0"/>
              <a:t>CPU, RAM, Disk</a:t>
            </a:r>
          </a:p>
          <a:p>
            <a:r>
              <a:rPr kumimoji="1" lang="en-US" altLang="zh-TW" dirty="0" smtClean="0"/>
              <a:t>Network</a:t>
            </a:r>
          </a:p>
          <a:p>
            <a:pPr lvl="1"/>
            <a:r>
              <a:rPr kumimoji="1" lang="en-US" altLang="zh-TW" dirty="0" smtClean="0"/>
              <a:t>Top N by traffic (host/application/</a:t>
            </a:r>
            <a:r>
              <a:rPr lang="en-US" altLang="zh-TW" dirty="0"/>
              <a:t>c</a:t>
            </a:r>
            <a:r>
              <a:rPr lang="en-US" altLang="zh-TW" dirty="0" smtClean="0"/>
              <a:t>ategories</a:t>
            </a:r>
            <a:r>
              <a:rPr kumimoji="1" lang="en-US" altLang="zh-TW" dirty="0" smtClean="0"/>
              <a:t>)</a:t>
            </a:r>
          </a:p>
          <a:p>
            <a:pPr lvl="1"/>
            <a:r>
              <a:rPr kumimoji="1" lang="en-US" altLang="zh-TW" dirty="0" smtClean="0"/>
              <a:t>Top N by session(host/application)</a:t>
            </a:r>
          </a:p>
          <a:p>
            <a:r>
              <a:rPr kumimoji="1" lang="en-US" altLang="zh-TW" dirty="0" smtClean="0"/>
              <a:t>Security/Threat</a:t>
            </a:r>
          </a:p>
          <a:p>
            <a:pPr lvl="1"/>
            <a:r>
              <a:rPr kumimoji="1" lang="en-US" altLang="zh-TW" dirty="0" smtClean="0"/>
              <a:t>Top File Extension</a:t>
            </a:r>
          </a:p>
          <a:p>
            <a:pPr lvl="1"/>
            <a:r>
              <a:rPr kumimoji="1" lang="en-US" altLang="zh-TW" dirty="0" smtClean="0"/>
              <a:t>Top Virus Name</a:t>
            </a:r>
          </a:p>
          <a:p>
            <a:pPr lvl="1"/>
            <a:r>
              <a:rPr kumimoji="1" lang="en-US" altLang="zh-TW" dirty="0" smtClean="0"/>
              <a:t>Top affected Host</a:t>
            </a:r>
          </a:p>
          <a:p>
            <a:pPr lvl="1"/>
            <a:r>
              <a:rPr kumimoji="1" lang="en-US" altLang="zh-TW" dirty="0" smtClean="0"/>
              <a:t>Top blocked Host</a:t>
            </a:r>
          </a:p>
          <a:p>
            <a:r>
              <a:rPr kumimoji="1" lang="en-US" altLang="zh-TW" dirty="0" smtClean="0"/>
              <a:t>End Point status</a:t>
            </a:r>
          </a:p>
          <a:p>
            <a:pPr lvl="1"/>
            <a:r>
              <a:rPr kumimoji="1" lang="en-US" altLang="zh-TW" dirty="0" smtClean="0"/>
              <a:t>Online End Point status </a:t>
            </a:r>
          </a:p>
          <a:p>
            <a:pPr lvl="1"/>
            <a:r>
              <a:rPr kumimoji="1" lang="en-US" altLang="zh-TW" dirty="0" smtClean="0"/>
              <a:t>Security risk status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1297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Application and Bandwidth report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Traffic </a:t>
            </a:r>
            <a:r>
              <a:rPr lang="en-US" altLang="zh-TW" dirty="0"/>
              <a:t>Summary </a:t>
            </a:r>
            <a:endParaRPr lang="en-US" altLang="zh-TW" dirty="0" smtClean="0"/>
          </a:p>
          <a:p>
            <a:pPr lvl="1"/>
            <a:r>
              <a:rPr lang="en-US" altLang="zh-TW" dirty="0"/>
              <a:t>Bandwidth for </a:t>
            </a:r>
            <a:r>
              <a:rPr lang="en-US" altLang="zh-TW" dirty="0" smtClean="0"/>
              <a:t>N day</a:t>
            </a:r>
          </a:p>
          <a:p>
            <a:pPr lvl="1"/>
            <a:r>
              <a:rPr lang="en-US" altLang="zh-TW" dirty="0"/>
              <a:t>Sessions for </a:t>
            </a:r>
            <a:r>
              <a:rPr lang="en-US" altLang="zh-TW" dirty="0" smtClean="0"/>
              <a:t>N day</a:t>
            </a:r>
            <a:endParaRPr lang="en-US" altLang="zh-TW" dirty="0" smtClean="0">
              <a:effectLst/>
            </a:endParaRPr>
          </a:p>
          <a:p>
            <a:pPr lvl="1"/>
            <a:r>
              <a:rPr lang="en-US" altLang="zh-TW" dirty="0"/>
              <a:t>Traffic Statistics  </a:t>
            </a:r>
            <a:endParaRPr lang="en-US" altLang="zh-TW" dirty="0" smtClean="0">
              <a:effectLst/>
            </a:endParaRPr>
          </a:p>
          <a:p>
            <a:r>
              <a:rPr lang="en-US" altLang="zh-TW" dirty="0" smtClean="0"/>
              <a:t>Application </a:t>
            </a:r>
            <a:r>
              <a:rPr lang="en-US" altLang="zh-TW" dirty="0"/>
              <a:t>Traffic </a:t>
            </a:r>
            <a:endParaRPr lang="en-US" altLang="zh-TW" dirty="0" smtClean="0"/>
          </a:p>
          <a:p>
            <a:pPr lvl="1"/>
            <a:r>
              <a:rPr lang="en-US" altLang="zh-TW" dirty="0"/>
              <a:t>Top </a:t>
            </a:r>
            <a:r>
              <a:rPr lang="en-US" altLang="zh-TW" dirty="0" smtClean="0"/>
              <a:t>N </a:t>
            </a:r>
            <a:r>
              <a:rPr lang="en-US" altLang="zh-TW" dirty="0"/>
              <a:t>Applications by </a:t>
            </a:r>
            <a:r>
              <a:rPr lang="en-US" altLang="zh-TW" dirty="0" smtClean="0"/>
              <a:t>Bandwidth</a:t>
            </a:r>
          </a:p>
          <a:p>
            <a:pPr lvl="1"/>
            <a:r>
              <a:rPr lang="en-US" altLang="zh-TW" dirty="0"/>
              <a:t>Top </a:t>
            </a:r>
            <a:r>
              <a:rPr lang="en-US" altLang="zh-TW" dirty="0" smtClean="0"/>
              <a:t>N </a:t>
            </a:r>
            <a:r>
              <a:rPr lang="en-US" altLang="zh-TW" dirty="0"/>
              <a:t>Applications by </a:t>
            </a:r>
            <a:r>
              <a:rPr lang="en-US" altLang="zh-TW" dirty="0" smtClean="0"/>
              <a:t>Sessions </a:t>
            </a:r>
            <a:endParaRPr lang="en-US" altLang="zh-TW" dirty="0"/>
          </a:p>
          <a:p>
            <a:r>
              <a:rPr lang="en-US" altLang="zh-TW" dirty="0" smtClean="0"/>
              <a:t>Application </a:t>
            </a:r>
            <a:r>
              <a:rPr lang="en-US" altLang="zh-TW" dirty="0"/>
              <a:t>Categories by Bandwidth </a:t>
            </a:r>
            <a:endParaRPr lang="en-US" altLang="zh-TW" dirty="0" smtClean="0">
              <a:effectLst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7561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S</a:t>
            </a:r>
            <a:r>
              <a:rPr kumimoji="1" lang="en-US" altLang="zh-TW" dirty="0" smtClean="0"/>
              <a:t>ecurity report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Top N </a:t>
            </a:r>
            <a:r>
              <a:rPr lang="en-US" altLang="zh-TW" dirty="0"/>
              <a:t>Users by Bandwidth </a:t>
            </a:r>
          </a:p>
          <a:p>
            <a:r>
              <a:rPr lang="en-US" altLang="zh-TW" dirty="0"/>
              <a:t>Top </a:t>
            </a:r>
            <a:r>
              <a:rPr lang="en-US" altLang="zh-TW" dirty="0" smtClean="0"/>
              <a:t>N Users </a:t>
            </a:r>
            <a:r>
              <a:rPr lang="en-US" altLang="zh-TW" dirty="0"/>
              <a:t>by Sessions </a:t>
            </a:r>
            <a:endParaRPr lang="en-US" altLang="zh-TW" dirty="0" smtClean="0"/>
          </a:p>
          <a:p>
            <a:r>
              <a:rPr lang="en-US" altLang="zh-TW" dirty="0"/>
              <a:t>Top </a:t>
            </a:r>
            <a:r>
              <a:rPr lang="en-US" altLang="zh-TW" dirty="0" smtClean="0"/>
              <a:t>N Destination </a:t>
            </a:r>
            <a:r>
              <a:rPr lang="en-US" altLang="zh-TW" dirty="0"/>
              <a:t>by Bandwidth </a:t>
            </a:r>
            <a:endParaRPr lang="en-US" altLang="zh-TW" dirty="0" smtClean="0"/>
          </a:p>
          <a:p>
            <a:r>
              <a:rPr lang="en-US" altLang="zh-TW" dirty="0"/>
              <a:t>Top </a:t>
            </a:r>
            <a:r>
              <a:rPr lang="en-US" altLang="zh-TW" dirty="0" smtClean="0"/>
              <a:t>N Destination </a:t>
            </a:r>
            <a:r>
              <a:rPr lang="en-US" altLang="zh-TW" dirty="0"/>
              <a:t>by Sessions </a:t>
            </a:r>
            <a:endParaRPr lang="en-US" altLang="zh-TW" dirty="0" smtClean="0">
              <a:effectLst/>
            </a:endParaRPr>
          </a:p>
          <a:p>
            <a:r>
              <a:rPr lang="en-US" altLang="zh-TW" dirty="0" smtClean="0"/>
              <a:t>Malware/Virus (Name) Detected </a:t>
            </a:r>
          </a:p>
          <a:p>
            <a:r>
              <a:rPr lang="en-US" altLang="zh-TW" dirty="0" smtClean="0"/>
              <a:t>File Extension</a:t>
            </a:r>
          </a:p>
          <a:p>
            <a:r>
              <a:rPr lang="en-US" altLang="zh-TW" dirty="0" smtClean="0"/>
              <a:t>Attack Detected (Firewall/IPS) </a:t>
            </a:r>
            <a:endParaRPr lang="en-US" altLang="zh-TW" dirty="0" smtClean="0">
              <a:effectLst/>
            </a:endParaRPr>
          </a:p>
          <a:p>
            <a:r>
              <a:rPr lang="en-US" altLang="zh-TW" dirty="0" smtClean="0"/>
              <a:t>Host Victims </a:t>
            </a:r>
            <a:endParaRPr lang="en-US" altLang="zh-TW" dirty="0" smtClean="0">
              <a:effectLst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4764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Viruses report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Top Viruses </a:t>
            </a:r>
            <a:endParaRPr lang="en-US" altLang="zh-TW" dirty="0" smtClean="0">
              <a:effectLst/>
            </a:endParaRPr>
          </a:p>
          <a:p>
            <a:r>
              <a:rPr lang="en-US" altLang="zh-TW" dirty="0"/>
              <a:t>Top Virus Receivers Over Email </a:t>
            </a:r>
            <a:endParaRPr lang="en-US" altLang="zh-TW" dirty="0" smtClean="0"/>
          </a:p>
          <a:p>
            <a:pPr lvl="1"/>
            <a:r>
              <a:rPr lang="en-US" altLang="zh-TW" dirty="0" smtClean="0">
                <a:effectLst/>
              </a:rPr>
              <a:t>SMTP</a:t>
            </a:r>
          </a:p>
          <a:p>
            <a:pPr lvl="1"/>
            <a:r>
              <a:rPr lang="en-US" altLang="zh-TW" dirty="0" smtClean="0"/>
              <a:t>POP3</a:t>
            </a:r>
            <a:endParaRPr lang="en-US" altLang="zh-TW" dirty="0" smtClean="0">
              <a:effectLst/>
            </a:endParaRPr>
          </a:p>
          <a:p>
            <a:r>
              <a:rPr lang="en-US" altLang="zh-TW" dirty="0"/>
              <a:t>Top Virus Receivers Over </a:t>
            </a:r>
            <a:r>
              <a:rPr lang="en-US" altLang="zh-TW" dirty="0" smtClean="0"/>
              <a:t>HTTP</a:t>
            </a:r>
          </a:p>
          <a:p>
            <a:r>
              <a:rPr lang="en-US" altLang="zh-TW" dirty="0"/>
              <a:t>Top Virus Receivers Over </a:t>
            </a:r>
            <a:r>
              <a:rPr lang="en-US" altLang="zh-TW" dirty="0" smtClean="0"/>
              <a:t>FTP</a:t>
            </a:r>
          </a:p>
          <a:p>
            <a:r>
              <a:rPr lang="en-US" altLang="zh-TW" dirty="0" smtClean="0"/>
              <a:t>Top Virus Receivers Over CIFS</a:t>
            </a:r>
          </a:p>
          <a:p>
            <a:endParaRPr lang="en-US" altLang="zh-TW" dirty="0" smtClean="0">
              <a:effectLst/>
            </a:endParaRPr>
          </a:p>
          <a:p>
            <a:endParaRPr lang="en-US" altLang="zh-TW" dirty="0" smtClean="0">
              <a:effectLst/>
            </a:endParaRPr>
          </a:p>
          <a:p>
            <a:endParaRPr lang="en-US" altLang="zh-TW" dirty="0" smtClean="0">
              <a:effectLst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9929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Client </a:t>
            </a:r>
            <a:r>
              <a:rPr kumimoji="1" lang="en-US" altLang="zh-TW" dirty="0" smtClean="0"/>
              <a:t>report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Security risk</a:t>
            </a:r>
          </a:p>
          <a:p>
            <a:r>
              <a:rPr lang="en-US" altLang="zh-TW" dirty="0" smtClean="0"/>
              <a:t>Online history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9575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VPN report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TW" dirty="0"/>
              <a:t>VPN Usage </a:t>
            </a:r>
            <a:endParaRPr lang="en-US" altLang="zh-TW" dirty="0" smtClean="0">
              <a:effectLst/>
            </a:endParaRPr>
          </a:p>
          <a:p>
            <a:pPr lvl="1"/>
            <a:r>
              <a:rPr lang="en-US" altLang="zh-TW" dirty="0" smtClean="0"/>
              <a:t>Top N </a:t>
            </a:r>
            <a:r>
              <a:rPr lang="en-US" altLang="zh-TW" dirty="0"/>
              <a:t>Traffic Usage Trend </a:t>
            </a:r>
            <a:endParaRPr lang="en-US" altLang="zh-TW" dirty="0" smtClean="0">
              <a:effectLst/>
            </a:endParaRPr>
          </a:p>
          <a:p>
            <a:pPr lvl="1"/>
            <a:r>
              <a:rPr lang="en-US" altLang="zh-TW" dirty="0"/>
              <a:t>Top </a:t>
            </a:r>
            <a:r>
              <a:rPr lang="en-US" altLang="zh-TW" dirty="0" smtClean="0"/>
              <a:t>N Dial</a:t>
            </a:r>
            <a:r>
              <a:rPr lang="en-US" altLang="zh-TW" dirty="0"/>
              <a:t>-Up VPN Users </a:t>
            </a:r>
          </a:p>
          <a:p>
            <a:pPr lvl="1"/>
            <a:endParaRPr kumimoji="1" lang="en-US" altLang="zh-TW" dirty="0" smtClean="0"/>
          </a:p>
          <a:p>
            <a:pPr marL="514350" indent="-457200"/>
            <a:r>
              <a:rPr lang="en-US" altLang="zh-TW" dirty="0"/>
              <a:t>IPSec VPN </a:t>
            </a:r>
          </a:p>
          <a:p>
            <a:pPr lvl="1"/>
            <a:r>
              <a:rPr lang="en-US" altLang="zh-TW" dirty="0" smtClean="0"/>
              <a:t>Top </a:t>
            </a:r>
            <a:r>
              <a:rPr lang="en-US" altLang="zh-TW" dirty="0"/>
              <a:t>Users of IPSec VPN Dialup Tunnel by </a:t>
            </a:r>
            <a:r>
              <a:rPr lang="en-US" altLang="zh-TW" dirty="0" smtClean="0"/>
              <a:t>Bandwidth</a:t>
            </a:r>
          </a:p>
          <a:p>
            <a:pPr lvl="1"/>
            <a:r>
              <a:rPr lang="en-US" altLang="zh-TW" dirty="0"/>
              <a:t>Top Site-to-Site IPSec Tunnels by Bandwidth </a:t>
            </a:r>
            <a:endParaRPr lang="en-US" altLang="zh-TW" dirty="0" smtClean="0">
              <a:effectLst/>
            </a:endParaRPr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/>
              <a:t>Top Dial-Up IPSec Tunnels by Bandwidth </a:t>
            </a:r>
            <a:endParaRPr lang="en-US" altLang="zh-TW" dirty="0" smtClean="0">
              <a:effectLst/>
            </a:endParaRPr>
          </a:p>
          <a:p>
            <a:pPr marL="457200" lvl="1" indent="0">
              <a:buNone/>
            </a:pPr>
            <a:endParaRPr lang="en-US" altLang="zh-TW" dirty="0" smtClean="0">
              <a:effectLst/>
            </a:endParaRPr>
          </a:p>
          <a:p>
            <a:pPr marL="457200" lvl="1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3760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Admin Login Summary </a:t>
            </a:r>
          </a:p>
          <a:p>
            <a:r>
              <a:rPr lang="en-US" altLang="zh-TW" dirty="0"/>
              <a:t>System Activity Summary </a:t>
            </a:r>
          </a:p>
          <a:p>
            <a:endParaRPr kumimoji="1"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System and admin </a:t>
            </a:r>
            <a:r>
              <a:rPr kumimoji="1" lang="en-US" altLang="zh-TW" dirty="0" smtClean="0"/>
              <a:t>report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30032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1615</TotalTime>
  <Words>219</Words>
  <Application>Microsoft Office PowerPoint</Application>
  <PresentationFormat>如螢幕大小 (4:3)</PresentationFormat>
  <Paragraphs>70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公正</vt:lpstr>
      <vt:lpstr>Titan Report System</vt:lpstr>
      <vt:lpstr>Content</vt:lpstr>
      <vt:lpstr>Dashboard</vt:lpstr>
      <vt:lpstr>Application and Bandwidth report</vt:lpstr>
      <vt:lpstr>Security report</vt:lpstr>
      <vt:lpstr>Viruses report</vt:lpstr>
      <vt:lpstr>Client report</vt:lpstr>
      <vt:lpstr>VPN report</vt:lpstr>
      <vt:lpstr>System and admin report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T-Drive verifictaion</dc:title>
  <dc:creator>ASUS</dc:creator>
  <cp:lastModifiedBy>Hugo'</cp:lastModifiedBy>
  <cp:revision>247</cp:revision>
  <dcterms:created xsi:type="dcterms:W3CDTF">2012-09-11T02:25:06Z</dcterms:created>
  <dcterms:modified xsi:type="dcterms:W3CDTF">2014-10-21T03:58:40Z</dcterms:modified>
</cp:coreProperties>
</file>