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Sanctioned vs Working Strength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336699"/>
                </a:solidFill>
              </a:defRPr>
            </a:pPr>
            <a:r>
              <a:t>Chennai GST &amp; Customs -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Strength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6400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4290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Zone</a:t>
                      </a:r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Sanctioned</a:t>
                      </a:r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Working</a:t>
                      </a:r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Vacancy</a:t>
                      </a:r>
                    </a:p>
                  </a:txBody>
                  <a:tcPr>
                    <a:solidFill>
                      <a:srgbClr val="004B96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Chennai GST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177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123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Chennai Customs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Vacancy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95959"/>
                </a:solidFill>
              </a:defRPr>
            </a:pPr>
            <a:r>
              <a:t>This chart shows the current vacancy across zones.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