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>
        <p:scale>
          <a:sx n="205" d="100"/>
          <a:sy n="205" d="100"/>
        </p:scale>
        <p:origin x="2608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94620"/>
            <a:ext cx="3239691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945535"/>
            <a:ext cx="3239691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95846"/>
            <a:ext cx="931411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95846"/>
            <a:ext cx="2740239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448807"/>
            <a:ext cx="3725645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1204734"/>
            <a:ext cx="3725645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479227"/>
            <a:ext cx="1835825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479227"/>
            <a:ext cx="1835825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95846"/>
            <a:ext cx="3725645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441305"/>
            <a:ext cx="1827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657582"/>
            <a:ext cx="18273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441305"/>
            <a:ext cx="18363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657582"/>
            <a:ext cx="1836388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0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4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59199"/>
            <a:ext cx="2186791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120015"/>
            <a:ext cx="139317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59199"/>
            <a:ext cx="2186791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540067"/>
            <a:ext cx="139317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95846"/>
            <a:ext cx="3725645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479227"/>
            <a:ext cx="3725645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BEADB-63E8-1143-A4DC-0CF25BC85AB0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668542"/>
            <a:ext cx="145786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668542"/>
            <a:ext cx="97190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73C3-2714-2449-BDA5-4CF65973A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1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DB185-2A35-874C-B57E-BD762328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76" y="442371"/>
            <a:ext cx="1254915" cy="549489"/>
          </a:xfrm>
          <a:prstGeom prst="rect">
            <a:avLst/>
          </a:prstGeom>
        </p:spPr>
      </p:pic>
      <p:pic>
        <p:nvPicPr>
          <p:cNvPr id="5" name="Graphic 4" descr="User">
            <a:extLst>
              <a:ext uri="{FF2B5EF4-FFF2-40B4-BE49-F238E27FC236}">
                <a16:creationId xmlns:a16="http://schemas.microsoft.com/office/drawing/2014/main" id="{B3798822-2E58-5C48-800B-E9C2CE607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0618" y="160332"/>
            <a:ext cx="433116" cy="4331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F3BDA8-4B1A-F74C-BDFD-064BABD1714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109556" y="376893"/>
            <a:ext cx="391065" cy="340223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Image result for microphone icon">
            <a:extLst>
              <a:ext uri="{FF2B5EF4-FFF2-40B4-BE49-F238E27FC236}">
                <a16:creationId xmlns:a16="http://schemas.microsoft.com/office/drawing/2014/main" id="{C96F991B-D0E2-4F42-A145-A47E064A48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8382" y="498846"/>
            <a:ext cx="433221" cy="43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C229F8-4C76-1A43-9759-3D8771EC8542}"/>
              </a:ext>
            </a:extLst>
          </p:cNvPr>
          <p:cNvSpPr txBox="1"/>
          <p:nvPr/>
        </p:nvSpPr>
        <p:spPr bwMode="gray">
          <a:xfrm>
            <a:off x="2327861" y="442371"/>
            <a:ext cx="781692" cy="5494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22AAA365-F4B3-9D40-8241-5D01CEBD2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618" y="839854"/>
            <a:ext cx="433116" cy="433116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1D83A375-4494-A041-A924-F07334F96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0618" y="498841"/>
            <a:ext cx="433116" cy="43311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AD0B3E-7CFA-A141-8671-A33DA234909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109556" y="715399"/>
            <a:ext cx="391065" cy="1714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5DDB57-9752-3D4A-B54C-6A9FE1A7F7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09556" y="717116"/>
            <a:ext cx="391065" cy="339299"/>
          </a:xfrm>
          <a:prstGeom prst="straightConnector1">
            <a:avLst/>
          </a:prstGeom>
          <a:ln w="9525">
            <a:solidFill>
              <a:schemeClr val="tx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FADA39-9A15-1F43-8C02-DAB89FCFA549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47191" y="717113"/>
            <a:ext cx="180673" cy="0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71F983-1CE5-BD47-A9BD-628B8A2C1929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11601" y="715457"/>
            <a:ext cx="180672" cy="1659"/>
          </a:xfrm>
          <a:prstGeom prst="straightConnector1">
            <a:avLst/>
          </a:prstGeom>
          <a:ln w="12700">
            <a:solidFill>
              <a:schemeClr val="tx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FAC2AF-AE12-E148-8AC0-FF1DDE35309C}"/>
              </a:ext>
            </a:extLst>
          </p:cNvPr>
          <p:cNvSpPr txBox="1"/>
          <p:nvPr/>
        </p:nvSpPr>
        <p:spPr>
          <a:xfrm>
            <a:off x="238581" y="1046914"/>
            <a:ext cx="51282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Mic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EA4185-D151-CA44-8555-A8782200A95A}"/>
              </a:ext>
            </a:extLst>
          </p:cNvPr>
          <p:cNvSpPr txBox="1"/>
          <p:nvPr/>
        </p:nvSpPr>
        <p:spPr>
          <a:xfrm>
            <a:off x="1019532" y="1024280"/>
            <a:ext cx="9661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Audio signal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94E79-4237-7D4A-B634-837C02AB0828}"/>
              </a:ext>
            </a:extLst>
          </p:cNvPr>
          <p:cNvSpPr txBox="1"/>
          <p:nvPr/>
        </p:nvSpPr>
        <p:spPr>
          <a:xfrm>
            <a:off x="3460799" y="1242145"/>
            <a:ext cx="7234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Detected speaker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95BA6-58F4-8C40-9D28-4636D76AA134}"/>
              </a:ext>
            </a:extLst>
          </p:cNvPr>
          <p:cNvSpPr txBox="1"/>
          <p:nvPr/>
        </p:nvSpPr>
        <p:spPr>
          <a:xfrm>
            <a:off x="2336906" y="150222"/>
            <a:ext cx="78169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45 </a:t>
            </a:r>
            <a:r>
              <a:rPr lang="en-US" sz="1000" dirty="0" err="1"/>
              <a:t>ms</a:t>
            </a:r>
            <a:endParaRPr 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BED58C-C0CE-164D-AD5D-909AA50165A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2938620" y="273328"/>
            <a:ext cx="17998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511912-14A0-D647-8127-AD2B38D8B1BE}"/>
              </a:ext>
            </a:extLst>
          </p:cNvPr>
          <p:cNvCxnSpPr>
            <a:cxnSpLocks/>
          </p:cNvCxnSpPr>
          <p:nvPr/>
        </p:nvCxnSpPr>
        <p:spPr>
          <a:xfrm flipH="1">
            <a:off x="2334612" y="273327"/>
            <a:ext cx="17998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79DCAF9-4481-D640-A75C-DA1EC3159D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895" y="519548"/>
            <a:ext cx="388795" cy="3793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F900D1-6340-DB4D-AF92-34F4F4D28300}"/>
              </a:ext>
            </a:extLst>
          </p:cNvPr>
          <p:cNvSpPr txBox="1"/>
          <p:nvPr/>
        </p:nvSpPr>
        <p:spPr>
          <a:xfrm>
            <a:off x="2159794" y="1016133"/>
            <a:ext cx="1087065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000" dirty="0"/>
              <a:t>μ</a:t>
            </a:r>
            <a:r>
              <a:rPr lang="en-US" sz="1000" dirty="0"/>
              <a:t>-</a:t>
            </a:r>
            <a:r>
              <a:rPr lang="en-US" sz="1000" dirty="0" err="1"/>
              <a:t>Xservice</a:t>
            </a:r>
            <a:r>
              <a:rPr lang="en-US" sz="1000" dirty="0"/>
              <a:t>:</a:t>
            </a:r>
          </a:p>
          <a:p>
            <a:pPr algn="ctr"/>
            <a:r>
              <a:rPr lang="en-US" sz="1000" dirty="0"/>
              <a:t>Speaker</a:t>
            </a:r>
          </a:p>
          <a:p>
            <a:pPr algn="ctr"/>
            <a:r>
              <a:rPr lang="en-US" sz="1000" dirty="0"/>
              <a:t>recognition</a:t>
            </a:r>
          </a:p>
        </p:txBody>
      </p:sp>
    </p:spTree>
    <p:extLst>
      <p:ext uri="{BB962C8B-B14F-4D97-AF65-F5344CB8AC3E}">
        <p14:creationId xmlns:p14="http://schemas.microsoft.com/office/powerpoint/2010/main" val="252329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Suardi</dc:creator>
  <cp:lastModifiedBy>Andrea Suardi</cp:lastModifiedBy>
  <cp:revision>2</cp:revision>
  <cp:lastPrinted>2019-08-09T12:43:29Z</cp:lastPrinted>
  <dcterms:created xsi:type="dcterms:W3CDTF">2019-08-09T12:34:13Z</dcterms:created>
  <dcterms:modified xsi:type="dcterms:W3CDTF">2019-08-09T12:45:16Z</dcterms:modified>
</cp:coreProperties>
</file>