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/>
    <p:restoredTop sz="94490"/>
  </p:normalViewPr>
  <p:slideViewPr>
    <p:cSldViewPr snapToGrid="0" snapToObjects="1">
      <p:cViewPr varScale="1">
        <p:scale>
          <a:sx n="78" d="100"/>
          <a:sy n="78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A33-0CB6-814E-87DB-E3E7A32130B4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A210-812B-4E4E-B453-B2BE4DF1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A33-0CB6-814E-87DB-E3E7A32130B4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A210-812B-4E4E-B453-B2BE4DF1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A33-0CB6-814E-87DB-E3E7A32130B4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A210-812B-4E4E-B453-B2BE4DF1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5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A33-0CB6-814E-87DB-E3E7A32130B4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A210-812B-4E4E-B453-B2BE4DF1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A33-0CB6-814E-87DB-E3E7A32130B4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A210-812B-4E4E-B453-B2BE4DF1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A33-0CB6-814E-87DB-E3E7A32130B4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A210-812B-4E4E-B453-B2BE4DF1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9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A33-0CB6-814E-87DB-E3E7A32130B4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A210-812B-4E4E-B453-B2BE4DF1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A33-0CB6-814E-87DB-E3E7A32130B4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A210-812B-4E4E-B453-B2BE4DF1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A33-0CB6-814E-87DB-E3E7A32130B4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A210-812B-4E4E-B453-B2BE4DF1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2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A33-0CB6-814E-87DB-E3E7A32130B4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A210-812B-4E4E-B453-B2BE4DF1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7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A33-0CB6-814E-87DB-E3E7A32130B4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A210-812B-4E4E-B453-B2BE4DF1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DA33-0CB6-814E-87DB-E3E7A32130B4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A210-812B-4E4E-B453-B2BE4DF1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latin typeface="Futura Extra Bold Oblique" charset="0"/>
                <a:ea typeface="Futura Extra Bold Oblique" charset="0"/>
                <a:cs typeface="Futura Extra Bold Oblique" charset="0"/>
              </a:rPr>
              <a:t>What to do with the hybrid trolls?</a:t>
            </a:r>
            <a:endParaRPr lang="en-US" b="1" i="1" dirty="0">
              <a:latin typeface="Futura Extra Bold Oblique" charset="0"/>
              <a:ea typeface="Futura Extra Bold Oblique" charset="0"/>
              <a:cs typeface="Futura Extra Bold Obliq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krobat" charset="0"/>
                <a:ea typeface="Akrobat" charset="0"/>
                <a:cs typeface="Akrobat" charset="0"/>
              </a:rPr>
              <a:t>Safety First!</a:t>
            </a:r>
            <a:endParaRPr lang="en-US" dirty="0">
              <a:latin typeface="Akrobat" charset="0"/>
              <a:ea typeface="Akrobat" charset="0"/>
              <a:cs typeface="Akrob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44" y="0"/>
            <a:ext cx="7217229" cy="5106374"/>
          </a:xfrm>
        </p:spPr>
      </p:pic>
      <p:sp>
        <p:nvSpPr>
          <p:cNvPr id="5" name="TextBox 4"/>
          <p:cNvSpPr txBox="1"/>
          <p:nvPr/>
        </p:nvSpPr>
        <p:spPr>
          <a:xfrm>
            <a:off x="3151414" y="2677887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Comment is too long (more than 4 lines)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Comment is “out of context”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Commenter is </a:t>
            </a:r>
            <a:r>
              <a:rPr lang="en-US" dirty="0" err="1" smtClean="0"/>
              <a:t>recognised</a:t>
            </a:r>
            <a:r>
              <a:rPr lang="en-US" dirty="0" smtClean="0"/>
              <a:t> as a troll by other commenters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Commenter is openly aggressive and hostile </a:t>
            </a:r>
          </a:p>
          <a:p>
            <a:pPr marL="285750" indent="-285750"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ommenter is semi-literate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If you have found one hybrid troll, look for others – they typically post in groups (or one troll uses different identities and message types).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NB – even if all these factors are present, they do not prove conclusively that the commenter is a hybrid troll.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1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93" y="32649"/>
            <a:ext cx="7412392" cy="5241470"/>
          </a:xfrm>
        </p:spPr>
      </p:pic>
      <p:sp>
        <p:nvSpPr>
          <p:cNvPr id="5" name="TextBox 4"/>
          <p:cNvSpPr txBox="1"/>
          <p:nvPr/>
        </p:nvSpPr>
        <p:spPr>
          <a:xfrm>
            <a:off x="3133118" y="2686042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Ask a question – classic trolls typically respond, responses from hybrid trolls are near impossible because of language issues.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Google them: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• Same message, different profiles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• Same message, many repetitions (same comment posted to articles on different subjects; over a long period – even as much as a year)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7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71" y="-3183"/>
            <a:ext cx="7486171" cy="5293640"/>
          </a:xfrm>
        </p:spPr>
      </p:pic>
      <p:sp>
        <p:nvSpPr>
          <p:cNvPr id="6" name="Rectangle 5"/>
          <p:cNvSpPr/>
          <p:nvPr/>
        </p:nvSpPr>
        <p:spPr>
          <a:xfrm>
            <a:off x="3048000" y="25518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Via a comment, for the knowledge of more vulnerable internet users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If the troll has already been labelled, proceed to step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987" y="0"/>
            <a:ext cx="7481669" cy="5290457"/>
          </a:xfrm>
        </p:spPr>
      </p:pic>
      <p:sp>
        <p:nvSpPr>
          <p:cNvPr id="5" name="Rectangle 4"/>
          <p:cNvSpPr/>
          <p:nvPr/>
        </p:nvSpPr>
        <p:spPr>
          <a:xfrm>
            <a:off x="3129645" y="257544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It is vital to ignore hybrid trolls and not enter into further engagement, for several reasons: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more users engage with trolls, the more credible they become in the eyes of inexperienced users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more replies trolls receive, the more ‘clicks’ they will receive in the future (the snowball effect), even the negative reactions can serve the purpose of the troll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Any reaction can serve for provocation in the future (subjectively selected excerpts can be used as a </a:t>
            </a:r>
            <a:r>
              <a:rPr lang="en-US" dirty="0" err="1" smtClean="0"/>
              <a:t>generalisation</a:t>
            </a:r>
            <a:r>
              <a:rPr lang="en-US" dirty="0" smtClean="0"/>
              <a:t> of “real views” by propaganda channels).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276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Akrobat</vt:lpstr>
      <vt:lpstr>Calibri</vt:lpstr>
      <vt:lpstr>Calibri Light</vt:lpstr>
      <vt:lpstr>Futura Extra Bold Oblique</vt:lpstr>
      <vt:lpstr>Arial</vt:lpstr>
      <vt:lpstr>Office Theme</vt:lpstr>
      <vt:lpstr>What to do with the hybrid trolls?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do with the hybrid trolls?</dc:title>
  <dc:creator>Microsoft Office User</dc:creator>
  <cp:lastModifiedBy>Microsoft Office User</cp:lastModifiedBy>
  <cp:revision>3</cp:revision>
  <dcterms:created xsi:type="dcterms:W3CDTF">2018-12-05T12:28:11Z</dcterms:created>
  <dcterms:modified xsi:type="dcterms:W3CDTF">2018-12-05T13:06:20Z</dcterms:modified>
</cp:coreProperties>
</file>