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4694"/>
  </p:normalViewPr>
  <p:slideViewPr>
    <p:cSldViewPr snapToGrid="0" snapToObjects="1">
      <p:cViewPr varScale="1">
        <p:scale>
          <a:sx n="169" d="100"/>
          <a:sy n="169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7E5BE-162B-514F-97D3-9CB0849C279B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A8708-231A-9B4D-AB19-BE4B71ACA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6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5DD6-4E1F-4741-A32D-571084ADF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1377E-DC0C-FD41-AF04-43913ED58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F7BA4-8D09-AF46-BF9A-66FBAFDA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2343-9BB8-7540-A653-814C67E0A7EE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2C1F-8A57-9441-A4BB-73F007D7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7933-0384-8248-A4AF-B01508E0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303A-F55B-0940-99B4-16F9A613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0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0856-1CC5-0E4B-A831-2A28A454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F38DF-157C-BC43-A03B-943510666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93C7B-528F-0B4E-9105-D39C9D07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2343-9BB8-7540-A653-814C67E0A7EE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CDD8-2F95-FD41-9473-13A6D97A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14150-33EC-1443-8AAC-13FEFBD7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303A-F55B-0940-99B4-16F9A613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5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F8F34-6380-7448-9E06-888CD53CE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8AF8B-B12E-4243-B411-6074B6EB2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8DCA7-BB38-4B47-8964-972BF9E1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2343-9BB8-7540-A653-814C67E0A7EE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403C4-8970-9A4B-ADBA-94534092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6AE6-4DD6-514E-8873-F2C3880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303A-F55B-0940-99B4-16F9A613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4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3EEA-F9E2-0B4E-9CB5-2AD39B01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C2C0-ABD9-F64E-8E61-78FE04887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55C0-631F-5344-8D82-CEB6C8A4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2343-9BB8-7540-A653-814C67E0A7EE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38AD3-6CCE-AB41-B1DC-E76240AF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22CA0-84BC-6D4F-A99A-CCCDFE82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303A-F55B-0940-99B4-16F9A613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3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30F2-3F55-694F-9283-E7E83E30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2F143-B476-204E-A81B-632E1614B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04BA-7AD3-B34F-98D6-CC1422EC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2343-9BB8-7540-A653-814C67E0A7EE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BDC5B-2817-E543-BB8C-4E04B8D8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BB3F5-D6E7-7B4A-ACF4-E463BB9B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303A-F55B-0940-99B4-16F9A613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2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5E56-2A93-3842-9CEB-24305385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FBB89-06ED-B143-903A-8A6457F9F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9C229-6E33-E645-96FC-B9514ECF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A3CF3-7900-704F-915F-E5188723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2343-9BB8-7540-A653-814C67E0A7EE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DE483-F310-1C4E-A8AE-977A0F8D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E7071-3F30-2E47-A0F5-1BDB1F4E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303A-F55B-0940-99B4-16F9A613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2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EC07-EAA0-0440-A23F-BE6D4817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66BBF-4A9A-CA48-B271-18809317D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AC472-83FF-584C-80C3-0958D0E72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370F6-4DBD-8344-9939-1B50F6D19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9000D-4E6D-824C-BDAA-6995BC80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8A71F-7AB6-CC45-94AF-AD7F5F19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2343-9BB8-7540-A653-814C67E0A7EE}" type="datetimeFigureOut">
              <a:rPr lang="en-US" smtClean="0"/>
              <a:t>9/6/19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9532D-F295-DF4E-87F4-DBD31F66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91820-1D06-BF42-A4FC-53168E7B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303A-F55B-0940-99B4-16F9A613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20EC-C934-0048-BCD1-C986269F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C8040-EBBD-7D49-A675-2AAB5C24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2343-9BB8-7540-A653-814C67E0A7EE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DF520-F1D8-EE42-891F-A6678A33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BA652-F173-7746-8BE9-445106B6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303A-F55B-0940-99B4-16F9A613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3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3CA2A-188D-6940-AA20-6FA13EBC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2343-9BB8-7540-A653-814C67E0A7EE}" type="datetimeFigureOut">
              <a:rPr lang="en-US" smtClean="0"/>
              <a:t>9/6/19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09C88-CD86-F847-930D-D572AD84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C115E-7843-8747-A430-7359F3FB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303A-F55B-0940-99B4-16F9A613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1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8C2E-9070-044C-A81E-3C6B8B18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532F4-5D1D-2946-8792-5120AE8FE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DC480-BB48-3848-8CE7-E4241F1A0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D8288-A187-CD45-B5DB-D650B323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2343-9BB8-7540-A653-814C67E0A7EE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ABD7D-DDD9-AF4C-B38D-C9EC6F1E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C7F61-B809-D64A-B0EE-EFCF2463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303A-F55B-0940-99B4-16F9A613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8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AF83-EF0F-F144-A82F-2BB099B6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F3079-1E98-1843-8939-D99381983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FE835-1CC2-A44D-BFEB-C26F616F1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B05A6-5113-EF4D-AED4-3C154FD5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2343-9BB8-7540-A653-814C67E0A7EE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92977-8727-DE4F-A69B-1E31819D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E4649-B98B-1548-9338-65B019A6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303A-F55B-0940-99B4-16F9A613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7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CC5CA-8ABD-1948-A59B-59FFEC52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19A79-AF1D-7A4E-9820-203D946D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46495-5036-FB44-A3C6-9EFACAC15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D2343-9BB8-7540-A653-814C67E0A7EE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9719-30DE-AB4C-A5C3-B84BFB111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9665C-B78F-1E4C-8BFF-102B57C6E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B303A-F55B-0940-99B4-16F9A613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0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98E0-6861-B942-8C72-7BFA9FBC5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39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State</a:t>
            </a:r>
          </a:p>
          <a:p>
            <a:pPr lvl="1"/>
            <a:r>
              <a:rPr lang="en-US" dirty="0"/>
              <a:t>Cart Position (-2.4, 2.4)</a:t>
            </a:r>
          </a:p>
          <a:p>
            <a:pPr lvl="1"/>
            <a:r>
              <a:rPr lang="en-US" dirty="0"/>
              <a:t>Cart Velocity (-Inf, Inf)</a:t>
            </a:r>
          </a:p>
          <a:p>
            <a:pPr lvl="1"/>
            <a:r>
              <a:rPr lang="en-US" dirty="0"/>
              <a:t>Pole Angle degrees (-41.8, 41.8)</a:t>
            </a:r>
          </a:p>
          <a:p>
            <a:pPr lvl="1"/>
            <a:r>
              <a:rPr lang="en-US" dirty="0"/>
              <a:t>Pole Velocity at Tip (-Inf, Inf)</a:t>
            </a:r>
          </a:p>
          <a:p>
            <a:r>
              <a:rPr lang="en-US" dirty="0"/>
              <a:t>Episode Termination</a:t>
            </a:r>
          </a:p>
          <a:p>
            <a:pPr lvl="1"/>
            <a:r>
              <a:rPr lang="en-US" dirty="0"/>
              <a:t>Pole angle is more than +- 12</a:t>
            </a:r>
          </a:p>
          <a:p>
            <a:pPr lvl="1"/>
            <a:r>
              <a:rPr lang="en-US" dirty="0"/>
              <a:t>Cart Position is more than +- 2.4</a:t>
            </a:r>
          </a:p>
          <a:p>
            <a:pPr lvl="1"/>
            <a:r>
              <a:rPr lang="en-US" dirty="0"/>
              <a:t>Episode length is greater than 200 frames</a:t>
            </a:r>
          </a:p>
          <a:p>
            <a:r>
              <a:rPr lang="en-US" dirty="0"/>
              <a:t>Actions</a:t>
            </a:r>
          </a:p>
          <a:p>
            <a:pPr lvl="1"/>
            <a:r>
              <a:rPr lang="en-US" dirty="0"/>
              <a:t>Push cart to left or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6B1EB-D68E-8644-867C-C98EC11DE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0" y="651352"/>
            <a:ext cx="5803900" cy="3213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068630-B5F6-F742-ABC0-CDD2F6CB7F0F}"/>
              </a:ext>
            </a:extLst>
          </p:cNvPr>
          <p:cNvSpPr txBox="1"/>
          <p:nvPr/>
        </p:nvSpPr>
        <p:spPr>
          <a:xfrm>
            <a:off x="6642100" y="3864452"/>
            <a:ext cx="528615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Rewards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+1 for each frame cart is alive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 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Build RL Agent to maximize cumulative reward in an episode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60483-4E5A-BA49-8E4A-EAF65C8A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AI Gym: Cartpole Problem</a:t>
            </a:r>
          </a:p>
        </p:txBody>
      </p:sp>
    </p:spTree>
    <p:extLst>
      <p:ext uri="{BB962C8B-B14F-4D97-AF65-F5344CB8AC3E}">
        <p14:creationId xmlns:p14="http://schemas.microsoft.com/office/powerpoint/2010/main" val="1784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BCC255-60CE-C74E-895A-A8E0787D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773" y="2505183"/>
            <a:ext cx="2408830" cy="2075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A306ED-0AD9-9844-9050-7C2401522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5" y="2499225"/>
            <a:ext cx="2351648" cy="2041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9A74FF-B4E6-E14C-B315-F0A55A483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603" y="2501449"/>
            <a:ext cx="2408829" cy="2083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01B1C-6033-BB4A-9E2D-16B67503A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432" y="2514280"/>
            <a:ext cx="2408830" cy="206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54D36-26D6-4341-AF2B-4EC48659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1261" y="2521524"/>
            <a:ext cx="2429904" cy="2043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DC2E5D-220B-6C41-8E60-B80D912A2024}"/>
              </a:ext>
            </a:extLst>
          </p:cNvPr>
          <p:cNvSpPr txBox="1"/>
          <p:nvPr/>
        </p:nvSpPr>
        <p:spPr>
          <a:xfrm>
            <a:off x="475626" y="2144948"/>
            <a:ext cx="156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Policy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F29A23-B0CC-7B44-BD60-E7211B8A969F}"/>
              </a:ext>
            </a:extLst>
          </p:cNvPr>
          <p:cNvSpPr txBox="1"/>
          <p:nvPr/>
        </p:nvSpPr>
        <p:spPr>
          <a:xfrm>
            <a:off x="3031489" y="215219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 Based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6D4F0-4468-C540-8E9F-C8C3AE07A613}"/>
              </a:ext>
            </a:extLst>
          </p:cNvPr>
          <p:cNvSpPr txBox="1"/>
          <p:nvPr/>
        </p:nvSpPr>
        <p:spPr>
          <a:xfrm>
            <a:off x="5732065" y="212989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DQN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90D25-16D8-AB4D-9C7E-B3171B2131D9}"/>
              </a:ext>
            </a:extLst>
          </p:cNvPr>
          <p:cNvSpPr txBox="1"/>
          <p:nvPr/>
        </p:nvSpPr>
        <p:spPr>
          <a:xfrm>
            <a:off x="7656915" y="2152192"/>
            <a:ext cx="15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Gradient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7E30F-682C-6B48-9EA1-4EE035DB1A33}"/>
              </a:ext>
            </a:extLst>
          </p:cNvPr>
          <p:cNvSpPr txBox="1"/>
          <p:nvPr/>
        </p:nvSpPr>
        <p:spPr>
          <a:xfrm>
            <a:off x="10261621" y="2129893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Actor Critic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13D018-C2BF-9F46-8F5C-A84802FE91A4}"/>
              </a:ext>
            </a:extLst>
          </p:cNvPr>
          <p:cNvSpPr txBox="1"/>
          <p:nvPr/>
        </p:nvSpPr>
        <p:spPr>
          <a:xfrm>
            <a:off x="2602616" y="1575895"/>
            <a:ext cx="2073142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Rule: </a:t>
            </a:r>
          </a:p>
          <a:p>
            <a:r>
              <a:rPr lang="en-US" sz="1000" dirty="0"/>
              <a:t>If pole is tilted left, move cart left. </a:t>
            </a:r>
          </a:p>
          <a:p>
            <a:r>
              <a:rPr lang="en-US" sz="1000" dirty="0"/>
              <a:t>If pole is tilted right, move cart right.</a:t>
            </a:r>
          </a:p>
        </p:txBody>
      </p:sp>
    </p:spTree>
    <p:extLst>
      <p:ext uri="{BB962C8B-B14F-4D97-AF65-F5344CB8AC3E}">
        <p14:creationId xmlns:p14="http://schemas.microsoft.com/office/powerpoint/2010/main" val="293938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120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Open AI Gym: Cartpole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Ho (c)</dc:creator>
  <cp:lastModifiedBy>Dave Ho (c)</cp:lastModifiedBy>
  <cp:revision>14</cp:revision>
  <dcterms:created xsi:type="dcterms:W3CDTF">2019-09-07T03:25:33Z</dcterms:created>
  <dcterms:modified xsi:type="dcterms:W3CDTF">2019-09-07T05:16:33Z</dcterms:modified>
</cp:coreProperties>
</file>