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17"/>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5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dcgqorDfM/J7SlCV9oSQIwe/o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ACE98-F3A8-45CB-A252-D62A775FD761}" type="doc">
      <dgm:prSet loTypeId="urn:microsoft.com/office/officeart/2005/8/layout/venn1" loCatId="relationship" qsTypeId="urn:microsoft.com/office/officeart/2005/8/quickstyle/simple2" qsCatId="simple" csTypeId="urn:microsoft.com/office/officeart/2005/8/colors/accent2_2" csCatId="accent2" phldr="1"/>
      <dgm:spPr/>
      <dgm:t>
        <a:bodyPr/>
        <a:lstStyle/>
        <a:p>
          <a:endParaRPr lang="en-IN"/>
        </a:p>
      </dgm:t>
    </dgm:pt>
    <dgm:pt modelId="{8844C030-3152-4AD7-B692-E85D9C818715}">
      <dgm:prSet/>
      <dgm:spPr/>
      <dgm:t>
        <a:bodyPr/>
        <a:lstStyle/>
        <a:p>
          <a:r>
            <a:rPr lang="en-IN" dirty="0">
              <a:latin typeface="Times New Roman" panose="02020603050405020304" pitchFamily="18" charset="0"/>
              <a:cs typeface="Times New Roman" panose="02020603050405020304" pitchFamily="18" charset="0"/>
            </a:rPr>
            <a:t>Visual Studio code</a:t>
          </a:r>
        </a:p>
      </dgm:t>
    </dgm:pt>
    <dgm:pt modelId="{F0D0FD25-FE81-474C-86DC-68A104F2ADDD}" type="parTrans" cxnId="{036A3254-9151-43D7-9260-9995CAD2A94C}">
      <dgm:prSet/>
      <dgm:spPr/>
      <dgm:t>
        <a:bodyPr/>
        <a:lstStyle/>
        <a:p>
          <a:endParaRPr lang="en-IN"/>
        </a:p>
      </dgm:t>
    </dgm:pt>
    <dgm:pt modelId="{6515B5D0-A50F-4D89-8655-9FAA2BD1E051}" type="sibTrans" cxnId="{036A3254-9151-43D7-9260-9995CAD2A94C}">
      <dgm:prSet/>
      <dgm:spPr/>
      <dgm:t>
        <a:bodyPr/>
        <a:lstStyle/>
        <a:p>
          <a:endParaRPr lang="en-IN"/>
        </a:p>
      </dgm:t>
    </dgm:pt>
    <dgm:pt modelId="{BAB77871-054B-4599-BE64-D5ABF0EE89CE}">
      <dgm:prSet/>
      <dgm:spPr/>
      <dgm:t>
        <a:bodyPr/>
        <a:lstStyle/>
        <a:p>
          <a:r>
            <a:rPr lang="en-IN" dirty="0">
              <a:latin typeface="Times New Roman" panose="02020603050405020304" pitchFamily="18" charset="0"/>
              <a:cs typeface="Times New Roman" panose="02020603050405020304" pitchFamily="18" charset="0"/>
            </a:rPr>
            <a:t>Go live Server</a:t>
          </a:r>
        </a:p>
        <a:p>
          <a:r>
            <a:rPr lang="en-IN" dirty="0">
              <a:latin typeface="Times New Roman" panose="02020603050405020304" pitchFamily="18" charset="0"/>
              <a:cs typeface="Times New Roman" panose="02020603050405020304" pitchFamily="18" charset="0"/>
            </a:rPr>
            <a:t>extension</a:t>
          </a:r>
        </a:p>
      </dgm:t>
    </dgm:pt>
    <dgm:pt modelId="{D6CC9E1A-13A3-422C-AFAE-051840917CAF}" type="parTrans" cxnId="{E91DDD9E-10D5-463D-AA0D-2C1F4E04CAFE}">
      <dgm:prSet/>
      <dgm:spPr/>
      <dgm:t>
        <a:bodyPr/>
        <a:lstStyle/>
        <a:p>
          <a:endParaRPr lang="en-IN"/>
        </a:p>
      </dgm:t>
    </dgm:pt>
    <dgm:pt modelId="{C42F4C5A-E452-4499-BA43-B614973E7450}" type="sibTrans" cxnId="{E91DDD9E-10D5-463D-AA0D-2C1F4E04CAFE}">
      <dgm:prSet/>
      <dgm:spPr/>
      <dgm:t>
        <a:bodyPr/>
        <a:lstStyle/>
        <a:p>
          <a:endParaRPr lang="en-IN"/>
        </a:p>
      </dgm:t>
    </dgm:pt>
    <dgm:pt modelId="{7851F36C-FA63-46B8-88C1-A96716E4C0DD}">
      <dgm:prSet/>
      <dgm:spPr/>
      <dgm:t>
        <a:bodyPr/>
        <a:lstStyle/>
        <a:p>
          <a:r>
            <a:rPr lang="en-IN" dirty="0">
              <a:latin typeface="Times New Roman" panose="02020603050405020304" pitchFamily="18" charset="0"/>
              <a:cs typeface="Times New Roman" panose="02020603050405020304" pitchFamily="18" charset="0"/>
            </a:rPr>
            <a:t>API(</a:t>
          </a:r>
          <a:r>
            <a:rPr lang="en-IN" b="0" i="0" dirty="0">
              <a:latin typeface="Times New Roman" panose="02020603050405020304" pitchFamily="18" charset="0"/>
              <a:cs typeface="Times New Roman" panose="02020603050405020304" pitchFamily="18" charset="0"/>
            </a:rPr>
            <a:t>Application programming interface)</a:t>
          </a:r>
          <a:endParaRPr lang="en-IN" dirty="0">
            <a:latin typeface="Times New Roman" panose="02020603050405020304" pitchFamily="18" charset="0"/>
            <a:cs typeface="Times New Roman" panose="02020603050405020304" pitchFamily="18" charset="0"/>
          </a:endParaRPr>
        </a:p>
      </dgm:t>
    </dgm:pt>
    <dgm:pt modelId="{C9E862CA-AA32-47E4-9CAA-079AC656201F}" type="parTrans" cxnId="{67EA7610-C943-4B1B-B512-BC33AE30B7AF}">
      <dgm:prSet/>
      <dgm:spPr/>
      <dgm:t>
        <a:bodyPr/>
        <a:lstStyle/>
        <a:p>
          <a:endParaRPr lang="en-IN"/>
        </a:p>
      </dgm:t>
    </dgm:pt>
    <dgm:pt modelId="{D8D03889-E247-4CDA-B646-7214D51B4B2C}" type="sibTrans" cxnId="{67EA7610-C943-4B1B-B512-BC33AE30B7AF}">
      <dgm:prSet/>
      <dgm:spPr/>
      <dgm:t>
        <a:bodyPr/>
        <a:lstStyle/>
        <a:p>
          <a:endParaRPr lang="en-IN"/>
        </a:p>
      </dgm:t>
    </dgm:pt>
    <dgm:pt modelId="{A6F46FEA-E6EE-4D65-969B-9BD4F1EED811}" type="pres">
      <dgm:prSet presAssocID="{D4AACE98-F3A8-45CB-A252-D62A775FD761}" presName="compositeShape" presStyleCnt="0">
        <dgm:presLayoutVars>
          <dgm:chMax val="7"/>
          <dgm:dir/>
          <dgm:resizeHandles val="exact"/>
        </dgm:presLayoutVars>
      </dgm:prSet>
      <dgm:spPr/>
    </dgm:pt>
    <dgm:pt modelId="{76478EB4-F717-4FB7-BFB2-8A7B8A56397B}" type="pres">
      <dgm:prSet presAssocID="{8844C030-3152-4AD7-B692-E85D9C818715}" presName="circ1" presStyleLbl="vennNode1" presStyleIdx="0" presStyleCnt="3"/>
      <dgm:spPr/>
    </dgm:pt>
    <dgm:pt modelId="{2F036449-8A58-4D8A-8A38-BBBD71C29744}" type="pres">
      <dgm:prSet presAssocID="{8844C030-3152-4AD7-B692-E85D9C818715}" presName="circ1Tx" presStyleLbl="revTx" presStyleIdx="0" presStyleCnt="0">
        <dgm:presLayoutVars>
          <dgm:chMax val="0"/>
          <dgm:chPref val="0"/>
          <dgm:bulletEnabled val="1"/>
        </dgm:presLayoutVars>
      </dgm:prSet>
      <dgm:spPr/>
    </dgm:pt>
    <dgm:pt modelId="{77D577D9-AD0B-4850-9BF4-3F5FD743AE0A}" type="pres">
      <dgm:prSet presAssocID="{BAB77871-054B-4599-BE64-D5ABF0EE89CE}" presName="circ2" presStyleLbl="vennNode1" presStyleIdx="1" presStyleCnt="3"/>
      <dgm:spPr/>
    </dgm:pt>
    <dgm:pt modelId="{638CE5A4-25FF-405C-8E32-81CE4231C42F}" type="pres">
      <dgm:prSet presAssocID="{BAB77871-054B-4599-BE64-D5ABF0EE89CE}" presName="circ2Tx" presStyleLbl="revTx" presStyleIdx="0" presStyleCnt="0">
        <dgm:presLayoutVars>
          <dgm:chMax val="0"/>
          <dgm:chPref val="0"/>
          <dgm:bulletEnabled val="1"/>
        </dgm:presLayoutVars>
      </dgm:prSet>
      <dgm:spPr/>
    </dgm:pt>
    <dgm:pt modelId="{37642C69-1428-4988-A764-B58F295D5452}" type="pres">
      <dgm:prSet presAssocID="{7851F36C-FA63-46B8-88C1-A96716E4C0DD}" presName="circ3" presStyleLbl="vennNode1" presStyleIdx="2" presStyleCnt="3"/>
      <dgm:spPr/>
    </dgm:pt>
    <dgm:pt modelId="{209AF53D-B515-46EC-90C0-AD33C0B0E62D}" type="pres">
      <dgm:prSet presAssocID="{7851F36C-FA63-46B8-88C1-A96716E4C0DD}" presName="circ3Tx" presStyleLbl="revTx" presStyleIdx="0" presStyleCnt="0">
        <dgm:presLayoutVars>
          <dgm:chMax val="0"/>
          <dgm:chPref val="0"/>
          <dgm:bulletEnabled val="1"/>
        </dgm:presLayoutVars>
      </dgm:prSet>
      <dgm:spPr/>
    </dgm:pt>
  </dgm:ptLst>
  <dgm:cxnLst>
    <dgm:cxn modelId="{BB9ECB00-C3F0-49CC-91BF-BD6C107327DA}" type="presOf" srcId="{7851F36C-FA63-46B8-88C1-A96716E4C0DD}" destId="{209AF53D-B515-46EC-90C0-AD33C0B0E62D}" srcOrd="1" destOrd="0" presId="urn:microsoft.com/office/officeart/2005/8/layout/venn1"/>
    <dgm:cxn modelId="{1B1ACC01-EFAC-4E45-BF88-E3F5EDD6CE06}" type="presOf" srcId="{7851F36C-FA63-46B8-88C1-A96716E4C0DD}" destId="{37642C69-1428-4988-A764-B58F295D5452}" srcOrd="0" destOrd="0" presId="urn:microsoft.com/office/officeart/2005/8/layout/venn1"/>
    <dgm:cxn modelId="{5588E90A-3856-43DB-89EB-1AB0727F3FD2}" type="presOf" srcId="{BAB77871-054B-4599-BE64-D5ABF0EE89CE}" destId="{77D577D9-AD0B-4850-9BF4-3F5FD743AE0A}" srcOrd="0" destOrd="0" presId="urn:microsoft.com/office/officeart/2005/8/layout/venn1"/>
    <dgm:cxn modelId="{67EA7610-C943-4B1B-B512-BC33AE30B7AF}" srcId="{D4AACE98-F3A8-45CB-A252-D62A775FD761}" destId="{7851F36C-FA63-46B8-88C1-A96716E4C0DD}" srcOrd="2" destOrd="0" parTransId="{C9E862CA-AA32-47E4-9CAA-079AC656201F}" sibTransId="{D8D03889-E247-4CDA-B646-7214D51B4B2C}"/>
    <dgm:cxn modelId="{8FE0201D-A9E2-4D61-A5AB-4D9F921F6A3F}" type="presOf" srcId="{8844C030-3152-4AD7-B692-E85D9C818715}" destId="{2F036449-8A58-4D8A-8A38-BBBD71C29744}" srcOrd="1" destOrd="0" presId="urn:microsoft.com/office/officeart/2005/8/layout/venn1"/>
    <dgm:cxn modelId="{67A15B48-D2F1-4E29-AB9B-A3FD7A9D5B01}" type="presOf" srcId="{D4AACE98-F3A8-45CB-A252-D62A775FD761}" destId="{A6F46FEA-E6EE-4D65-969B-9BD4F1EED811}" srcOrd="0" destOrd="0" presId="urn:microsoft.com/office/officeart/2005/8/layout/venn1"/>
    <dgm:cxn modelId="{156F3E4F-C133-4C88-84A0-5964AD56AD63}" type="presOf" srcId="{8844C030-3152-4AD7-B692-E85D9C818715}" destId="{76478EB4-F717-4FB7-BFB2-8A7B8A56397B}" srcOrd="0" destOrd="0" presId="urn:microsoft.com/office/officeart/2005/8/layout/venn1"/>
    <dgm:cxn modelId="{036A3254-9151-43D7-9260-9995CAD2A94C}" srcId="{D4AACE98-F3A8-45CB-A252-D62A775FD761}" destId="{8844C030-3152-4AD7-B692-E85D9C818715}" srcOrd="0" destOrd="0" parTransId="{F0D0FD25-FE81-474C-86DC-68A104F2ADDD}" sibTransId="{6515B5D0-A50F-4D89-8655-9FAA2BD1E051}"/>
    <dgm:cxn modelId="{E91DDD9E-10D5-463D-AA0D-2C1F4E04CAFE}" srcId="{D4AACE98-F3A8-45CB-A252-D62A775FD761}" destId="{BAB77871-054B-4599-BE64-D5ABF0EE89CE}" srcOrd="1" destOrd="0" parTransId="{D6CC9E1A-13A3-422C-AFAE-051840917CAF}" sibTransId="{C42F4C5A-E452-4499-BA43-B614973E7450}"/>
    <dgm:cxn modelId="{7E67A9B7-34C5-4D58-89FB-05C0ABC5D22A}" type="presOf" srcId="{BAB77871-054B-4599-BE64-D5ABF0EE89CE}" destId="{638CE5A4-25FF-405C-8E32-81CE4231C42F}" srcOrd="1" destOrd="0" presId="urn:microsoft.com/office/officeart/2005/8/layout/venn1"/>
    <dgm:cxn modelId="{826ABBC3-C624-475E-AC2E-3495C9FB4925}" type="presParOf" srcId="{A6F46FEA-E6EE-4D65-969B-9BD4F1EED811}" destId="{76478EB4-F717-4FB7-BFB2-8A7B8A56397B}" srcOrd="0" destOrd="0" presId="urn:microsoft.com/office/officeart/2005/8/layout/venn1"/>
    <dgm:cxn modelId="{EB4F2DF1-6B7D-4252-8078-0BEACACBBA1E}" type="presParOf" srcId="{A6F46FEA-E6EE-4D65-969B-9BD4F1EED811}" destId="{2F036449-8A58-4D8A-8A38-BBBD71C29744}" srcOrd="1" destOrd="0" presId="urn:microsoft.com/office/officeart/2005/8/layout/venn1"/>
    <dgm:cxn modelId="{444888F3-3DB7-40E6-B547-22C4ED019CC7}" type="presParOf" srcId="{A6F46FEA-E6EE-4D65-969B-9BD4F1EED811}" destId="{77D577D9-AD0B-4850-9BF4-3F5FD743AE0A}" srcOrd="2" destOrd="0" presId="urn:microsoft.com/office/officeart/2005/8/layout/venn1"/>
    <dgm:cxn modelId="{74423709-2CC9-4D52-8DD9-8AA19E8D03D3}" type="presParOf" srcId="{A6F46FEA-E6EE-4D65-969B-9BD4F1EED811}" destId="{638CE5A4-25FF-405C-8E32-81CE4231C42F}" srcOrd="3" destOrd="0" presId="urn:microsoft.com/office/officeart/2005/8/layout/venn1"/>
    <dgm:cxn modelId="{7C2940EC-6182-4C0A-90C2-E59FE705554F}" type="presParOf" srcId="{A6F46FEA-E6EE-4D65-969B-9BD4F1EED811}" destId="{37642C69-1428-4988-A764-B58F295D5452}" srcOrd="4" destOrd="0" presId="urn:microsoft.com/office/officeart/2005/8/layout/venn1"/>
    <dgm:cxn modelId="{CD411C14-1BAF-4A6D-A129-083154151DB4}" type="presParOf" srcId="{A6F46FEA-E6EE-4D65-969B-9BD4F1EED811}" destId="{209AF53D-B515-46EC-90C0-AD33C0B0E62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4C551A-B0DC-4BD4-8E40-FF97AC66FA71}" type="doc">
      <dgm:prSet loTypeId="urn:microsoft.com/office/officeart/2005/8/layout/venn1" loCatId="relationship" qsTypeId="urn:microsoft.com/office/officeart/2005/8/quickstyle/simple1" qsCatId="simple" csTypeId="urn:microsoft.com/office/officeart/2005/8/colors/accent2_1" csCatId="accent2" phldr="1"/>
      <dgm:spPr/>
      <dgm:t>
        <a:bodyPr/>
        <a:lstStyle/>
        <a:p>
          <a:endParaRPr lang="en-IN"/>
        </a:p>
      </dgm:t>
    </dgm:pt>
    <dgm:pt modelId="{FD8C83D0-3FFF-4D5D-B1F8-70491A7BE57A}">
      <dgm:prSet custT="1"/>
      <dgm:spPr/>
      <dgm:t>
        <a:bodyPr/>
        <a:lstStyle/>
        <a:p>
          <a:r>
            <a:rPr lang="en-US" sz="1800" dirty="0">
              <a:latin typeface="Times New Roman" panose="02020603050405020304" pitchFamily="18" charset="0"/>
              <a:cs typeface="Times New Roman" panose="02020603050405020304" pitchFamily="18" charset="0"/>
            </a:rPr>
            <a:t>Time to time weather Updates</a:t>
          </a:r>
          <a:endParaRPr lang="en-IN" sz="1800" dirty="0">
            <a:latin typeface="Times New Roman" panose="02020603050405020304" pitchFamily="18" charset="0"/>
            <a:cs typeface="Times New Roman" panose="02020603050405020304" pitchFamily="18" charset="0"/>
          </a:endParaRPr>
        </a:p>
      </dgm:t>
    </dgm:pt>
    <dgm:pt modelId="{AA9E772B-A592-422E-92A0-30AB44A9ECC0}" type="parTrans" cxnId="{30F7B750-FE72-42EC-86AA-090BFA8ECE10}">
      <dgm:prSet/>
      <dgm:spPr/>
      <dgm:t>
        <a:bodyPr/>
        <a:lstStyle/>
        <a:p>
          <a:endParaRPr lang="en-IN"/>
        </a:p>
      </dgm:t>
    </dgm:pt>
    <dgm:pt modelId="{9059F319-AA2C-4A67-B2B2-7E4A956EC8C0}" type="sibTrans" cxnId="{30F7B750-FE72-42EC-86AA-090BFA8ECE10}">
      <dgm:prSet/>
      <dgm:spPr/>
      <dgm:t>
        <a:bodyPr/>
        <a:lstStyle/>
        <a:p>
          <a:endParaRPr lang="en-IN"/>
        </a:p>
      </dgm:t>
    </dgm:pt>
    <dgm:pt modelId="{5DCDEFD8-4B40-4462-A9F1-9CDB8BCC8C1C}">
      <dgm:prSet custT="1"/>
      <dgm:spPr/>
      <dgm:t>
        <a:bodyPr/>
        <a:lstStyle/>
        <a:p>
          <a:r>
            <a:rPr lang="en-US" sz="1800" dirty="0">
              <a:latin typeface="Times New Roman" panose="02020603050405020304" pitchFamily="18" charset="0"/>
              <a:cs typeface="Times New Roman" panose="02020603050405020304" pitchFamily="18" charset="0"/>
            </a:rPr>
            <a:t>Temperature Update</a:t>
          </a:r>
          <a:endParaRPr lang="en-IN" sz="1800" dirty="0">
            <a:latin typeface="Times New Roman" panose="02020603050405020304" pitchFamily="18" charset="0"/>
            <a:cs typeface="Times New Roman" panose="02020603050405020304" pitchFamily="18" charset="0"/>
          </a:endParaRPr>
        </a:p>
      </dgm:t>
    </dgm:pt>
    <dgm:pt modelId="{1B584D0A-4C8B-45D6-B50E-EFF368E6C1C6}" type="parTrans" cxnId="{6164585A-EA83-45F1-A2D0-FEEA367F7F08}">
      <dgm:prSet/>
      <dgm:spPr/>
      <dgm:t>
        <a:bodyPr/>
        <a:lstStyle/>
        <a:p>
          <a:endParaRPr lang="en-IN"/>
        </a:p>
      </dgm:t>
    </dgm:pt>
    <dgm:pt modelId="{D6288C27-BA36-477A-9F8B-B81C1BE8BF0E}" type="sibTrans" cxnId="{6164585A-EA83-45F1-A2D0-FEEA367F7F08}">
      <dgm:prSet/>
      <dgm:spPr/>
      <dgm:t>
        <a:bodyPr/>
        <a:lstStyle/>
        <a:p>
          <a:endParaRPr lang="en-IN"/>
        </a:p>
      </dgm:t>
    </dgm:pt>
    <dgm:pt modelId="{AC9A72BD-035A-4487-AA7B-3C6549B95DE7}">
      <dgm:prSet custT="1"/>
      <dgm:spPr/>
      <dgm:t>
        <a:bodyPr/>
        <a:lstStyle/>
        <a:p>
          <a:r>
            <a:rPr lang="en-US" sz="1800" dirty="0">
              <a:latin typeface="Times New Roman" panose="02020603050405020304" pitchFamily="18" charset="0"/>
              <a:cs typeface="Times New Roman" panose="02020603050405020304" pitchFamily="18" charset="0"/>
            </a:rPr>
            <a:t>Next 7 days data Analysis</a:t>
          </a:r>
          <a:endParaRPr lang="en-IN" sz="1800" dirty="0">
            <a:latin typeface="Times New Roman" panose="02020603050405020304" pitchFamily="18" charset="0"/>
            <a:cs typeface="Times New Roman" panose="02020603050405020304" pitchFamily="18" charset="0"/>
          </a:endParaRPr>
        </a:p>
      </dgm:t>
    </dgm:pt>
    <dgm:pt modelId="{20449452-01C3-4357-B910-EF04C17282C9}" type="parTrans" cxnId="{878DBAD6-F31F-49EC-B56F-3284F543BF1F}">
      <dgm:prSet/>
      <dgm:spPr/>
      <dgm:t>
        <a:bodyPr/>
        <a:lstStyle/>
        <a:p>
          <a:endParaRPr lang="en-IN"/>
        </a:p>
      </dgm:t>
    </dgm:pt>
    <dgm:pt modelId="{ADE12DAC-34F1-4F93-9C46-58E2BA073248}" type="sibTrans" cxnId="{878DBAD6-F31F-49EC-B56F-3284F543BF1F}">
      <dgm:prSet/>
      <dgm:spPr/>
      <dgm:t>
        <a:bodyPr/>
        <a:lstStyle/>
        <a:p>
          <a:endParaRPr lang="en-IN"/>
        </a:p>
      </dgm:t>
    </dgm:pt>
    <dgm:pt modelId="{E991BC6E-612C-4620-A03B-4D8256A345D2}">
      <dgm:prSet custT="1"/>
      <dgm:spPr/>
      <dgm:t>
        <a:bodyPr/>
        <a:lstStyle/>
        <a:p>
          <a:r>
            <a:rPr lang="en-US" sz="1800" dirty="0">
              <a:latin typeface="Times New Roman" panose="02020603050405020304" pitchFamily="18" charset="0"/>
              <a:cs typeface="Times New Roman" panose="02020603050405020304" pitchFamily="18" charset="0"/>
            </a:rPr>
            <a:t>Accurate and easy to use</a:t>
          </a:r>
          <a:endParaRPr lang="en-IN" sz="1800" dirty="0">
            <a:latin typeface="Times New Roman" panose="02020603050405020304" pitchFamily="18" charset="0"/>
            <a:cs typeface="Times New Roman" panose="02020603050405020304" pitchFamily="18" charset="0"/>
          </a:endParaRPr>
        </a:p>
      </dgm:t>
    </dgm:pt>
    <dgm:pt modelId="{CAEDCAAF-9693-4392-95B8-5A9DBB6B6717}" type="parTrans" cxnId="{5BED3591-463C-436E-8163-BED9DDFBC81F}">
      <dgm:prSet/>
      <dgm:spPr/>
      <dgm:t>
        <a:bodyPr/>
        <a:lstStyle/>
        <a:p>
          <a:endParaRPr lang="en-IN"/>
        </a:p>
      </dgm:t>
    </dgm:pt>
    <dgm:pt modelId="{E865693B-026A-4D90-8DF8-62DC1E136E19}" type="sibTrans" cxnId="{5BED3591-463C-436E-8163-BED9DDFBC81F}">
      <dgm:prSet/>
      <dgm:spPr/>
      <dgm:t>
        <a:bodyPr/>
        <a:lstStyle/>
        <a:p>
          <a:endParaRPr lang="en-IN"/>
        </a:p>
      </dgm:t>
    </dgm:pt>
    <dgm:pt modelId="{67646C02-C310-43AC-97A9-0359BD4603FC}">
      <dgm:prSet custT="1"/>
      <dgm:spPr/>
      <dgm:t>
        <a:bodyPr/>
        <a:lstStyle/>
        <a:p>
          <a:r>
            <a:rPr lang="en-US" sz="1800" dirty="0">
              <a:latin typeface="Times New Roman" panose="02020603050405020304" pitchFamily="18" charset="0"/>
              <a:cs typeface="Times New Roman" panose="02020603050405020304" pitchFamily="18" charset="0"/>
            </a:rPr>
            <a:t>User can search weather anytime and anywhere.</a:t>
          </a:r>
          <a:endParaRPr lang="en-IN" sz="1800" dirty="0">
            <a:latin typeface="Times New Roman" panose="02020603050405020304" pitchFamily="18" charset="0"/>
            <a:cs typeface="Times New Roman" panose="02020603050405020304" pitchFamily="18" charset="0"/>
          </a:endParaRPr>
        </a:p>
      </dgm:t>
    </dgm:pt>
    <dgm:pt modelId="{09EF2C6E-746E-4679-8AB6-58791512D37F}" type="parTrans" cxnId="{E96E8CCD-B981-4CAE-A219-A899AE56E669}">
      <dgm:prSet/>
      <dgm:spPr/>
      <dgm:t>
        <a:bodyPr/>
        <a:lstStyle/>
        <a:p>
          <a:endParaRPr lang="en-IN"/>
        </a:p>
      </dgm:t>
    </dgm:pt>
    <dgm:pt modelId="{B9EA24AA-2104-42F9-A12F-49BE47C0DA71}" type="sibTrans" cxnId="{E96E8CCD-B981-4CAE-A219-A899AE56E669}">
      <dgm:prSet/>
      <dgm:spPr/>
      <dgm:t>
        <a:bodyPr/>
        <a:lstStyle/>
        <a:p>
          <a:endParaRPr lang="en-IN"/>
        </a:p>
      </dgm:t>
    </dgm:pt>
    <dgm:pt modelId="{A511FBF9-B31B-41EB-B4FD-67817E1D1534}">
      <dgm:prSet custT="1"/>
      <dgm:spPr/>
      <dgm:t>
        <a:bodyPr/>
        <a:lstStyle/>
        <a:p>
          <a:r>
            <a:rPr lang="en-US" sz="1800" dirty="0">
              <a:latin typeface="Times New Roman" panose="02020603050405020304" pitchFamily="18" charset="0"/>
              <a:cs typeface="Times New Roman" panose="02020603050405020304" pitchFamily="18" charset="0"/>
            </a:rPr>
            <a:t>Provide weather all over world </a:t>
          </a:r>
          <a:endParaRPr lang="en-IN" sz="1800" dirty="0">
            <a:latin typeface="Times New Roman" panose="02020603050405020304" pitchFamily="18" charset="0"/>
            <a:cs typeface="Times New Roman" panose="02020603050405020304" pitchFamily="18" charset="0"/>
          </a:endParaRPr>
        </a:p>
      </dgm:t>
    </dgm:pt>
    <dgm:pt modelId="{A7C392E6-427B-4228-9032-264F682F8438}" type="parTrans" cxnId="{46E6EF80-640B-4651-BA30-7FD20A9DEF65}">
      <dgm:prSet/>
      <dgm:spPr/>
      <dgm:t>
        <a:bodyPr/>
        <a:lstStyle/>
        <a:p>
          <a:endParaRPr lang="en-IN"/>
        </a:p>
      </dgm:t>
    </dgm:pt>
    <dgm:pt modelId="{15674F4C-AFFB-4955-B49B-893EFC9DE0A9}" type="sibTrans" cxnId="{46E6EF80-640B-4651-BA30-7FD20A9DEF65}">
      <dgm:prSet/>
      <dgm:spPr/>
      <dgm:t>
        <a:bodyPr/>
        <a:lstStyle/>
        <a:p>
          <a:endParaRPr lang="en-IN"/>
        </a:p>
      </dgm:t>
    </dgm:pt>
    <dgm:pt modelId="{54E64287-6D4F-4FA9-8CCA-8A5BAC443903}">
      <dgm:prSet custT="1"/>
      <dgm:spPr/>
      <dgm:t>
        <a:bodyPr/>
        <a:lstStyle/>
        <a:p>
          <a:r>
            <a:rPr lang="en-US" sz="1800" dirty="0">
              <a:latin typeface="Times New Roman" panose="02020603050405020304" pitchFamily="18" charset="0"/>
              <a:cs typeface="Times New Roman" panose="02020603050405020304" pitchFamily="18" charset="0"/>
            </a:rPr>
            <a:t>Helps user to get ready for every situation.</a:t>
          </a:r>
          <a:endParaRPr lang="en-IN" sz="1800" dirty="0">
            <a:latin typeface="Times New Roman" panose="02020603050405020304" pitchFamily="18" charset="0"/>
            <a:cs typeface="Times New Roman" panose="02020603050405020304" pitchFamily="18" charset="0"/>
          </a:endParaRPr>
        </a:p>
      </dgm:t>
    </dgm:pt>
    <dgm:pt modelId="{C684C171-9243-4C2D-ACE8-DACC4F1E88CB}" type="parTrans" cxnId="{8BC48EF2-8989-4278-8225-679C63F13802}">
      <dgm:prSet/>
      <dgm:spPr/>
      <dgm:t>
        <a:bodyPr/>
        <a:lstStyle/>
        <a:p>
          <a:endParaRPr lang="en-IN"/>
        </a:p>
      </dgm:t>
    </dgm:pt>
    <dgm:pt modelId="{A761F2CA-2567-415C-A430-B61F269D6678}" type="sibTrans" cxnId="{8BC48EF2-8989-4278-8225-679C63F13802}">
      <dgm:prSet/>
      <dgm:spPr/>
      <dgm:t>
        <a:bodyPr/>
        <a:lstStyle/>
        <a:p>
          <a:endParaRPr lang="en-IN"/>
        </a:p>
      </dgm:t>
    </dgm:pt>
    <dgm:pt modelId="{5E149925-287D-456F-9004-D5C4C35E3D22}">
      <dgm:prSet/>
      <dgm:spPr/>
      <dgm:t>
        <a:bodyPr/>
        <a:lstStyle/>
        <a:p>
          <a:endParaRPr lang="en-IN"/>
        </a:p>
      </dgm:t>
    </dgm:pt>
    <dgm:pt modelId="{224FEA06-2A07-404D-8C04-2CB4996D5A54}" type="parTrans" cxnId="{D1EADEB6-F650-4C91-8CCC-F4C9912394E8}">
      <dgm:prSet/>
      <dgm:spPr/>
      <dgm:t>
        <a:bodyPr/>
        <a:lstStyle/>
        <a:p>
          <a:endParaRPr lang="en-IN"/>
        </a:p>
      </dgm:t>
    </dgm:pt>
    <dgm:pt modelId="{CFB49AD7-6083-479C-8022-8A85FCA38BC8}" type="sibTrans" cxnId="{D1EADEB6-F650-4C91-8CCC-F4C9912394E8}">
      <dgm:prSet/>
      <dgm:spPr/>
      <dgm:t>
        <a:bodyPr/>
        <a:lstStyle/>
        <a:p>
          <a:endParaRPr lang="en-IN"/>
        </a:p>
      </dgm:t>
    </dgm:pt>
    <dgm:pt modelId="{ACCB3BB1-CEAB-4DEC-ABCE-167EDF1DD0EC}" type="pres">
      <dgm:prSet presAssocID="{004C551A-B0DC-4BD4-8E40-FF97AC66FA71}" presName="compositeShape" presStyleCnt="0">
        <dgm:presLayoutVars>
          <dgm:chMax val="7"/>
          <dgm:dir/>
          <dgm:resizeHandles val="exact"/>
        </dgm:presLayoutVars>
      </dgm:prSet>
      <dgm:spPr/>
    </dgm:pt>
    <dgm:pt modelId="{8B2832F9-8DD3-4A2D-BD49-A7B3CF633DB8}" type="pres">
      <dgm:prSet presAssocID="{FD8C83D0-3FFF-4D5D-B1F8-70491A7BE57A}" presName="circ1" presStyleLbl="vennNode1" presStyleIdx="0" presStyleCnt="7"/>
      <dgm:spPr/>
    </dgm:pt>
    <dgm:pt modelId="{F6747260-A3E4-4B50-8BCA-8106718BA8A8}" type="pres">
      <dgm:prSet presAssocID="{FD8C83D0-3FFF-4D5D-B1F8-70491A7BE57A}" presName="circ1Tx" presStyleLbl="revTx" presStyleIdx="0" presStyleCnt="0">
        <dgm:presLayoutVars>
          <dgm:chMax val="0"/>
          <dgm:chPref val="0"/>
          <dgm:bulletEnabled val="1"/>
        </dgm:presLayoutVars>
      </dgm:prSet>
      <dgm:spPr/>
    </dgm:pt>
    <dgm:pt modelId="{87544C88-38BE-4731-A533-1730873CA3C7}" type="pres">
      <dgm:prSet presAssocID="{5DCDEFD8-4B40-4462-A9F1-9CDB8BCC8C1C}" presName="circ2" presStyleLbl="vennNode1" presStyleIdx="1" presStyleCnt="7"/>
      <dgm:spPr/>
    </dgm:pt>
    <dgm:pt modelId="{6B975E95-935E-4333-91F4-178AADFB3B84}" type="pres">
      <dgm:prSet presAssocID="{5DCDEFD8-4B40-4462-A9F1-9CDB8BCC8C1C}" presName="circ2Tx" presStyleLbl="revTx" presStyleIdx="0" presStyleCnt="0">
        <dgm:presLayoutVars>
          <dgm:chMax val="0"/>
          <dgm:chPref val="0"/>
          <dgm:bulletEnabled val="1"/>
        </dgm:presLayoutVars>
      </dgm:prSet>
      <dgm:spPr/>
    </dgm:pt>
    <dgm:pt modelId="{F0FCA4C7-2393-4339-A1AC-284E42595FC5}" type="pres">
      <dgm:prSet presAssocID="{AC9A72BD-035A-4487-AA7B-3C6549B95DE7}" presName="circ3" presStyleLbl="vennNode1" presStyleIdx="2" presStyleCnt="7"/>
      <dgm:spPr/>
    </dgm:pt>
    <dgm:pt modelId="{E0BB6D6E-8823-4957-8321-1C1A63863CA8}" type="pres">
      <dgm:prSet presAssocID="{AC9A72BD-035A-4487-AA7B-3C6549B95DE7}" presName="circ3Tx" presStyleLbl="revTx" presStyleIdx="0" presStyleCnt="0">
        <dgm:presLayoutVars>
          <dgm:chMax val="0"/>
          <dgm:chPref val="0"/>
          <dgm:bulletEnabled val="1"/>
        </dgm:presLayoutVars>
      </dgm:prSet>
      <dgm:spPr/>
    </dgm:pt>
    <dgm:pt modelId="{9380D3AB-4817-4939-B409-6C14996F6CB1}" type="pres">
      <dgm:prSet presAssocID="{E991BC6E-612C-4620-A03B-4D8256A345D2}" presName="circ4" presStyleLbl="vennNode1" presStyleIdx="3" presStyleCnt="7"/>
      <dgm:spPr/>
    </dgm:pt>
    <dgm:pt modelId="{3545A2F2-29FE-46A1-9041-ADC1EAF9C50C}" type="pres">
      <dgm:prSet presAssocID="{E991BC6E-612C-4620-A03B-4D8256A345D2}" presName="circ4Tx" presStyleLbl="revTx" presStyleIdx="0" presStyleCnt="0">
        <dgm:presLayoutVars>
          <dgm:chMax val="0"/>
          <dgm:chPref val="0"/>
          <dgm:bulletEnabled val="1"/>
        </dgm:presLayoutVars>
      </dgm:prSet>
      <dgm:spPr/>
    </dgm:pt>
    <dgm:pt modelId="{612AA59C-2BD5-4F33-BBB4-3C28C7DDED81}" type="pres">
      <dgm:prSet presAssocID="{67646C02-C310-43AC-97A9-0359BD4603FC}" presName="circ5" presStyleLbl="vennNode1" presStyleIdx="4" presStyleCnt="7"/>
      <dgm:spPr/>
    </dgm:pt>
    <dgm:pt modelId="{5AF32F56-6B41-4E7E-9811-DEBFF26A2254}" type="pres">
      <dgm:prSet presAssocID="{67646C02-C310-43AC-97A9-0359BD4603FC}" presName="circ5Tx" presStyleLbl="revTx" presStyleIdx="0" presStyleCnt="0">
        <dgm:presLayoutVars>
          <dgm:chMax val="0"/>
          <dgm:chPref val="0"/>
          <dgm:bulletEnabled val="1"/>
        </dgm:presLayoutVars>
      </dgm:prSet>
      <dgm:spPr/>
    </dgm:pt>
    <dgm:pt modelId="{35CBEFFB-6E50-4092-B699-2E83B897486E}" type="pres">
      <dgm:prSet presAssocID="{A511FBF9-B31B-41EB-B4FD-67817E1D1534}" presName="circ6" presStyleLbl="vennNode1" presStyleIdx="5" presStyleCnt="7"/>
      <dgm:spPr/>
    </dgm:pt>
    <dgm:pt modelId="{A5B877BF-4066-4BAF-B4A4-D3D9F5D9F5D7}" type="pres">
      <dgm:prSet presAssocID="{A511FBF9-B31B-41EB-B4FD-67817E1D1534}" presName="circ6Tx" presStyleLbl="revTx" presStyleIdx="0" presStyleCnt="0">
        <dgm:presLayoutVars>
          <dgm:chMax val="0"/>
          <dgm:chPref val="0"/>
          <dgm:bulletEnabled val="1"/>
        </dgm:presLayoutVars>
      </dgm:prSet>
      <dgm:spPr/>
    </dgm:pt>
    <dgm:pt modelId="{E87A7B0A-837E-4B42-A109-D91376352E17}" type="pres">
      <dgm:prSet presAssocID="{54E64287-6D4F-4FA9-8CCA-8A5BAC443903}" presName="circ7" presStyleLbl="vennNode1" presStyleIdx="6" presStyleCnt="7"/>
      <dgm:spPr/>
    </dgm:pt>
    <dgm:pt modelId="{3236FB6D-A1BE-4CE2-9DB9-7CE48CBF4EDB}" type="pres">
      <dgm:prSet presAssocID="{54E64287-6D4F-4FA9-8CCA-8A5BAC443903}" presName="circ7Tx" presStyleLbl="revTx" presStyleIdx="0" presStyleCnt="0">
        <dgm:presLayoutVars>
          <dgm:chMax val="0"/>
          <dgm:chPref val="0"/>
          <dgm:bulletEnabled val="1"/>
        </dgm:presLayoutVars>
      </dgm:prSet>
      <dgm:spPr/>
    </dgm:pt>
  </dgm:ptLst>
  <dgm:cxnLst>
    <dgm:cxn modelId="{97AE8B30-8AC2-49F0-9097-EF2771E3B3DD}" type="presOf" srcId="{67646C02-C310-43AC-97A9-0359BD4603FC}" destId="{5AF32F56-6B41-4E7E-9811-DEBFF26A2254}" srcOrd="0" destOrd="0" presId="urn:microsoft.com/office/officeart/2005/8/layout/venn1"/>
    <dgm:cxn modelId="{7331DC41-3CE9-480E-B566-8AEE4843D28D}" type="presOf" srcId="{A511FBF9-B31B-41EB-B4FD-67817E1D1534}" destId="{A5B877BF-4066-4BAF-B4A4-D3D9F5D9F5D7}" srcOrd="0" destOrd="0" presId="urn:microsoft.com/office/officeart/2005/8/layout/venn1"/>
    <dgm:cxn modelId="{30F7B750-FE72-42EC-86AA-090BFA8ECE10}" srcId="{004C551A-B0DC-4BD4-8E40-FF97AC66FA71}" destId="{FD8C83D0-3FFF-4D5D-B1F8-70491A7BE57A}" srcOrd="0" destOrd="0" parTransId="{AA9E772B-A592-422E-92A0-30AB44A9ECC0}" sibTransId="{9059F319-AA2C-4A67-B2B2-7E4A956EC8C0}"/>
    <dgm:cxn modelId="{FC8BCF78-BC39-427C-B8E6-4843F65C5EC7}" type="presOf" srcId="{004C551A-B0DC-4BD4-8E40-FF97AC66FA71}" destId="{ACCB3BB1-CEAB-4DEC-ABCE-167EDF1DD0EC}" srcOrd="0" destOrd="0" presId="urn:microsoft.com/office/officeart/2005/8/layout/venn1"/>
    <dgm:cxn modelId="{6164585A-EA83-45F1-A2D0-FEEA367F7F08}" srcId="{004C551A-B0DC-4BD4-8E40-FF97AC66FA71}" destId="{5DCDEFD8-4B40-4462-A9F1-9CDB8BCC8C1C}" srcOrd="1" destOrd="0" parTransId="{1B584D0A-4C8B-45D6-B50E-EFF368E6C1C6}" sibTransId="{D6288C27-BA36-477A-9F8B-B81C1BE8BF0E}"/>
    <dgm:cxn modelId="{46E6EF80-640B-4651-BA30-7FD20A9DEF65}" srcId="{004C551A-B0DC-4BD4-8E40-FF97AC66FA71}" destId="{A511FBF9-B31B-41EB-B4FD-67817E1D1534}" srcOrd="5" destOrd="0" parTransId="{A7C392E6-427B-4228-9032-264F682F8438}" sibTransId="{15674F4C-AFFB-4955-B49B-893EFC9DE0A9}"/>
    <dgm:cxn modelId="{1973A38A-563C-4C3E-B0DD-41A4BE2D3987}" type="presOf" srcId="{E991BC6E-612C-4620-A03B-4D8256A345D2}" destId="{3545A2F2-29FE-46A1-9041-ADC1EAF9C50C}" srcOrd="0" destOrd="0" presId="urn:microsoft.com/office/officeart/2005/8/layout/venn1"/>
    <dgm:cxn modelId="{5BED3591-463C-436E-8163-BED9DDFBC81F}" srcId="{004C551A-B0DC-4BD4-8E40-FF97AC66FA71}" destId="{E991BC6E-612C-4620-A03B-4D8256A345D2}" srcOrd="3" destOrd="0" parTransId="{CAEDCAAF-9693-4392-95B8-5A9DBB6B6717}" sibTransId="{E865693B-026A-4D90-8DF8-62DC1E136E19}"/>
    <dgm:cxn modelId="{24BA48A0-2285-4CB8-B083-5E190E2A6148}" type="presOf" srcId="{FD8C83D0-3FFF-4D5D-B1F8-70491A7BE57A}" destId="{F6747260-A3E4-4B50-8BCA-8106718BA8A8}" srcOrd="0" destOrd="0" presId="urn:microsoft.com/office/officeart/2005/8/layout/venn1"/>
    <dgm:cxn modelId="{D1EADEB6-F650-4C91-8CCC-F4C9912394E8}" srcId="{004C551A-B0DC-4BD4-8E40-FF97AC66FA71}" destId="{5E149925-287D-456F-9004-D5C4C35E3D22}" srcOrd="7" destOrd="0" parTransId="{224FEA06-2A07-404D-8C04-2CB4996D5A54}" sibTransId="{CFB49AD7-6083-479C-8022-8A85FCA38BC8}"/>
    <dgm:cxn modelId="{93B3C5B8-D493-4310-A2E9-0EDC10AF6643}" type="presOf" srcId="{54E64287-6D4F-4FA9-8CCA-8A5BAC443903}" destId="{3236FB6D-A1BE-4CE2-9DB9-7CE48CBF4EDB}" srcOrd="0" destOrd="0" presId="urn:microsoft.com/office/officeart/2005/8/layout/venn1"/>
    <dgm:cxn modelId="{E96E8CCD-B981-4CAE-A219-A899AE56E669}" srcId="{004C551A-B0DC-4BD4-8E40-FF97AC66FA71}" destId="{67646C02-C310-43AC-97A9-0359BD4603FC}" srcOrd="4" destOrd="0" parTransId="{09EF2C6E-746E-4679-8AB6-58791512D37F}" sibTransId="{B9EA24AA-2104-42F9-A12F-49BE47C0DA71}"/>
    <dgm:cxn modelId="{878DBAD6-F31F-49EC-B56F-3284F543BF1F}" srcId="{004C551A-B0DC-4BD4-8E40-FF97AC66FA71}" destId="{AC9A72BD-035A-4487-AA7B-3C6549B95DE7}" srcOrd="2" destOrd="0" parTransId="{20449452-01C3-4357-B910-EF04C17282C9}" sibTransId="{ADE12DAC-34F1-4F93-9C46-58E2BA073248}"/>
    <dgm:cxn modelId="{002F5BDE-DF06-4753-A54E-70C9557702ED}" type="presOf" srcId="{AC9A72BD-035A-4487-AA7B-3C6549B95DE7}" destId="{E0BB6D6E-8823-4957-8321-1C1A63863CA8}" srcOrd="0" destOrd="0" presId="urn:microsoft.com/office/officeart/2005/8/layout/venn1"/>
    <dgm:cxn modelId="{328B44E4-4E2E-4BC2-B00D-31DBD3D42824}" type="presOf" srcId="{5DCDEFD8-4B40-4462-A9F1-9CDB8BCC8C1C}" destId="{6B975E95-935E-4333-91F4-178AADFB3B84}" srcOrd="0" destOrd="0" presId="urn:microsoft.com/office/officeart/2005/8/layout/venn1"/>
    <dgm:cxn modelId="{8BC48EF2-8989-4278-8225-679C63F13802}" srcId="{004C551A-B0DC-4BD4-8E40-FF97AC66FA71}" destId="{54E64287-6D4F-4FA9-8CCA-8A5BAC443903}" srcOrd="6" destOrd="0" parTransId="{C684C171-9243-4C2D-ACE8-DACC4F1E88CB}" sibTransId="{A761F2CA-2567-415C-A430-B61F269D6678}"/>
    <dgm:cxn modelId="{787E6E0C-52E2-4982-A3A3-95C368FA540F}" type="presParOf" srcId="{ACCB3BB1-CEAB-4DEC-ABCE-167EDF1DD0EC}" destId="{8B2832F9-8DD3-4A2D-BD49-A7B3CF633DB8}" srcOrd="0" destOrd="0" presId="urn:microsoft.com/office/officeart/2005/8/layout/venn1"/>
    <dgm:cxn modelId="{671998EE-753E-4724-A023-CAF7A6E78839}" type="presParOf" srcId="{ACCB3BB1-CEAB-4DEC-ABCE-167EDF1DD0EC}" destId="{F6747260-A3E4-4B50-8BCA-8106718BA8A8}" srcOrd="1" destOrd="0" presId="urn:microsoft.com/office/officeart/2005/8/layout/venn1"/>
    <dgm:cxn modelId="{F7B47EC0-79F8-40AE-8AA4-3534B4400626}" type="presParOf" srcId="{ACCB3BB1-CEAB-4DEC-ABCE-167EDF1DD0EC}" destId="{87544C88-38BE-4731-A533-1730873CA3C7}" srcOrd="2" destOrd="0" presId="urn:microsoft.com/office/officeart/2005/8/layout/venn1"/>
    <dgm:cxn modelId="{1480F00A-46AC-4C58-93F9-21C41918FB2D}" type="presParOf" srcId="{ACCB3BB1-CEAB-4DEC-ABCE-167EDF1DD0EC}" destId="{6B975E95-935E-4333-91F4-178AADFB3B84}" srcOrd="3" destOrd="0" presId="urn:microsoft.com/office/officeart/2005/8/layout/venn1"/>
    <dgm:cxn modelId="{3B4BDBB9-7963-4626-B0FA-4FE03728A521}" type="presParOf" srcId="{ACCB3BB1-CEAB-4DEC-ABCE-167EDF1DD0EC}" destId="{F0FCA4C7-2393-4339-A1AC-284E42595FC5}" srcOrd="4" destOrd="0" presId="urn:microsoft.com/office/officeart/2005/8/layout/venn1"/>
    <dgm:cxn modelId="{FFF094DE-E9C2-4809-ACBC-3940609421DF}" type="presParOf" srcId="{ACCB3BB1-CEAB-4DEC-ABCE-167EDF1DD0EC}" destId="{E0BB6D6E-8823-4957-8321-1C1A63863CA8}" srcOrd="5" destOrd="0" presId="urn:microsoft.com/office/officeart/2005/8/layout/venn1"/>
    <dgm:cxn modelId="{BE111B5C-B176-4C9C-A915-6D150D88759A}" type="presParOf" srcId="{ACCB3BB1-CEAB-4DEC-ABCE-167EDF1DD0EC}" destId="{9380D3AB-4817-4939-B409-6C14996F6CB1}" srcOrd="6" destOrd="0" presId="urn:microsoft.com/office/officeart/2005/8/layout/venn1"/>
    <dgm:cxn modelId="{AFF9E667-6D92-4DA9-BB12-E34C1A9A0211}" type="presParOf" srcId="{ACCB3BB1-CEAB-4DEC-ABCE-167EDF1DD0EC}" destId="{3545A2F2-29FE-46A1-9041-ADC1EAF9C50C}" srcOrd="7" destOrd="0" presId="urn:microsoft.com/office/officeart/2005/8/layout/venn1"/>
    <dgm:cxn modelId="{DF210D51-A10D-4FCB-84E1-D15A6D1099F6}" type="presParOf" srcId="{ACCB3BB1-CEAB-4DEC-ABCE-167EDF1DD0EC}" destId="{612AA59C-2BD5-4F33-BBB4-3C28C7DDED81}" srcOrd="8" destOrd="0" presId="urn:microsoft.com/office/officeart/2005/8/layout/venn1"/>
    <dgm:cxn modelId="{94A2FA23-7BD3-44D9-B739-B8D11EEA9284}" type="presParOf" srcId="{ACCB3BB1-CEAB-4DEC-ABCE-167EDF1DD0EC}" destId="{5AF32F56-6B41-4E7E-9811-DEBFF26A2254}" srcOrd="9" destOrd="0" presId="urn:microsoft.com/office/officeart/2005/8/layout/venn1"/>
    <dgm:cxn modelId="{FDBDB0D5-B39F-42D5-8B3A-20DD878F1989}" type="presParOf" srcId="{ACCB3BB1-CEAB-4DEC-ABCE-167EDF1DD0EC}" destId="{35CBEFFB-6E50-4092-B699-2E83B897486E}" srcOrd="10" destOrd="0" presId="urn:microsoft.com/office/officeart/2005/8/layout/venn1"/>
    <dgm:cxn modelId="{2A91706D-1A4E-4EF0-B636-15F42E30EB58}" type="presParOf" srcId="{ACCB3BB1-CEAB-4DEC-ABCE-167EDF1DD0EC}" destId="{A5B877BF-4066-4BAF-B4A4-D3D9F5D9F5D7}" srcOrd="11" destOrd="0" presId="urn:microsoft.com/office/officeart/2005/8/layout/venn1"/>
    <dgm:cxn modelId="{67C902F7-4F1A-47E6-8171-B0EFC3C9D65F}" type="presParOf" srcId="{ACCB3BB1-CEAB-4DEC-ABCE-167EDF1DD0EC}" destId="{E87A7B0A-837E-4B42-A109-D91376352E17}" srcOrd="12" destOrd="0" presId="urn:microsoft.com/office/officeart/2005/8/layout/venn1"/>
    <dgm:cxn modelId="{AD6D06CE-E8EF-4DDD-ABC6-87D0AF772CC3}" type="presParOf" srcId="{ACCB3BB1-CEAB-4DEC-ABCE-167EDF1DD0EC}" destId="{3236FB6D-A1BE-4CE2-9DB9-7CE48CBF4EDB}"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B85DA1F-8EDE-4CF7-AEBA-FDE6D8F422DC}" type="doc">
      <dgm:prSet loTypeId="urn:microsoft.com/office/officeart/2005/8/layout/radial2" loCatId="relationship" qsTypeId="urn:microsoft.com/office/officeart/2005/8/quickstyle/simple3" qsCatId="simple" csTypeId="urn:microsoft.com/office/officeart/2005/8/colors/accent2_1" csCatId="accent2" phldr="1"/>
      <dgm:spPr/>
      <dgm:t>
        <a:bodyPr/>
        <a:lstStyle/>
        <a:p>
          <a:endParaRPr lang="en-IN"/>
        </a:p>
      </dgm:t>
    </dgm:pt>
    <dgm:pt modelId="{8323A1CD-3DC8-485F-8A9C-17C56B613587}">
      <dgm:prSet custT="1"/>
      <dgm:spPr/>
      <dgm:t>
        <a:bodyPr/>
        <a:lstStyle/>
        <a:p>
          <a:r>
            <a:rPr lang="en-US" sz="1800" dirty="0">
              <a:latin typeface="Times New Roman" panose="02020603050405020304" pitchFamily="18" charset="0"/>
              <a:cs typeface="Times New Roman" panose="02020603050405020304" pitchFamily="18" charset="0"/>
            </a:rPr>
            <a:t>The essential weather app features include</a:t>
          </a:r>
          <a:r>
            <a:rPr lang="en-US" sz="1500" dirty="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dgm:t>
    </dgm:pt>
    <dgm:pt modelId="{359B5C90-5424-48D5-B9DC-6653908B6613}" type="parTrans" cxnId="{90E4EF0B-89BC-48A3-8A6C-B8E9FD61A025}">
      <dgm:prSet/>
      <dgm:spPr/>
      <dgm:t>
        <a:bodyPr/>
        <a:lstStyle/>
        <a:p>
          <a:endParaRPr lang="en-IN"/>
        </a:p>
      </dgm:t>
    </dgm:pt>
    <dgm:pt modelId="{8B56950A-8582-437D-87CF-A5C8ED1844C3}" type="sibTrans" cxnId="{90E4EF0B-89BC-48A3-8A6C-B8E9FD61A025}">
      <dgm:prSet/>
      <dgm:spPr/>
      <dgm:t>
        <a:bodyPr/>
        <a:lstStyle/>
        <a:p>
          <a:endParaRPr lang="en-IN"/>
        </a:p>
      </dgm:t>
    </dgm:pt>
    <dgm:pt modelId="{BFD96726-D341-496E-88F5-8FA82FF007ED}">
      <dgm:prSet custT="1"/>
      <dgm:spPr/>
      <dgm:t>
        <a:bodyPr/>
        <a:lstStyle/>
        <a:p>
          <a:r>
            <a:rPr lang="en-US" sz="2800" dirty="0">
              <a:latin typeface="Times New Roman" panose="02020603050405020304" pitchFamily="18" charset="0"/>
              <a:cs typeface="Times New Roman" panose="02020603050405020304" pitchFamily="18" charset="0"/>
            </a:rPr>
            <a:t>Multiple Location</a:t>
          </a:r>
          <a:endParaRPr lang="en-IN" sz="2800" dirty="0">
            <a:latin typeface="Times New Roman" panose="02020603050405020304" pitchFamily="18" charset="0"/>
            <a:cs typeface="Times New Roman" panose="02020603050405020304" pitchFamily="18" charset="0"/>
          </a:endParaRPr>
        </a:p>
      </dgm:t>
    </dgm:pt>
    <dgm:pt modelId="{9AF6E601-8B1E-4297-9FAD-FCDC4F853DFA}" type="parTrans" cxnId="{C3EB148E-A1C1-4B33-9E0D-A9319C18B785}">
      <dgm:prSet/>
      <dgm:spPr/>
      <dgm:t>
        <a:bodyPr/>
        <a:lstStyle/>
        <a:p>
          <a:endParaRPr lang="en-IN"/>
        </a:p>
      </dgm:t>
    </dgm:pt>
    <dgm:pt modelId="{835A4B44-9AD1-49D1-AE31-F8446CE66E56}" type="sibTrans" cxnId="{C3EB148E-A1C1-4B33-9E0D-A9319C18B785}">
      <dgm:prSet/>
      <dgm:spPr/>
      <dgm:t>
        <a:bodyPr/>
        <a:lstStyle/>
        <a:p>
          <a:endParaRPr lang="en-IN"/>
        </a:p>
      </dgm:t>
    </dgm:pt>
    <dgm:pt modelId="{45F64CE2-3997-4DA7-95B3-0A13304574B2}">
      <dgm:prSet custT="1"/>
      <dgm:spPr/>
      <dgm:t>
        <a:bodyPr/>
        <a:lstStyle/>
        <a:p>
          <a:r>
            <a:rPr lang="en-US" sz="2800" dirty="0">
              <a:latin typeface="Times New Roman" panose="02020603050405020304" pitchFamily="18" charset="0"/>
              <a:cs typeface="Times New Roman" panose="02020603050405020304" pitchFamily="18" charset="0"/>
            </a:rPr>
            <a:t>Wind Speed tracker</a:t>
          </a:r>
          <a:endParaRPr lang="en-IN" sz="2800" dirty="0">
            <a:latin typeface="Times New Roman" panose="02020603050405020304" pitchFamily="18" charset="0"/>
            <a:cs typeface="Times New Roman" panose="02020603050405020304" pitchFamily="18" charset="0"/>
          </a:endParaRPr>
        </a:p>
      </dgm:t>
    </dgm:pt>
    <dgm:pt modelId="{C247D06B-BF5F-48C7-8A7C-B450270BDF2B}" type="parTrans" cxnId="{45657EC5-C9C9-46BB-B34F-94B2C697E316}">
      <dgm:prSet/>
      <dgm:spPr/>
      <dgm:t>
        <a:bodyPr/>
        <a:lstStyle/>
        <a:p>
          <a:endParaRPr lang="en-IN"/>
        </a:p>
      </dgm:t>
    </dgm:pt>
    <dgm:pt modelId="{AD8A5BD8-8112-4E9B-A55B-C7FB0BEFB9CF}" type="sibTrans" cxnId="{45657EC5-C9C9-46BB-B34F-94B2C697E316}">
      <dgm:prSet/>
      <dgm:spPr/>
      <dgm:t>
        <a:bodyPr/>
        <a:lstStyle/>
        <a:p>
          <a:endParaRPr lang="en-IN"/>
        </a:p>
      </dgm:t>
    </dgm:pt>
    <dgm:pt modelId="{DF8C3758-7138-43B8-AA2F-64EE3110EDF7}">
      <dgm:prSet custT="1"/>
      <dgm:spPr/>
      <dgm:t>
        <a:bodyPr/>
        <a:lstStyle/>
        <a:p>
          <a:r>
            <a:rPr lang="en-US" sz="2800" dirty="0">
              <a:latin typeface="Times New Roman" panose="02020603050405020304" pitchFamily="18" charset="0"/>
              <a:cs typeface="Times New Roman" panose="02020603050405020304" pitchFamily="18" charset="0"/>
            </a:rPr>
            <a:t>Weekly </a:t>
          </a:r>
          <a:r>
            <a:rPr lang="en-IN" sz="2800" dirty="0">
              <a:latin typeface="Times New Roman" panose="02020603050405020304" pitchFamily="18" charset="0"/>
              <a:cs typeface="Times New Roman" panose="02020603050405020304" pitchFamily="18" charset="0"/>
            </a:rPr>
            <a:t>Predictions</a:t>
          </a:r>
        </a:p>
      </dgm:t>
    </dgm:pt>
    <dgm:pt modelId="{2ECE9E0E-A716-421F-A911-B3DCA60ABAF5}" type="parTrans" cxnId="{50E43F32-EDFA-4E35-B5D3-7E7F33E2A1F5}">
      <dgm:prSet/>
      <dgm:spPr/>
      <dgm:t>
        <a:bodyPr/>
        <a:lstStyle/>
        <a:p>
          <a:endParaRPr lang="en-IN"/>
        </a:p>
      </dgm:t>
    </dgm:pt>
    <dgm:pt modelId="{AC11E001-30BD-42DF-9BD1-EF836561029A}" type="sibTrans" cxnId="{50E43F32-EDFA-4E35-B5D3-7E7F33E2A1F5}">
      <dgm:prSet/>
      <dgm:spPr/>
      <dgm:t>
        <a:bodyPr/>
        <a:lstStyle/>
        <a:p>
          <a:endParaRPr lang="en-IN"/>
        </a:p>
      </dgm:t>
    </dgm:pt>
    <dgm:pt modelId="{1E0D60F9-A713-447F-8230-5A17743C9979}">
      <dgm:prSet custT="1"/>
      <dgm:spPr/>
      <dgm:t>
        <a:bodyPr/>
        <a:lstStyle/>
        <a:p>
          <a:r>
            <a:rPr lang="en-IN" sz="2800" dirty="0">
              <a:latin typeface="Times New Roman" panose="02020603050405020304" pitchFamily="18" charset="0"/>
              <a:cs typeface="Times New Roman" panose="02020603050405020304" pitchFamily="18" charset="0"/>
            </a:rPr>
            <a:t>Updates about Humidity </a:t>
          </a:r>
        </a:p>
      </dgm:t>
    </dgm:pt>
    <dgm:pt modelId="{61A16355-9AB6-4951-8803-0E7B67DE2455}" type="parTrans" cxnId="{E97B0E2A-9787-4E6F-9D03-BBCAF8B77F10}">
      <dgm:prSet/>
      <dgm:spPr/>
      <dgm:t>
        <a:bodyPr/>
        <a:lstStyle/>
        <a:p>
          <a:endParaRPr lang="en-IN"/>
        </a:p>
      </dgm:t>
    </dgm:pt>
    <dgm:pt modelId="{B6358B36-A9FC-4BB9-A865-5B200DF596BD}" type="sibTrans" cxnId="{E97B0E2A-9787-4E6F-9D03-BBCAF8B77F10}">
      <dgm:prSet/>
      <dgm:spPr/>
      <dgm:t>
        <a:bodyPr/>
        <a:lstStyle/>
        <a:p>
          <a:endParaRPr lang="en-IN"/>
        </a:p>
      </dgm:t>
    </dgm:pt>
    <dgm:pt modelId="{6561E39F-4576-43AE-8A1C-D322D04F33D8}">
      <dgm:prSet custT="1"/>
      <dgm:spPr/>
      <dgm:t>
        <a:bodyPr/>
        <a:lstStyle/>
        <a:p>
          <a:r>
            <a:rPr lang="en-IN" sz="2800" dirty="0">
              <a:latin typeface="Times New Roman" panose="02020603050405020304" pitchFamily="18" charset="0"/>
              <a:cs typeface="Times New Roman" panose="02020603050405020304" pitchFamily="18" charset="0"/>
            </a:rPr>
            <a:t>Cloud Status.</a:t>
          </a:r>
        </a:p>
      </dgm:t>
    </dgm:pt>
    <dgm:pt modelId="{8F86CCAC-A767-44AE-9622-4A85E8148B6E}" type="parTrans" cxnId="{F7AA3ECB-B0D7-42D1-8050-FA9C7572040F}">
      <dgm:prSet/>
      <dgm:spPr/>
      <dgm:t>
        <a:bodyPr/>
        <a:lstStyle/>
        <a:p>
          <a:endParaRPr lang="en-IN"/>
        </a:p>
      </dgm:t>
    </dgm:pt>
    <dgm:pt modelId="{3ABFC61E-E3BB-43DB-B862-C3A13993BB12}" type="sibTrans" cxnId="{F7AA3ECB-B0D7-42D1-8050-FA9C7572040F}">
      <dgm:prSet/>
      <dgm:spPr/>
      <dgm:t>
        <a:bodyPr/>
        <a:lstStyle/>
        <a:p>
          <a:endParaRPr lang="en-IN"/>
        </a:p>
      </dgm:t>
    </dgm:pt>
    <dgm:pt modelId="{970F5FA6-4B19-4746-B9CC-4A4CCA5809A6}">
      <dgm:prSet custT="1"/>
      <dgm:spPr/>
      <dgm:t>
        <a:bodyPr/>
        <a:lstStyle/>
        <a:p>
          <a:r>
            <a:rPr lang="en-IN" sz="2800" dirty="0">
              <a:latin typeface="Times New Roman" panose="02020603050405020304" pitchFamily="18" charset="0"/>
              <a:cs typeface="Times New Roman" panose="02020603050405020304" pitchFamily="18" charset="0"/>
            </a:rPr>
            <a:t>Map about Climatic condition</a:t>
          </a:r>
        </a:p>
      </dgm:t>
    </dgm:pt>
    <dgm:pt modelId="{D3E039A7-6526-416D-95C8-687DCC5BCCEE}" type="parTrans" cxnId="{44953482-DCD3-4B86-8102-93635E72CD5B}">
      <dgm:prSet/>
      <dgm:spPr/>
      <dgm:t>
        <a:bodyPr/>
        <a:lstStyle/>
        <a:p>
          <a:endParaRPr lang="en-IN"/>
        </a:p>
      </dgm:t>
    </dgm:pt>
    <dgm:pt modelId="{401AD8E8-8D57-4363-B400-C65FA4F218A2}" type="sibTrans" cxnId="{44953482-DCD3-4B86-8102-93635E72CD5B}">
      <dgm:prSet/>
      <dgm:spPr/>
      <dgm:t>
        <a:bodyPr/>
        <a:lstStyle/>
        <a:p>
          <a:endParaRPr lang="en-IN"/>
        </a:p>
      </dgm:t>
    </dgm:pt>
    <dgm:pt modelId="{89BC2B93-CE15-4A5F-B4E6-5FA6AEB877AA}" type="pres">
      <dgm:prSet presAssocID="{4B85DA1F-8EDE-4CF7-AEBA-FDE6D8F422DC}" presName="composite" presStyleCnt="0">
        <dgm:presLayoutVars>
          <dgm:chMax val="5"/>
          <dgm:dir/>
          <dgm:animLvl val="ctr"/>
          <dgm:resizeHandles val="exact"/>
        </dgm:presLayoutVars>
      </dgm:prSet>
      <dgm:spPr/>
    </dgm:pt>
    <dgm:pt modelId="{0705CF85-1D01-424C-B287-B364F60FD883}" type="pres">
      <dgm:prSet presAssocID="{4B85DA1F-8EDE-4CF7-AEBA-FDE6D8F422DC}" presName="cycle" presStyleCnt="0"/>
      <dgm:spPr/>
    </dgm:pt>
    <dgm:pt modelId="{82716FA5-686C-4ADC-8B06-307CA22DE451}" type="pres">
      <dgm:prSet presAssocID="{4B85DA1F-8EDE-4CF7-AEBA-FDE6D8F422DC}" presName="centerShape" presStyleCnt="0"/>
      <dgm:spPr/>
    </dgm:pt>
    <dgm:pt modelId="{33E9CDCD-74E6-4F83-8683-E5B13C36290F}" type="pres">
      <dgm:prSet presAssocID="{4B85DA1F-8EDE-4CF7-AEBA-FDE6D8F422DC}" presName="connSite" presStyleLbl="node1" presStyleIdx="0" presStyleCnt="2"/>
      <dgm:spPr/>
    </dgm:pt>
    <dgm:pt modelId="{F639FE0A-5E6D-45D1-AB8A-260EAA3E0C50}" type="pres">
      <dgm:prSet presAssocID="{4B85DA1F-8EDE-4CF7-AEBA-FDE6D8F422DC}" presName="visible" presStyleLbl="node1" presStyleIdx="0" presStyleCnt="2" custScaleX="95297" custScaleY="74654" custLinFactNeighborX="1470" custLinFactNeighborY="-47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4F1AAE7-C56B-41A8-9F87-E5E04CCE6D3E}" type="pres">
      <dgm:prSet presAssocID="{359B5C90-5424-48D5-B9DC-6653908B6613}" presName="Name25" presStyleLbl="parChTrans1D1" presStyleIdx="0" presStyleCnt="1"/>
      <dgm:spPr/>
    </dgm:pt>
    <dgm:pt modelId="{0166FA0D-1B0C-4628-A6EE-245221723ABF}" type="pres">
      <dgm:prSet presAssocID="{8323A1CD-3DC8-485F-8A9C-17C56B613587}" presName="node" presStyleCnt="0"/>
      <dgm:spPr/>
    </dgm:pt>
    <dgm:pt modelId="{ADFD1840-8A2C-4DB5-A1FB-DB74DAEEE5BE}" type="pres">
      <dgm:prSet presAssocID="{8323A1CD-3DC8-485F-8A9C-17C56B613587}" presName="parentNode" presStyleLbl="node1" presStyleIdx="1" presStyleCnt="2" custScaleX="102664" custLinFactNeighborX="4518" custLinFactNeighborY="2633">
        <dgm:presLayoutVars>
          <dgm:chMax val="1"/>
          <dgm:bulletEnabled val="1"/>
        </dgm:presLayoutVars>
      </dgm:prSet>
      <dgm:spPr/>
    </dgm:pt>
    <dgm:pt modelId="{1328FC6D-EECC-4611-99AB-D0AFB0CE30CE}" type="pres">
      <dgm:prSet presAssocID="{8323A1CD-3DC8-485F-8A9C-17C56B613587}" presName="childNode" presStyleLbl="revTx" presStyleIdx="0" presStyleCnt="1">
        <dgm:presLayoutVars>
          <dgm:bulletEnabled val="1"/>
        </dgm:presLayoutVars>
      </dgm:prSet>
      <dgm:spPr/>
    </dgm:pt>
  </dgm:ptLst>
  <dgm:cxnLst>
    <dgm:cxn modelId="{90E4EF0B-89BC-48A3-8A6C-B8E9FD61A025}" srcId="{4B85DA1F-8EDE-4CF7-AEBA-FDE6D8F422DC}" destId="{8323A1CD-3DC8-485F-8A9C-17C56B613587}" srcOrd="0" destOrd="0" parTransId="{359B5C90-5424-48D5-B9DC-6653908B6613}" sibTransId="{8B56950A-8582-437D-87CF-A5C8ED1844C3}"/>
    <dgm:cxn modelId="{E97B0E2A-9787-4E6F-9D03-BBCAF8B77F10}" srcId="{8323A1CD-3DC8-485F-8A9C-17C56B613587}" destId="{1E0D60F9-A713-447F-8230-5A17743C9979}" srcOrd="3" destOrd="0" parTransId="{61A16355-9AB6-4951-8803-0E7B67DE2455}" sibTransId="{B6358B36-A9FC-4BB9-A865-5B200DF596BD}"/>
    <dgm:cxn modelId="{50E43F32-EDFA-4E35-B5D3-7E7F33E2A1F5}" srcId="{8323A1CD-3DC8-485F-8A9C-17C56B613587}" destId="{DF8C3758-7138-43B8-AA2F-64EE3110EDF7}" srcOrd="2" destOrd="0" parTransId="{2ECE9E0E-A716-421F-A911-B3DCA60ABAF5}" sibTransId="{AC11E001-30BD-42DF-9BD1-EF836561029A}"/>
    <dgm:cxn modelId="{7767B834-2706-4D55-9A1E-00448CF95A23}" type="presOf" srcId="{DF8C3758-7138-43B8-AA2F-64EE3110EDF7}" destId="{1328FC6D-EECC-4611-99AB-D0AFB0CE30CE}" srcOrd="0" destOrd="2" presId="urn:microsoft.com/office/officeart/2005/8/layout/radial2"/>
    <dgm:cxn modelId="{E9E3CE3E-E9B7-4971-9699-D923CCF40DB6}" type="presOf" srcId="{359B5C90-5424-48D5-B9DC-6653908B6613}" destId="{94F1AAE7-C56B-41A8-9F87-E5E04CCE6D3E}" srcOrd="0" destOrd="0" presId="urn:microsoft.com/office/officeart/2005/8/layout/radial2"/>
    <dgm:cxn modelId="{B2281045-3943-4A40-B05A-73831731D3F6}" type="presOf" srcId="{BFD96726-D341-496E-88F5-8FA82FF007ED}" destId="{1328FC6D-EECC-4611-99AB-D0AFB0CE30CE}" srcOrd="0" destOrd="0" presId="urn:microsoft.com/office/officeart/2005/8/layout/radial2"/>
    <dgm:cxn modelId="{1E1AE46A-24C3-42D6-BE7A-E9678A0357B4}" type="presOf" srcId="{970F5FA6-4B19-4746-B9CC-4A4CCA5809A6}" destId="{1328FC6D-EECC-4611-99AB-D0AFB0CE30CE}" srcOrd="0" destOrd="4" presId="urn:microsoft.com/office/officeart/2005/8/layout/radial2"/>
    <dgm:cxn modelId="{2710326F-A88F-4A29-9162-72569EA6CAB7}" type="presOf" srcId="{4B85DA1F-8EDE-4CF7-AEBA-FDE6D8F422DC}" destId="{89BC2B93-CE15-4A5F-B4E6-5FA6AEB877AA}" srcOrd="0" destOrd="0" presId="urn:microsoft.com/office/officeart/2005/8/layout/radial2"/>
    <dgm:cxn modelId="{BC0F3C6F-337F-415E-8993-042F0745B182}" type="presOf" srcId="{6561E39F-4576-43AE-8A1C-D322D04F33D8}" destId="{1328FC6D-EECC-4611-99AB-D0AFB0CE30CE}" srcOrd="0" destOrd="5" presId="urn:microsoft.com/office/officeart/2005/8/layout/radial2"/>
    <dgm:cxn modelId="{D5200C53-1CCA-4070-873E-74A0ECDC54E3}" type="presOf" srcId="{8323A1CD-3DC8-485F-8A9C-17C56B613587}" destId="{ADFD1840-8A2C-4DB5-A1FB-DB74DAEEE5BE}" srcOrd="0" destOrd="0" presId="urn:microsoft.com/office/officeart/2005/8/layout/radial2"/>
    <dgm:cxn modelId="{44953482-DCD3-4B86-8102-93635E72CD5B}" srcId="{8323A1CD-3DC8-485F-8A9C-17C56B613587}" destId="{970F5FA6-4B19-4746-B9CC-4A4CCA5809A6}" srcOrd="4" destOrd="0" parTransId="{D3E039A7-6526-416D-95C8-687DCC5BCCEE}" sibTransId="{401AD8E8-8D57-4363-B400-C65FA4F218A2}"/>
    <dgm:cxn modelId="{C3EB148E-A1C1-4B33-9E0D-A9319C18B785}" srcId="{8323A1CD-3DC8-485F-8A9C-17C56B613587}" destId="{BFD96726-D341-496E-88F5-8FA82FF007ED}" srcOrd="0" destOrd="0" parTransId="{9AF6E601-8B1E-4297-9FAD-FCDC4F853DFA}" sibTransId="{835A4B44-9AD1-49D1-AE31-F8446CE66E56}"/>
    <dgm:cxn modelId="{1C0345B1-E96F-4DF5-8AF5-52A0326565B1}" type="presOf" srcId="{45F64CE2-3997-4DA7-95B3-0A13304574B2}" destId="{1328FC6D-EECC-4611-99AB-D0AFB0CE30CE}" srcOrd="0" destOrd="1" presId="urn:microsoft.com/office/officeart/2005/8/layout/radial2"/>
    <dgm:cxn modelId="{33C574BD-0045-4170-9C24-B83890DAA474}" type="presOf" srcId="{1E0D60F9-A713-447F-8230-5A17743C9979}" destId="{1328FC6D-EECC-4611-99AB-D0AFB0CE30CE}" srcOrd="0" destOrd="3" presId="urn:microsoft.com/office/officeart/2005/8/layout/radial2"/>
    <dgm:cxn modelId="{45657EC5-C9C9-46BB-B34F-94B2C697E316}" srcId="{8323A1CD-3DC8-485F-8A9C-17C56B613587}" destId="{45F64CE2-3997-4DA7-95B3-0A13304574B2}" srcOrd="1" destOrd="0" parTransId="{C247D06B-BF5F-48C7-8A7C-B450270BDF2B}" sibTransId="{AD8A5BD8-8112-4E9B-A55B-C7FB0BEFB9CF}"/>
    <dgm:cxn modelId="{F7AA3ECB-B0D7-42D1-8050-FA9C7572040F}" srcId="{8323A1CD-3DC8-485F-8A9C-17C56B613587}" destId="{6561E39F-4576-43AE-8A1C-D322D04F33D8}" srcOrd="5" destOrd="0" parTransId="{8F86CCAC-A767-44AE-9622-4A85E8148B6E}" sibTransId="{3ABFC61E-E3BB-43DB-B862-C3A13993BB12}"/>
    <dgm:cxn modelId="{833708F9-12C2-4535-A5CD-B5343DB4CEEF}" type="presParOf" srcId="{89BC2B93-CE15-4A5F-B4E6-5FA6AEB877AA}" destId="{0705CF85-1D01-424C-B287-B364F60FD883}" srcOrd="0" destOrd="0" presId="urn:microsoft.com/office/officeart/2005/8/layout/radial2"/>
    <dgm:cxn modelId="{81E85FC8-1F59-4CD5-9FF2-0E32D4FDA719}" type="presParOf" srcId="{0705CF85-1D01-424C-B287-B364F60FD883}" destId="{82716FA5-686C-4ADC-8B06-307CA22DE451}" srcOrd="0" destOrd="0" presId="urn:microsoft.com/office/officeart/2005/8/layout/radial2"/>
    <dgm:cxn modelId="{8C7EC951-C947-45A1-9E28-FA18624E0218}" type="presParOf" srcId="{82716FA5-686C-4ADC-8B06-307CA22DE451}" destId="{33E9CDCD-74E6-4F83-8683-E5B13C36290F}" srcOrd="0" destOrd="0" presId="urn:microsoft.com/office/officeart/2005/8/layout/radial2"/>
    <dgm:cxn modelId="{9A80BB3B-C166-457F-9F69-3FDF76931F9F}" type="presParOf" srcId="{82716FA5-686C-4ADC-8B06-307CA22DE451}" destId="{F639FE0A-5E6D-45D1-AB8A-260EAA3E0C50}" srcOrd="1" destOrd="0" presId="urn:microsoft.com/office/officeart/2005/8/layout/radial2"/>
    <dgm:cxn modelId="{6A597B49-D1D9-446E-9D99-CE3A41838E80}" type="presParOf" srcId="{0705CF85-1D01-424C-B287-B364F60FD883}" destId="{94F1AAE7-C56B-41A8-9F87-E5E04CCE6D3E}" srcOrd="1" destOrd="0" presId="urn:microsoft.com/office/officeart/2005/8/layout/radial2"/>
    <dgm:cxn modelId="{DBE19F1B-1E8F-4C8D-9D68-E45E4E1C78C4}" type="presParOf" srcId="{0705CF85-1D01-424C-B287-B364F60FD883}" destId="{0166FA0D-1B0C-4628-A6EE-245221723ABF}" srcOrd="2" destOrd="0" presId="urn:microsoft.com/office/officeart/2005/8/layout/radial2"/>
    <dgm:cxn modelId="{C9453309-08AA-4B72-9118-ECA653A911A3}" type="presParOf" srcId="{0166FA0D-1B0C-4628-A6EE-245221723ABF}" destId="{ADFD1840-8A2C-4DB5-A1FB-DB74DAEEE5BE}" srcOrd="0" destOrd="0" presId="urn:microsoft.com/office/officeart/2005/8/layout/radial2"/>
    <dgm:cxn modelId="{F42C8E88-5E2F-4994-85A5-FBDC8B35C1E6}" type="presParOf" srcId="{0166FA0D-1B0C-4628-A6EE-245221723ABF}" destId="{1328FC6D-EECC-4611-99AB-D0AFB0CE30C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78EB4-F717-4FB7-BFB2-8A7B8A56397B}">
      <dsp:nvSpPr>
        <dsp:cNvPr id="0" name=""/>
        <dsp:cNvSpPr/>
      </dsp:nvSpPr>
      <dsp:spPr>
        <a:xfrm>
          <a:off x="3397844" y="58711"/>
          <a:ext cx="2818171" cy="2818171"/>
        </a:xfrm>
        <a:prstGeom prst="ellipse">
          <a:avLst/>
        </a:prstGeom>
        <a:solidFill>
          <a:schemeClr val="accent2">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Visual Studio code</a:t>
          </a:r>
        </a:p>
      </dsp:txBody>
      <dsp:txXfrm>
        <a:off x="3773600" y="551891"/>
        <a:ext cx="2066659" cy="1268177"/>
      </dsp:txXfrm>
    </dsp:sp>
    <dsp:sp modelId="{77D577D9-AD0B-4850-9BF4-3F5FD743AE0A}">
      <dsp:nvSpPr>
        <dsp:cNvPr id="0" name=""/>
        <dsp:cNvSpPr/>
      </dsp:nvSpPr>
      <dsp:spPr>
        <a:xfrm>
          <a:off x="4414734" y="1820069"/>
          <a:ext cx="2818171" cy="2818171"/>
        </a:xfrm>
        <a:prstGeom prst="ellipse">
          <a:avLst/>
        </a:prstGeom>
        <a:solidFill>
          <a:schemeClr val="accent2">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Go live Server</a:t>
          </a:r>
        </a:p>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extension</a:t>
          </a:r>
        </a:p>
      </dsp:txBody>
      <dsp:txXfrm>
        <a:off x="5276625" y="2548097"/>
        <a:ext cx="1690903" cy="1549994"/>
      </dsp:txXfrm>
    </dsp:sp>
    <dsp:sp modelId="{37642C69-1428-4988-A764-B58F295D5452}">
      <dsp:nvSpPr>
        <dsp:cNvPr id="0" name=""/>
        <dsp:cNvSpPr/>
      </dsp:nvSpPr>
      <dsp:spPr>
        <a:xfrm>
          <a:off x="2380954" y="1820069"/>
          <a:ext cx="2818171" cy="2818171"/>
        </a:xfrm>
        <a:prstGeom prst="ellipse">
          <a:avLst/>
        </a:prstGeom>
        <a:solidFill>
          <a:schemeClr val="accent2">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API(</a:t>
          </a:r>
          <a:r>
            <a:rPr lang="en-IN" sz="1900" b="0" i="0" kern="1200" dirty="0">
              <a:latin typeface="Times New Roman" panose="02020603050405020304" pitchFamily="18" charset="0"/>
              <a:cs typeface="Times New Roman" panose="02020603050405020304" pitchFamily="18" charset="0"/>
            </a:rPr>
            <a:t>Application programming interface)</a:t>
          </a:r>
          <a:endParaRPr lang="en-IN" sz="1900" kern="1200" dirty="0">
            <a:latin typeface="Times New Roman" panose="02020603050405020304" pitchFamily="18" charset="0"/>
            <a:cs typeface="Times New Roman" panose="02020603050405020304" pitchFamily="18" charset="0"/>
          </a:endParaRPr>
        </a:p>
      </dsp:txBody>
      <dsp:txXfrm>
        <a:off x="2646332" y="2548097"/>
        <a:ext cx="1690903" cy="1549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32F9-8DD3-4A2D-BD49-A7B3CF633DB8}">
      <dsp:nvSpPr>
        <dsp:cNvPr id="0" name=""/>
        <dsp:cNvSpPr/>
      </dsp:nvSpPr>
      <dsp:spPr>
        <a:xfrm>
          <a:off x="4459139" y="1198637"/>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747260-A3E4-4B50-8BCA-8106718BA8A8}">
      <dsp:nvSpPr>
        <dsp:cNvPr id="0" name=""/>
        <dsp:cNvSpPr/>
      </dsp:nvSpPr>
      <dsp:spPr>
        <a:xfrm>
          <a:off x="4347173" y="0"/>
          <a:ext cx="1759468" cy="9415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Time to time weather Updates</a:t>
          </a:r>
          <a:endParaRPr lang="en-IN" sz="1800" kern="1200" dirty="0">
            <a:latin typeface="Times New Roman" panose="02020603050405020304" pitchFamily="18" charset="0"/>
            <a:cs typeface="Times New Roman" panose="02020603050405020304" pitchFamily="18" charset="0"/>
          </a:endParaRPr>
        </a:p>
      </dsp:txBody>
      <dsp:txXfrm>
        <a:off x="4347173" y="0"/>
        <a:ext cx="1759468" cy="941584"/>
      </dsp:txXfrm>
    </dsp:sp>
    <dsp:sp modelId="{87544C88-38BE-4731-A533-1730873CA3C7}">
      <dsp:nvSpPr>
        <dsp:cNvPr id="0" name=""/>
        <dsp:cNvSpPr/>
      </dsp:nvSpPr>
      <dsp:spPr>
        <a:xfrm>
          <a:off x="4909563" y="1415201"/>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B975E95-935E-4333-91F4-178AADFB3B84}">
      <dsp:nvSpPr>
        <dsp:cNvPr id="0" name=""/>
        <dsp:cNvSpPr/>
      </dsp:nvSpPr>
      <dsp:spPr>
        <a:xfrm>
          <a:off x="6634482" y="894505"/>
          <a:ext cx="1663497" cy="10357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Temperature Update</a:t>
          </a:r>
          <a:endParaRPr lang="en-IN" sz="1800" kern="1200" dirty="0">
            <a:latin typeface="Times New Roman" panose="02020603050405020304" pitchFamily="18" charset="0"/>
            <a:cs typeface="Times New Roman" panose="02020603050405020304" pitchFamily="18" charset="0"/>
          </a:endParaRPr>
        </a:p>
      </dsp:txBody>
      <dsp:txXfrm>
        <a:off x="6634482" y="894505"/>
        <a:ext cx="1663497" cy="1035743"/>
      </dsp:txXfrm>
    </dsp:sp>
    <dsp:sp modelId="{F0FCA4C7-2393-4339-A1AC-284E42595FC5}">
      <dsp:nvSpPr>
        <dsp:cNvPr id="0" name=""/>
        <dsp:cNvSpPr/>
      </dsp:nvSpPr>
      <dsp:spPr>
        <a:xfrm>
          <a:off x="5020249" y="1902472"/>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0BB6D6E-8823-4957-8321-1C1A63863CA8}">
      <dsp:nvSpPr>
        <dsp:cNvPr id="0" name=""/>
        <dsp:cNvSpPr/>
      </dsp:nvSpPr>
      <dsp:spPr>
        <a:xfrm>
          <a:off x="6794434" y="2212724"/>
          <a:ext cx="1631507" cy="11063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Next 7 days data Analysis</a:t>
          </a:r>
          <a:endParaRPr lang="en-IN" sz="1800" kern="1200" dirty="0">
            <a:latin typeface="Times New Roman" panose="02020603050405020304" pitchFamily="18" charset="0"/>
            <a:cs typeface="Times New Roman" panose="02020603050405020304" pitchFamily="18" charset="0"/>
          </a:endParaRPr>
        </a:p>
      </dsp:txBody>
      <dsp:txXfrm>
        <a:off x="6794434" y="2212724"/>
        <a:ext cx="1631507" cy="1106362"/>
      </dsp:txXfrm>
    </dsp:sp>
    <dsp:sp modelId="{9380D3AB-4817-4939-B409-6C14996F6CB1}">
      <dsp:nvSpPr>
        <dsp:cNvPr id="0" name=""/>
        <dsp:cNvSpPr/>
      </dsp:nvSpPr>
      <dsp:spPr>
        <a:xfrm>
          <a:off x="4708663" y="2293229"/>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545A2F2-29FE-46A1-9041-ADC1EAF9C50C}">
      <dsp:nvSpPr>
        <dsp:cNvPr id="0" name=""/>
        <dsp:cNvSpPr/>
      </dsp:nvSpPr>
      <dsp:spPr>
        <a:xfrm>
          <a:off x="6090646" y="3695720"/>
          <a:ext cx="1759468" cy="10122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Accurate and easy to use</a:t>
          </a:r>
          <a:endParaRPr lang="en-IN" sz="1800" kern="1200" dirty="0">
            <a:latin typeface="Times New Roman" panose="02020603050405020304" pitchFamily="18" charset="0"/>
            <a:cs typeface="Times New Roman" panose="02020603050405020304" pitchFamily="18" charset="0"/>
          </a:endParaRPr>
        </a:p>
      </dsp:txBody>
      <dsp:txXfrm>
        <a:off x="6090646" y="3695720"/>
        <a:ext cx="1759468" cy="1012203"/>
      </dsp:txXfrm>
    </dsp:sp>
    <dsp:sp modelId="{612AA59C-2BD5-4F33-BBB4-3C28C7DDED81}">
      <dsp:nvSpPr>
        <dsp:cNvPr id="0" name=""/>
        <dsp:cNvSpPr/>
      </dsp:nvSpPr>
      <dsp:spPr>
        <a:xfrm>
          <a:off x="4209614" y="2293229"/>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AF32F56-6B41-4E7E-9811-DEBFF26A2254}">
      <dsp:nvSpPr>
        <dsp:cNvPr id="0" name=""/>
        <dsp:cNvSpPr/>
      </dsp:nvSpPr>
      <dsp:spPr>
        <a:xfrm>
          <a:off x="2603699" y="3695720"/>
          <a:ext cx="1759468" cy="10122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User can search weather anytime and anywhere.</a:t>
          </a:r>
          <a:endParaRPr lang="en-IN" sz="1800" kern="1200" dirty="0">
            <a:latin typeface="Times New Roman" panose="02020603050405020304" pitchFamily="18" charset="0"/>
            <a:cs typeface="Times New Roman" panose="02020603050405020304" pitchFamily="18" charset="0"/>
          </a:endParaRPr>
        </a:p>
      </dsp:txBody>
      <dsp:txXfrm>
        <a:off x="2603699" y="3695720"/>
        <a:ext cx="1759468" cy="1012203"/>
      </dsp:txXfrm>
    </dsp:sp>
    <dsp:sp modelId="{35CBEFFB-6E50-4092-B699-2E83B897486E}">
      <dsp:nvSpPr>
        <dsp:cNvPr id="0" name=""/>
        <dsp:cNvSpPr/>
      </dsp:nvSpPr>
      <dsp:spPr>
        <a:xfrm>
          <a:off x="3898028" y="1902472"/>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5B877BF-4066-4BAF-B4A4-D3D9F5D9F5D7}">
      <dsp:nvSpPr>
        <dsp:cNvPr id="0" name=""/>
        <dsp:cNvSpPr/>
      </dsp:nvSpPr>
      <dsp:spPr>
        <a:xfrm>
          <a:off x="2027873" y="2212724"/>
          <a:ext cx="1631507" cy="11063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Provide weather all over world </a:t>
          </a:r>
          <a:endParaRPr lang="en-IN" sz="1800" kern="1200" dirty="0">
            <a:latin typeface="Times New Roman" panose="02020603050405020304" pitchFamily="18" charset="0"/>
            <a:cs typeface="Times New Roman" panose="02020603050405020304" pitchFamily="18" charset="0"/>
          </a:endParaRPr>
        </a:p>
      </dsp:txBody>
      <dsp:txXfrm>
        <a:off x="2027873" y="2212724"/>
        <a:ext cx="1631507" cy="1106362"/>
      </dsp:txXfrm>
    </dsp:sp>
    <dsp:sp modelId="{E87A7B0A-837E-4B42-A109-D91376352E17}">
      <dsp:nvSpPr>
        <dsp:cNvPr id="0" name=""/>
        <dsp:cNvSpPr/>
      </dsp:nvSpPr>
      <dsp:spPr>
        <a:xfrm>
          <a:off x="4008715" y="1415201"/>
          <a:ext cx="1535536" cy="153572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236FB6D-A1BE-4CE2-9DB9-7CE48CBF4EDB}">
      <dsp:nvSpPr>
        <dsp:cNvPr id="0" name=""/>
        <dsp:cNvSpPr/>
      </dsp:nvSpPr>
      <dsp:spPr>
        <a:xfrm>
          <a:off x="2155834" y="894505"/>
          <a:ext cx="1663497" cy="10357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Helps user to get ready for every situation.</a:t>
          </a:r>
          <a:endParaRPr lang="en-IN" sz="1800" kern="1200" dirty="0">
            <a:latin typeface="Times New Roman" panose="02020603050405020304" pitchFamily="18" charset="0"/>
            <a:cs typeface="Times New Roman" panose="02020603050405020304" pitchFamily="18" charset="0"/>
          </a:endParaRPr>
        </a:p>
      </dsp:txBody>
      <dsp:txXfrm>
        <a:off x="2155834" y="894505"/>
        <a:ext cx="1663497" cy="1035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1AAE7-C56B-41A8-9F87-E5E04CCE6D3E}">
      <dsp:nvSpPr>
        <dsp:cNvPr id="0" name=""/>
        <dsp:cNvSpPr/>
      </dsp:nvSpPr>
      <dsp:spPr>
        <a:xfrm rot="60797">
          <a:off x="3365959" y="2428015"/>
          <a:ext cx="950002" cy="68466"/>
        </a:xfrm>
        <a:custGeom>
          <a:avLst/>
          <a:gdLst/>
          <a:ahLst/>
          <a:cxnLst/>
          <a:rect l="0" t="0" r="0" b="0"/>
          <a:pathLst>
            <a:path>
              <a:moveTo>
                <a:pt x="0" y="34233"/>
              </a:moveTo>
              <a:lnTo>
                <a:pt x="950002" y="3423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9FE0A-5E6D-45D1-AB8A-260EAA3E0C50}">
      <dsp:nvSpPr>
        <dsp:cNvPr id="0" name=""/>
        <dsp:cNvSpPr/>
      </dsp:nvSpPr>
      <dsp:spPr>
        <a:xfrm>
          <a:off x="88507" y="902625"/>
          <a:ext cx="3847551" cy="301410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FD1840-8A2C-4DB5-A1FB-DB74DAEEE5BE}">
      <dsp:nvSpPr>
        <dsp:cNvPr id="0" name=""/>
        <dsp:cNvSpPr/>
      </dsp:nvSpPr>
      <dsp:spPr>
        <a:xfrm>
          <a:off x="4315682" y="1281409"/>
          <a:ext cx="2486993" cy="242245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essential weather app features include</a:t>
          </a:r>
          <a:r>
            <a:rPr lang="en-US" sz="1500"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sp:txBody>
      <dsp:txXfrm>
        <a:off x="4679894" y="1636170"/>
        <a:ext cx="1758569" cy="1712936"/>
      </dsp:txXfrm>
    </dsp:sp>
    <dsp:sp modelId="{1328FC6D-EECC-4611-99AB-D0AFB0CE30CE}">
      <dsp:nvSpPr>
        <dsp:cNvPr id="0" name=""/>
        <dsp:cNvSpPr/>
      </dsp:nvSpPr>
      <dsp:spPr>
        <a:xfrm>
          <a:off x="6964253" y="1281409"/>
          <a:ext cx="3730489" cy="242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Multiple Location</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Wind Speed tracker</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Weekly </a:t>
          </a:r>
          <a:r>
            <a:rPr lang="en-IN" sz="2800" kern="1200" dirty="0">
              <a:latin typeface="Times New Roman" panose="02020603050405020304" pitchFamily="18" charset="0"/>
              <a:cs typeface="Times New Roman" panose="02020603050405020304" pitchFamily="18" charset="0"/>
            </a:rPr>
            <a:t>Predictions</a:t>
          </a: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Updates about Humidity </a:t>
          </a: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Map about Climatic condition</a:t>
          </a: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Cloud Status.</a:t>
          </a:r>
        </a:p>
      </dsp:txBody>
      <dsp:txXfrm>
        <a:off x="6964253" y="1281409"/>
        <a:ext cx="3730489" cy="242245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p:nvPr/>
        </p:nvSpPr>
        <p:spPr>
          <a:xfrm>
            <a:off x="922338" y="115888"/>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a:buNone/>
            </a:pPr>
            <a:r>
              <a:rPr lang="en-US" sz="4400" b="1" i="0" u="none" strike="noStrike" cap="small">
                <a:solidFill>
                  <a:srgbClr val="1F3864"/>
                </a:solidFill>
                <a:latin typeface="Times New Roman"/>
                <a:ea typeface="Times New Roman"/>
                <a:cs typeface="Times New Roman"/>
                <a:sym typeface="Times New Roman"/>
              </a:rPr>
              <a:t> </a:t>
            </a:r>
            <a:endParaRPr sz="4000" b="1" i="0" u="none" strike="noStrike" cap="small">
              <a:solidFill>
                <a:srgbClr val="1F3864"/>
              </a:solidFill>
              <a:latin typeface="Times New Roman"/>
              <a:ea typeface="Times New Roman"/>
              <a:cs typeface="Times New Roman"/>
              <a:sym typeface="Times New Roman"/>
            </a:endParaRPr>
          </a:p>
        </p:txBody>
      </p:sp>
      <p:pic>
        <p:nvPicPr>
          <p:cNvPr id="21" name="Google Shape;21;p5" descr="C:\Users\OM\Downloads\naac-sticker.png"/>
          <p:cNvPicPr preferRelativeResize="0"/>
          <p:nvPr/>
        </p:nvPicPr>
        <p:blipFill rotWithShape="1">
          <a:blip r:embed="rId2">
            <a:alphaModFix/>
          </a:blip>
          <a:srcRect b="23806"/>
          <a:stretch/>
        </p:blipFill>
        <p:spPr>
          <a:xfrm>
            <a:off x="9662615" y="40945"/>
            <a:ext cx="2515736" cy="682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body" idx="1"/>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14"/>
          <p:cNvSpPr txBox="1">
            <a:spLocks noGrp="1"/>
          </p:cNvSpPr>
          <p:nvPr>
            <p:ph type="body" idx="2"/>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sp>
      <p:sp>
        <p:nvSpPr>
          <p:cNvPr id="79" name="Google Shape;79;p15"/>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body" idx="1"/>
          </p:nvPr>
        </p:nvSpPr>
        <p:spPr>
          <a:xfrm rot="5400000">
            <a:off x="3920331" y="-1256506"/>
            <a:ext cx="4351338" cy="10515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rot="5400000">
            <a:off x="7133431" y="1956594"/>
            <a:ext cx="5811838" cy="26289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5"/>
        <p:cNvGrpSpPr/>
        <p:nvPr/>
      </p:nvGrpSpPr>
      <p:grpSpPr>
        <a:xfrm>
          <a:off x="0" y="0"/>
          <a:ext cx="0" cy="0"/>
          <a:chOff x="0" y="0"/>
          <a:chExt cx="0" cy="0"/>
        </a:xfrm>
      </p:grpSpPr>
      <p:sp>
        <p:nvSpPr>
          <p:cNvPr id="96" name="Google Shape;96;p18"/>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8"/>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8"/>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8"/>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4" name="Google Shape;104;p2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chemeClr val="dk1"/>
              </a:buClr>
              <a:buSzPts val="1865"/>
              <a:buFont typeface="Arial"/>
              <a:buNone/>
              <a:defRPr sz="1865" b="0" i="0" u="none" strike="noStrike" cap="none">
                <a:solidFill>
                  <a:schemeClr val="dk1"/>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5" name="Google Shape;105;p2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6" name="Google Shape;106;p2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0" name="Google Shape;110;p2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1" name="Google Shape;111;p2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4" name="Google Shape;114;p23"/>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5" name="Google Shape;115;p23"/>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8" name="Google Shape;118;p2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9" name="Google Shape;119;p24"/>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0" name="Google Shape;120;p24"/>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1" name="Google Shape;121;p24"/>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2" name="Google Shape;122;p24"/>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3" name="Google Shape;123;p24"/>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4" name="Google Shape;124;p2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5" name="Google Shape;125;p2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6" name="Google Shape;126;p24"/>
          <p:cNvSpPr>
            <a:spLocks noGrp="1"/>
          </p:cNvSpPr>
          <p:nvPr>
            <p:ph type="pic" idx="3"/>
          </p:nvPr>
        </p:nvSpPr>
        <p:spPr>
          <a:xfrm>
            <a:off x="815413" y="2517005"/>
            <a:ext cx="1920000" cy="1920000"/>
          </a:xfrm>
          <a:prstGeom prst="ellipse">
            <a:avLst/>
          </a:prstGeom>
          <a:solidFill>
            <a:srgbClr val="F2F2F2"/>
          </a:solidFill>
          <a:ln>
            <a:noFill/>
          </a:ln>
        </p:spPr>
      </p:sp>
      <p:sp>
        <p:nvSpPr>
          <p:cNvPr id="127" name="Google Shape;127;p24"/>
          <p:cNvSpPr>
            <a:spLocks noGrp="1"/>
          </p:cNvSpPr>
          <p:nvPr>
            <p:ph type="pic" idx="4"/>
          </p:nvPr>
        </p:nvSpPr>
        <p:spPr>
          <a:xfrm>
            <a:off x="3695732" y="2517005"/>
            <a:ext cx="1920000" cy="1920000"/>
          </a:xfrm>
          <a:prstGeom prst="ellipse">
            <a:avLst/>
          </a:prstGeom>
          <a:solidFill>
            <a:srgbClr val="F2F2F2"/>
          </a:solidFill>
          <a:ln>
            <a:noFill/>
          </a:ln>
        </p:spPr>
      </p:sp>
      <p:sp>
        <p:nvSpPr>
          <p:cNvPr id="128" name="Google Shape;128;p24"/>
          <p:cNvSpPr>
            <a:spLocks noGrp="1"/>
          </p:cNvSpPr>
          <p:nvPr>
            <p:ph type="pic" idx="5"/>
          </p:nvPr>
        </p:nvSpPr>
        <p:spPr>
          <a:xfrm>
            <a:off x="6576051" y="2517005"/>
            <a:ext cx="1920000" cy="1920000"/>
          </a:xfrm>
          <a:prstGeom prst="ellipse">
            <a:avLst/>
          </a:prstGeom>
          <a:solidFill>
            <a:srgbClr val="F2F2F2"/>
          </a:solidFill>
          <a:ln>
            <a:noFill/>
          </a:ln>
        </p:spPr>
      </p:sp>
      <p:sp>
        <p:nvSpPr>
          <p:cNvPr id="129" name="Google Shape;129;p24"/>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0"/>
        <p:cNvGrpSpPr/>
        <p:nvPr/>
      </p:nvGrpSpPr>
      <p:grpSpPr>
        <a:xfrm>
          <a:off x="0" y="0"/>
          <a:ext cx="0" cy="0"/>
          <a:chOff x="0" y="0"/>
          <a:chExt cx="0" cy="0"/>
        </a:xfrm>
      </p:grpSpPr>
      <p:sp>
        <p:nvSpPr>
          <p:cNvPr id="131" name="Google Shape;131;p25"/>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Arial"/>
              <a:ea typeface="Arial"/>
              <a:cs typeface="Arial"/>
              <a:sym typeface="Arial"/>
            </a:endParaRPr>
          </a:p>
        </p:txBody>
      </p:sp>
      <p:sp>
        <p:nvSpPr>
          <p:cNvPr id="132" name="Google Shape;132;p25"/>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3"/>
        <p:cNvGrpSpPr/>
        <p:nvPr/>
      </p:nvGrpSpPr>
      <p:grpSpPr>
        <a:xfrm>
          <a:off x="0" y="0"/>
          <a:ext cx="0" cy="0"/>
          <a:chOff x="0" y="0"/>
          <a:chExt cx="0" cy="0"/>
        </a:xfrm>
      </p:grpSpPr>
      <p:sp>
        <p:nvSpPr>
          <p:cNvPr id="134" name="Google Shape;134;p26"/>
          <p:cNvSpPr>
            <a:spLocks noGrp="1"/>
          </p:cNvSpPr>
          <p:nvPr>
            <p:ph type="pic" idx="2"/>
          </p:nvPr>
        </p:nvSpPr>
        <p:spPr>
          <a:xfrm>
            <a:off x="0" y="990600"/>
            <a:ext cx="3887755" cy="5867400"/>
          </a:xfrm>
          <a:prstGeom prst="rect">
            <a:avLst/>
          </a:prstGeom>
          <a:solidFill>
            <a:srgbClr val="F2F2F2"/>
          </a:solidFill>
          <a:ln>
            <a:noFill/>
          </a:ln>
        </p:spPr>
      </p:sp>
      <p:sp>
        <p:nvSpPr>
          <p:cNvPr id="135" name="Google Shape;135;p26"/>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6"/>
        <p:cNvGrpSpPr/>
        <p:nvPr/>
      </p:nvGrpSpPr>
      <p:grpSpPr>
        <a:xfrm>
          <a:off x="0" y="0"/>
          <a:ext cx="0" cy="0"/>
          <a:chOff x="0" y="0"/>
          <a:chExt cx="0" cy="0"/>
        </a:xfrm>
      </p:grpSpPr>
      <p:sp>
        <p:nvSpPr>
          <p:cNvPr id="137" name="Google Shape;137;p27"/>
          <p:cNvSpPr>
            <a:spLocks noGrp="1"/>
          </p:cNvSpPr>
          <p:nvPr>
            <p:ph type="pic" idx="2"/>
          </p:nvPr>
        </p:nvSpPr>
        <p:spPr>
          <a:xfrm>
            <a:off x="0" y="1013496"/>
            <a:ext cx="3887755" cy="3567632"/>
          </a:xfrm>
          <a:prstGeom prst="rect">
            <a:avLst/>
          </a:prstGeom>
          <a:solidFill>
            <a:srgbClr val="F2F2F2"/>
          </a:solidFill>
          <a:ln>
            <a:noFill/>
          </a:ln>
        </p:spPr>
      </p:sp>
      <p:sp>
        <p:nvSpPr>
          <p:cNvPr id="138" name="Google Shape;138;p27"/>
          <p:cNvSpPr>
            <a:spLocks noGrp="1"/>
          </p:cNvSpPr>
          <p:nvPr>
            <p:ph type="pic" idx="3"/>
          </p:nvPr>
        </p:nvSpPr>
        <p:spPr>
          <a:xfrm>
            <a:off x="8304245" y="0"/>
            <a:ext cx="3887755" cy="4581128"/>
          </a:xfrm>
          <a:prstGeom prst="rect">
            <a:avLst/>
          </a:prstGeom>
          <a:solidFill>
            <a:srgbClr val="F2F2F2"/>
          </a:solidFill>
          <a:ln>
            <a:noFill/>
          </a:ln>
        </p:spPr>
      </p:sp>
      <p:sp>
        <p:nvSpPr>
          <p:cNvPr id="139" name="Google Shape;139;p27"/>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0"/>
        <p:cNvGrpSpPr/>
        <p:nvPr/>
      </p:nvGrpSpPr>
      <p:grpSpPr>
        <a:xfrm>
          <a:off x="0" y="0"/>
          <a:ext cx="0" cy="0"/>
          <a:chOff x="0" y="0"/>
          <a:chExt cx="0" cy="0"/>
        </a:xfrm>
      </p:grpSpPr>
      <p:sp>
        <p:nvSpPr>
          <p:cNvPr id="141" name="Google Shape;141;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42" name="Google Shape;142;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43" name="Google Shape;143;p28"/>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44" name="Google Shape;144;p28"/>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45" name="Google Shape;145;p28"/>
          <p:cNvSpPr>
            <a:spLocks noGrp="1"/>
          </p:cNvSpPr>
          <p:nvPr>
            <p:ph type="pic" idx="3"/>
          </p:nvPr>
        </p:nvSpPr>
        <p:spPr>
          <a:xfrm>
            <a:off x="595027" y="1700808"/>
            <a:ext cx="2400000" cy="2304000"/>
          </a:xfrm>
          <a:prstGeom prst="rect">
            <a:avLst/>
          </a:prstGeom>
          <a:solidFill>
            <a:srgbClr val="F2F2F2"/>
          </a:solidFill>
          <a:ln>
            <a:noFill/>
          </a:ln>
        </p:spPr>
      </p:sp>
      <p:sp>
        <p:nvSpPr>
          <p:cNvPr id="146" name="Google Shape;146;p28"/>
          <p:cNvSpPr>
            <a:spLocks noGrp="1"/>
          </p:cNvSpPr>
          <p:nvPr>
            <p:ph type="pic" idx="4"/>
          </p:nvPr>
        </p:nvSpPr>
        <p:spPr>
          <a:xfrm>
            <a:off x="9196973" y="4101331"/>
            <a:ext cx="2400000" cy="2304000"/>
          </a:xfrm>
          <a:prstGeom prst="rect">
            <a:avLst/>
          </a:prstGeom>
          <a:solidFill>
            <a:srgbClr val="F2F2F2"/>
          </a:solidFill>
          <a:ln>
            <a:noFill/>
          </a:ln>
        </p:spPr>
      </p:sp>
      <p:sp>
        <p:nvSpPr>
          <p:cNvPr id="147" name="Google Shape;147;p28"/>
          <p:cNvSpPr>
            <a:spLocks noGrp="1"/>
          </p:cNvSpPr>
          <p:nvPr>
            <p:ph type="pic" idx="5"/>
          </p:nvPr>
        </p:nvSpPr>
        <p:spPr>
          <a:xfrm>
            <a:off x="3119669" y="4101331"/>
            <a:ext cx="5952663" cy="2304000"/>
          </a:xfrm>
          <a:prstGeom prst="rect">
            <a:avLst/>
          </a:prstGeom>
          <a:solidFill>
            <a:srgbClr val="F2F2F2"/>
          </a:solidFill>
          <a:ln>
            <a:noFill/>
          </a:ln>
        </p:spPr>
      </p:sp>
      <p:sp>
        <p:nvSpPr>
          <p:cNvPr id="148" name="Google Shape;148;p28"/>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9"/>
        <p:cNvGrpSpPr/>
        <p:nvPr/>
      </p:nvGrpSpPr>
      <p:grpSpPr>
        <a:xfrm>
          <a:off x="0" y="0"/>
          <a:ext cx="0" cy="0"/>
          <a:chOff x="0" y="0"/>
          <a:chExt cx="0" cy="0"/>
        </a:xfrm>
      </p:grpSpPr>
      <p:sp>
        <p:nvSpPr>
          <p:cNvPr id="150" name="Google Shape;150;p29"/>
          <p:cNvSpPr>
            <a:spLocks noGrp="1"/>
          </p:cNvSpPr>
          <p:nvPr>
            <p:ph type="pic" idx="2"/>
          </p:nvPr>
        </p:nvSpPr>
        <p:spPr>
          <a:xfrm>
            <a:off x="709650" y="480055"/>
            <a:ext cx="4224469" cy="4197085"/>
          </a:xfrm>
          <a:prstGeom prst="rect">
            <a:avLst/>
          </a:prstGeom>
          <a:solidFill>
            <a:srgbClr val="F2F2F2"/>
          </a:solidFill>
          <a:ln>
            <a:noFill/>
          </a:ln>
        </p:spPr>
      </p:sp>
      <p:sp>
        <p:nvSpPr>
          <p:cNvPr id="151" name="Google Shape;151;p29"/>
          <p:cNvSpPr>
            <a:spLocks noGrp="1"/>
          </p:cNvSpPr>
          <p:nvPr>
            <p:ph type="pic" idx="3"/>
          </p:nvPr>
        </p:nvSpPr>
        <p:spPr>
          <a:xfrm>
            <a:off x="5126140" y="480056"/>
            <a:ext cx="6336704" cy="2296105"/>
          </a:xfrm>
          <a:prstGeom prst="rect">
            <a:avLst/>
          </a:prstGeom>
          <a:solidFill>
            <a:srgbClr val="F2F2F2"/>
          </a:solidFill>
          <a:ln>
            <a:noFill/>
          </a:ln>
        </p:spPr>
      </p:sp>
      <p:sp>
        <p:nvSpPr>
          <p:cNvPr id="152" name="Google Shape;152;p29"/>
          <p:cNvSpPr>
            <a:spLocks noGrp="1"/>
          </p:cNvSpPr>
          <p:nvPr>
            <p:ph type="pic" idx="4"/>
          </p:nvPr>
        </p:nvSpPr>
        <p:spPr>
          <a:xfrm>
            <a:off x="5126140" y="2948948"/>
            <a:ext cx="1968000" cy="1728192"/>
          </a:xfrm>
          <a:prstGeom prst="rect">
            <a:avLst/>
          </a:prstGeom>
          <a:solidFill>
            <a:srgbClr val="F2F2F2"/>
          </a:solidFill>
          <a:ln>
            <a:noFill/>
          </a:ln>
        </p:spPr>
      </p:sp>
      <p:sp>
        <p:nvSpPr>
          <p:cNvPr id="153" name="Google Shape;153;p29"/>
          <p:cNvSpPr>
            <a:spLocks noGrp="1"/>
          </p:cNvSpPr>
          <p:nvPr>
            <p:ph type="pic" idx="5"/>
          </p:nvPr>
        </p:nvSpPr>
        <p:spPr>
          <a:xfrm>
            <a:off x="7310492" y="2948948"/>
            <a:ext cx="1968000" cy="1728192"/>
          </a:xfrm>
          <a:prstGeom prst="rect">
            <a:avLst/>
          </a:prstGeom>
          <a:solidFill>
            <a:srgbClr val="F2F2F2"/>
          </a:solidFill>
          <a:ln>
            <a:noFill/>
          </a:ln>
        </p:spPr>
      </p:sp>
      <p:sp>
        <p:nvSpPr>
          <p:cNvPr id="154" name="Google Shape;154;p29"/>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57" name="Google Shape;157;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58" name="Google Shape;158;p30"/>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9" name="Google Shape;159;p30"/>
          <p:cNvSpPr>
            <a:spLocks noGrp="1"/>
          </p:cNvSpPr>
          <p:nvPr>
            <p:ph type="pic" idx="3"/>
          </p:nvPr>
        </p:nvSpPr>
        <p:spPr>
          <a:xfrm>
            <a:off x="5705875" y="2485912"/>
            <a:ext cx="4832891" cy="3124239"/>
          </a:xfrm>
          <a:prstGeom prst="rect">
            <a:avLst/>
          </a:prstGeom>
          <a:solidFill>
            <a:srgbClr val="F2F2F2"/>
          </a:solidFill>
          <a:ln>
            <a:noFill/>
          </a:ln>
        </p:spPr>
      </p:sp>
      <p:sp>
        <p:nvSpPr>
          <p:cNvPr id="160" name="Google Shape;160;p30"/>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1" name="Google Shape;161;p30"/>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64" name="Google Shape;164;p3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5"/>
              <a:buFont typeface="Arial"/>
              <a:buNone/>
              <a:defRPr sz="1865" b="0" i="0" u="none" strike="noStrike" cap="none">
                <a:solidFill>
                  <a:srgbClr val="3F3F3F"/>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65" name="Google Shape;165;p31"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66" name="Google Shape;166;p31"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7" name="Google Shape;167;p31"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8" name="Google Shape;168;p31"/>
          <p:cNvSpPr>
            <a:spLocks noGrp="1"/>
          </p:cNvSpPr>
          <p:nvPr>
            <p:ph type="pic" idx="3"/>
          </p:nvPr>
        </p:nvSpPr>
        <p:spPr>
          <a:xfrm>
            <a:off x="909901" y="1957962"/>
            <a:ext cx="3073864" cy="2080028"/>
          </a:xfrm>
          <a:prstGeom prst="rect">
            <a:avLst/>
          </a:prstGeom>
          <a:solidFill>
            <a:srgbClr val="F2F2F2"/>
          </a:solidFill>
          <a:ln>
            <a:noFill/>
          </a:ln>
        </p:spPr>
      </p:sp>
      <p:sp>
        <p:nvSpPr>
          <p:cNvPr id="169" name="Google Shape;169;p31"/>
          <p:cNvSpPr>
            <a:spLocks noGrp="1"/>
          </p:cNvSpPr>
          <p:nvPr>
            <p:ph type="pic" idx="4"/>
          </p:nvPr>
        </p:nvSpPr>
        <p:spPr>
          <a:xfrm>
            <a:off x="4539561" y="1957962"/>
            <a:ext cx="3073864" cy="2080028"/>
          </a:xfrm>
          <a:prstGeom prst="rect">
            <a:avLst/>
          </a:prstGeom>
          <a:solidFill>
            <a:srgbClr val="F2F2F2"/>
          </a:solidFill>
          <a:ln>
            <a:noFill/>
          </a:ln>
        </p:spPr>
      </p:sp>
      <p:sp>
        <p:nvSpPr>
          <p:cNvPr id="170" name="Google Shape;170;p31"/>
          <p:cNvSpPr>
            <a:spLocks noGrp="1"/>
          </p:cNvSpPr>
          <p:nvPr>
            <p:ph type="pic" idx="5"/>
          </p:nvPr>
        </p:nvSpPr>
        <p:spPr>
          <a:xfrm>
            <a:off x="8169221" y="1957962"/>
            <a:ext cx="3073864" cy="2080028"/>
          </a:xfrm>
          <a:prstGeom prst="rect">
            <a:avLst/>
          </a:prstGeom>
          <a:solidFill>
            <a:srgbClr val="F2F2F2"/>
          </a:solidFill>
          <a:ln>
            <a:noFill/>
          </a:ln>
        </p:spPr>
      </p:sp>
      <p:sp>
        <p:nvSpPr>
          <p:cNvPr id="171" name="Google Shape;171;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2" name="Google Shape;172;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3"/>
        <p:cNvGrpSpPr/>
        <p:nvPr/>
      </p:nvGrpSpPr>
      <p:grpSpPr>
        <a:xfrm>
          <a:off x="0" y="0"/>
          <a:ext cx="0" cy="0"/>
          <a:chOff x="0" y="0"/>
          <a:chExt cx="0" cy="0"/>
        </a:xfrm>
      </p:grpSpPr>
      <p:sp>
        <p:nvSpPr>
          <p:cNvPr id="174" name="Google Shape;174;p32"/>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772" algn="l" rtl="0">
              <a:lnSpc>
                <a:spcPct val="100000"/>
              </a:lnSpc>
              <a:spcBef>
                <a:spcPts val="745"/>
              </a:spcBef>
              <a:spcAft>
                <a:spcPts val="0"/>
              </a:spcAft>
              <a:buClr>
                <a:schemeClr val="dk1"/>
              </a:buClr>
              <a:buSzPts val="3735"/>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4pPr>
            <a:lvl5pPr marL="2286000" marR="0" lvl="4"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5pPr>
            <a:lvl6pPr marL="2743200" marR="0" lvl="5"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6pPr>
            <a:lvl7pPr marL="3200400" marR="0" lvl="6"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7pPr>
            <a:lvl8pPr marL="3657600" marR="0" lvl="7"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8pPr>
            <a:lvl9pPr marL="4114800" marR="0" lvl="8" indent="-397827" algn="l" rtl="0">
              <a:lnSpc>
                <a:spcPct val="100000"/>
              </a:lnSpc>
              <a:spcBef>
                <a:spcPts val="535"/>
              </a:spcBef>
              <a:spcAft>
                <a:spcPts val="0"/>
              </a:spcAft>
              <a:buClr>
                <a:schemeClr val="dk1"/>
              </a:buClr>
              <a:buSzPts val="2665"/>
              <a:buFont typeface="Arial"/>
              <a:buChar char="•"/>
              <a:defRPr sz="2665" b="0" i="0" u="none" strike="noStrike" cap="none">
                <a:solidFill>
                  <a:schemeClr val="dk1"/>
                </a:solidFill>
                <a:latin typeface="Arial"/>
                <a:ea typeface="Arial"/>
                <a:cs typeface="Arial"/>
                <a:sym typeface="Arial"/>
              </a:defRPr>
            </a:lvl9pPr>
          </a:lstStyle>
          <a:p>
            <a:endParaRPr/>
          </a:p>
        </p:txBody>
      </p:sp>
      <p:grpSp>
        <p:nvGrpSpPr>
          <p:cNvPr id="177" name="Google Shape;177;p33"/>
          <p:cNvGrpSpPr/>
          <p:nvPr/>
        </p:nvGrpSpPr>
        <p:grpSpPr>
          <a:xfrm>
            <a:off x="472011" y="1508786"/>
            <a:ext cx="3799787" cy="4865561"/>
            <a:chOff x="354008" y="1131589"/>
            <a:chExt cx="2849840" cy="3649171"/>
          </a:xfrm>
        </p:grpSpPr>
        <p:sp>
          <p:nvSpPr>
            <p:cNvPr id="178" name="Google Shape;178;p33"/>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9" name="Google Shape;179;p33"/>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80" name="Google Shape;180;p33"/>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8"/>
          <p:cNvSpPr txBox="1">
            <a:spLocks noGrp="1"/>
          </p:cNvSpPr>
          <p:nvPr>
            <p:ph type="ctrTitle"/>
          </p:nvPr>
        </p:nvSpPr>
        <p:spPr>
          <a:xfrm>
            <a:off x="1524000" y="1122363"/>
            <a:ext cx="9144000" cy="2387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1850" y="1709738"/>
            <a:ext cx="10515600" cy="285273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365125"/>
            <a:ext cx="10515600"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4" descr="C:\Users\OM\Downloads\naac-sticker.png"/>
          <p:cNvPicPr preferRelativeResize="0"/>
          <p:nvPr/>
        </p:nvPicPr>
        <p:blipFill rotWithShape="1">
          <a:blip r:embed="rId17">
            <a:alphaModFix/>
          </a:blip>
          <a:srcRect b="23806"/>
          <a:stretch/>
        </p:blipFill>
        <p:spPr>
          <a:xfrm>
            <a:off x="9662615" y="40945"/>
            <a:ext cx="2515736" cy="6823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a:buNone/>
            </a:pPr>
            <a:endParaRPr sz="1200" b="0" i="0" u="none" strike="noStrike" cap="none">
              <a:solidFill>
                <a:srgbClr val="898989"/>
              </a:solidFill>
              <a:latin typeface="Times New Roman"/>
              <a:ea typeface="Times New Roman"/>
              <a:cs typeface="Times New Roman"/>
              <a:sym typeface="Times New Roman"/>
            </a:endParaRPr>
          </a:p>
        </p:txBody>
      </p:sp>
      <p:sp>
        <p:nvSpPr>
          <p:cNvPr id="186" name="Google Shape;186;p1"/>
          <p:cNvSpPr/>
          <p:nvPr/>
        </p:nvSpPr>
        <p:spPr>
          <a:xfrm rot="10800000" flipH="1">
            <a:off x="9507538" y="5940425"/>
            <a:ext cx="1290637" cy="1157288"/>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47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88" name="Google Shape;188;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a:buNone/>
            </a:pPr>
            <a:fld id="{00000000-1234-1234-1234-123412341234}" type="slidenum">
              <a:rPr lang="en-US" sz="1200" b="0" i="0" u="none" strike="noStrike" cap="none">
                <a:solidFill>
                  <a:srgbClr val="002060"/>
                </a:solidFill>
                <a:latin typeface="Times New Roman"/>
                <a:ea typeface="Times New Roman"/>
                <a:cs typeface="Times New Roman"/>
                <a:sym typeface="Times New Roman"/>
              </a:rPr>
              <a:t>1</a:t>
            </a:fld>
            <a:endParaRPr sz="1200" b="0" i="0" u="none" strike="noStrike" cap="none">
              <a:solidFill>
                <a:srgbClr val="002060"/>
              </a:solidFill>
              <a:latin typeface="Times New Roman"/>
              <a:ea typeface="Times New Roman"/>
              <a:cs typeface="Times New Roman"/>
              <a:sym typeface="Times New Roman"/>
            </a:endParaRPr>
          </a:p>
        </p:txBody>
      </p:sp>
      <p:sp>
        <p:nvSpPr>
          <p:cNvPr id="189" name="Google Shape;189;p1"/>
          <p:cNvSpPr txBox="1"/>
          <p:nvPr/>
        </p:nvSpPr>
        <p:spPr>
          <a:xfrm>
            <a:off x="5485262" y="1241564"/>
            <a:ext cx="6250675" cy="563231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2F2F2"/>
                </a:solidFill>
                <a:latin typeface="Times New Roman"/>
                <a:ea typeface="Times New Roman"/>
                <a:cs typeface="Times New Roman"/>
                <a:sym typeface="Times New Roman"/>
              </a:rPr>
              <a:t>An Overview </a:t>
            </a:r>
            <a:endParaRPr sz="7200" b="1" i="0" u="none" strike="noStrike" cap="none">
              <a:solidFill>
                <a:srgbClr val="F2F2F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2F2F2"/>
                </a:solidFill>
                <a:latin typeface="Times New Roman"/>
                <a:ea typeface="Times New Roman"/>
                <a:cs typeface="Times New Roman"/>
                <a:sym typeface="Times New Roman"/>
              </a:rPr>
              <a:t>of Computing </a:t>
            </a:r>
            <a:endParaRPr sz="7200" b="1" i="0" u="none" strike="noStrike" cap="none">
              <a:solidFill>
                <a:srgbClr val="F2F2F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2F2F2"/>
                </a:solidFill>
                <a:latin typeface="Times New Roman"/>
                <a:ea typeface="Times New Roman"/>
                <a:cs typeface="Times New Roman"/>
                <a:sym typeface="Times New Roman"/>
              </a:rPr>
              <a:t>&amp; </a:t>
            </a:r>
            <a:endParaRPr sz="7200" b="1" i="0" u="none" strike="noStrike" cap="none">
              <a:solidFill>
                <a:srgbClr val="F2F2F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2F2F2"/>
                </a:solidFill>
                <a:latin typeface="Times New Roman"/>
                <a:ea typeface="Times New Roman"/>
                <a:cs typeface="Times New Roman"/>
                <a:sym typeface="Times New Roman"/>
              </a:rPr>
              <a:t>Career Planning</a:t>
            </a:r>
            <a:endParaRPr sz="7200" b="1" i="0" u="none" strike="noStrike" cap="none">
              <a:solidFill>
                <a:srgbClr val="F2F2F2"/>
              </a:solidFill>
              <a:latin typeface="Times New Roman"/>
              <a:ea typeface="Times New Roman"/>
              <a:cs typeface="Times New Roman"/>
              <a:sym typeface="Times New Roman"/>
            </a:endParaRPr>
          </a:p>
        </p:txBody>
      </p:sp>
      <p:sp>
        <p:nvSpPr>
          <p:cNvPr id="190" name="Google Shape;190;p1"/>
          <p:cNvSpPr txBox="1"/>
          <p:nvPr/>
        </p:nvSpPr>
        <p:spPr>
          <a:xfrm>
            <a:off x="188446" y="1040509"/>
            <a:ext cx="11736000" cy="47409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UNIVERSITY INSTITUTE OF COMPUTING</a:t>
            </a: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Master of Computer Applications/ Bachelors of Computer Applications/Science</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Minor Project</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dirty="0">
                <a:solidFill>
                  <a:schemeClr val="dk1"/>
                </a:solidFill>
                <a:latin typeface="Times New Roman"/>
                <a:ea typeface="Times New Roman"/>
                <a:cs typeface="Times New Roman"/>
                <a:sym typeface="Times New Roman"/>
              </a:rPr>
              <a:t> 21CAR-708/21CAR-728/21CAR-748/20CAR-319/20SCR-319</a:t>
            </a:r>
            <a:endParaRPr sz="2800" dirty="0">
              <a:solidFill>
                <a:schemeClr val="dk1"/>
              </a:solidFill>
            </a:endParaRPr>
          </a:p>
          <a:p>
            <a:pPr marL="0" marR="0" lvl="0" indent="0" algn="ctr" rtl="0">
              <a:lnSpc>
                <a:spcPct val="90000"/>
              </a:lnSpc>
              <a:spcBef>
                <a:spcPts val="980"/>
              </a:spcBef>
              <a:spcAft>
                <a:spcPts val="0"/>
              </a:spcAft>
              <a:buClr>
                <a:srgbClr val="000000"/>
              </a:buClr>
              <a:buSzPts val="3200"/>
              <a:buFont typeface="Arial"/>
              <a:buNone/>
            </a:pPr>
            <a:r>
              <a:rPr lang="en-IN" sz="3200" b="1" i="0" u="none" strike="noStrike" cap="none" dirty="0">
                <a:solidFill>
                  <a:srgbClr val="262626"/>
                </a:solidFill>
                <a:latin typeface="Times New Roman"/>
                <a:ea typeface="Times New Roman"/>
                <a:cs typeface="Times New Roman"/>
                <a:sym typeface="Times New Roman"/>
              </a:rPr>
              <a:t>REAL TIME WEATHER API SITE</a:t>
            </a: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dirty="0">
                <a:solidFill>
                  <a:srgbClr val="262626"/>
                </a:solidFill>
                <a:latin typeface="Times New Roman"/>
                <a:ea typeface="Times New Roman"/>
                <a:cs typeface="Times New Roman"/>
                <a:sym typeface="Times New Roman"/>
              </a:rPr>
              <a:t> </a:t>
            </a:r>
            <a:endParaRPr sz="3200" b="1" i="0" u="none" strike="noStrike" cap="none" dirty="0">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p:txBody>
      </p:sp>
      <p:sp>
        <p:nvSpPr>
          <p:cNvPr id="191" name="Google Shape;191;p1"/>
          <p:cNvSpPr txBox="1"/>
          <p:nvPr/>
        </p:nvSpPr>
        <p:spPr>
          <a:xfrm>
            <a:off x="347916" y="5937897"/>
            <a:ext cx="5161500" cy="4248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US" sz="2400" b="1" i="0" u="none" strike="noStrike" cap="none">
                <a:solidFill>
                  <a:srgbClr val="262626"/>
                </a:solidFill>
                <a:latin typeface="Times New Roman"/>
                <a:ea typeface="Times New Roman"/>
                <a:cs typeface="Times New Roman"/>
                <a:sym typeface="Times New Roman"/>
              </a:rPr>
              <a:t>Minor Project Presentation</a:t>
            </a:r>
            <a:endParaRPr sz="1600" b="0" i="0" u="none" strike="noStrike" cap="none">
              <a:solidFill>
                <a:schemeClr val="dk1"/>
              </a:solidFill>
              <a:latin typeface="Times New Roman"/>
              <a:ea typeface="Times New Roman"/>
              <a:cs typeface="Times New Roman"/>
              <a:sym typeface="Times New Roman"/>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Times New Roman"/>
                <a:ea typeface="Times New Roman"/>
                <a:cs typeface="Times New Roman"/>
                <a:sym typeface="Times New Roman"/>
              </a:rPr>
              <a:t>DISCOVER . </a:t>
            </a:r>
            <a:r>
              <a:rPr lang="en-US" sz="2000" b="1" i="0" u="none" strike="noStrike" cap="none">
                <a:solidFill>
                  <a:srgbClr val="C00000"/>
                </a:solidFill>
                <a:latin typeface="Times New Roman"/>
                <a:ea typeface="Times New Roman"/>
                <a:cs typeface="Times New Roman"/>
                <a:sym typeface="Times New Roman"/>
              </a:rPr>
              <a:t>LEARN</a:t>
            </a:r>
            <a:r>
              <a:rPr lang="en-US" sz="2000" b="1" i="0" u="none" strike="noStrike" cap="none">
                <a:solidFill>
                  <a:srgbClr val="595959"/>
                </a:solidFill>
                <a:latin typeface="Times New Roman"/>
                <a:ea typeface="Times New Roman"/>
                <a:cs typeface="Times New Roman"/>
                <a:sym typeface="Times New Roman"/>
              </a:rPr>
              <a:t> . EMPOWER</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p:txBody>
      </p:sp>
      <p:sp>
        <p:nvSpPr>
          <p:cNvPr id="193" name="Google Shape;193;p1"/>
          <p:cNvSpPr txBox="1"/>
          <p:nvPr/>
        </p:nvSpPr>
        <p:spPr>
          <a:xfrm>
            <a:off x="343412" y="4756036"/>
            <a:ext cx="5161633" cy="9294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Student Name: </a:t>
            </a:r>
            <a:r>
              <a:rPr lang="en-US" sz="1600" b="1" dirty="0">
                <a:solidFill>
                  <a:srgbClr val="262626"/>
                </a:solidFill>
                <a:latin typeface="Times New Roman"/>
                <a:ea typeface="Times New Roman"/>
                <a:cs typeface="Times New Roman"/>
                <a:sym typeface="Times New Roman"/>
              </a:rPr>
              <a:t>Subham Kumar</a:t>
            </a:r>
            <a:endParaRPr lang="en-US" sz="1600" b="1" i="0" u="none" strike="noStrike" cap="none" dirty="0">
              <a:solidFill>
                <a:srgbClr val="262626"/>
              </a:solidFill>
              <a:latin typeface="Times New Roman"/>
              <a:ea typeface="Times New Roman"/>
              <a:cs typeface="Times New Roman"/>
              <a:sym typeface="Times New Roman"/>
            </a:endParaRPr>
          </a:p>
          <a:p>
            <a:pPr marL="0" marR="0" lvl="0" indent="0" algn="l" rtl="0">
              <a:lnSpc>
                <a:spcPct val="90000"/>
              </a:lnSpc>
              <a:spcBef>
                <a:spcPts val="56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UID:20BCA1539</a:t>
            </a:r>
          </a:p>
          <a:p>
            <a:pPr marL="0" marR="0" lvl="0" indent="0" algn="l" rtl="0">
              <a:lnSpc>
                <a:spcPct val="90000"/>
              </a:lnSpc>
              <a:spcBef>
                <a:spcPts val="56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Section/Group:20BCA4/B</a:t>
            </a:r>
          </a:p>
        </p:txBody>
      </p:sp>
      <p:sp>
        <p:nvSpPr>
          <p:cNvPr id="194" name="Google Shape;194;p1"/>
          <p:cNvSpPr txBox="1"/>
          <p:nvPr/>
        </p:nvSpPr>
        <p:spPr>
          <a:xfrm>
            <a:off x="6832521" y="4723480"/>
            <a:ext cx="5161633" cy="93867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Supervisor Name: </a:t>
            </a:r>
            <a:r>
              <a:rPr lang="en-US" sz="1600" b="1" i="0" u="none" strike="noStrike" cap="none" dirty="0" err="1">
                <a:solidFill>
                  <a:srgbClr val="262626"/>
                </a:solidFill>
                <a:latin typeface="Times New Roman"/>
                <a:ea typeface="Times New Roman"/>
                <a:cs typeface="Times New Roman"/>
                <a:sym typeface="Times New Roman"/>
              </a:rPr>
              <a:t>Preeti</a:t>
            </a:r>
            <a:r>
              <a:rPr lang="en-US" sz="1600" b="1" i="0" u="none" strike="noStrike" cap="none" dirty="0">
                <a:solidFill>
                  <a:srgbClr val="262626"/>
                </a:solidFill>
                <a:latin typeface="Times New Roman"/>
                <a:ea typeface="Times New Roman"/>
                <a:cs typeface="Times New Roman"/>
                <a:sym typeface="Times New Roman"/>
              </a:rPr>
              <a:t> </a:t>
            </a:r>
            <a:endParaRPr sz="1600" b="1" i="0" u="none" strike="noStrike" cap="none" dirty="0">
              <a:solidFill>
                <a:srgbClr val="262626"/>
              </a:solidFill>
              <a:latin typeface="Times New Roman"/>
              <a:ea typeface="Times New Roman"/>
              <a:cs typeface="Times New Roman"/>
              <a:sym typeface="Times New Roman"/>
            </a:endParaRPr>
          </a:p>
          <a:p>
            <a:pPr marL="0" marR="0" lvl="0" indent="0" algn="l" rtl="0">
              <a:lnSpc>
                <a:spcPct val="90000"/>
              </a:lnSpc>
              <a:spcBef>
                <a:spcPts val="56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Employee Code:</a:t>
            </a:r>
            <a:r>
              <a:rPr lang="en-IN" sz="1800" b="1" i="0" u="none" strike="noStrike" cap="none" dirty="0">
                <a:solidFill>
                  <a:srgbClr val="262626"/>
                </a:solidFill>
                <a:latin typeface="Times New Roman" panose="02020603050405020304" pitchFamily="18" charset="0"/>
                <a:ea typeface="Times New Roman"/>
                <a:cs typeface="Times New Roman"/>
                <a:sym typeface="Times New Roman"/>
              </a:rPr>
              <a:t> </a:t>
            </a:r>
            <a:r>
              <a:rPr lang="en-IN" sz="1600" b="1" dirty="0">
                <a:effectLst/>
                <a:latin typeface="Times New Roman" panose="02020603050405020304" pitchFamily="18" charset="0"/>
                <a:ea typeface="Times New Roman" panose="02020603050405020304" pitchFamily="18" charset="0"/>
              </a:rPr>
              <a:t>E8780</a:t>
            </a:r>
            <a:endParaRPr sz="1600" b="1" i="0" u="none" strike="noStrike" cap="none" dirty="0">
              <a:solidFill>
                <a:srgbClr val="262626"/>
              </a:solidFill>
              <a:latin typeface="Times New Roman"/>
              <a:ea typeface="Times New Roman"/>
              <a:cs typeface="Times New Roman"/>
              <a:sym typeface="Times New Roman"/>
            </a:endParaRPr>
          </a:p>
          <a:p>
            <a:pPr marL="0" marR="0" lvl="0" indent="0" algn="l" rtl="0">
              <a:lnSpc>
                <a:spcPct val="90000"/>
              </a:lnSpc>
              <a:spcBef>
                <a:spcPts val="560"/>
              </a:spcBef>
              <a:spcAft>
                <a:spcPts val="0"/>
              </a:spcAft>
              <a:buClr>
                <a:srgbClr val="000000"/>
              </a:buClr>
              <a:buSzPts val="1600"/>
              <a:buFont typeface="Arial"/>
              <a:buNone/>
            </a:pPr>
            <a:r>
              <a:rPr lang="en-US" sz="1600" b="1" i="0" u="none" strike="noStrike" cap="none" dirty="0">
                <a:solidFill>
                  <a:srgbClr val="262626"/>
                </a:solidFill>
                <a:latin typeface="Times New Roman"/>
                <a:ea typeface="Times New Roman"/>
                <a:cs typeface="Times New Roman"/>
                <a:sym typeface="Times New Roman"/>
              </a:rPr>
              <a:t>Designation: Supervisor</a:t>
            </a:r>
            <a:endParaRPr sz="1600" b="1" i="0" u="none" strike="noStrike" cap="none" dirty="0">
              <a:solidFill>
                <a:srgbClr val="26262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781-0782-8578-ABBE-7C55C2625EE3}"/>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ADVANTAGE OF THE PROJECT</a:t>
            </a:r>
            <a:endParaRPr lang="en-IN" dirty="0">
              <a:solidFill>
                <a:srgbClr val="FF0000"/>
              </a:solidFill>
            </a:endParaRPr>
          </a:p>
        </p:txBody>
      </p:sp>
      <p:graphicFrame>
        <p:nvGraphicFramePr>
          <p:cNvPr id="4" name="Content Placeholder 5">
            <a:extLst>
              <a:ext uri="{FF2B5EF4-FFF2-40B4-BE49-F238E27FC236}">
                <a16:creationId xmlns:a16="http://schemas.microsoft.com/office/drawing/2014/main" id="{B09D7533-B4D9-3750-67DD-9AC18C3E3214}"/>
              </a:ext>
            </a:extLst>
          </p:cNvPr>
          <p:cNvGraphicFramePr>
            <a:graphicFrameLocks noGrp="1"/>
          </p:cNvGraphicFramePr>
          <p:nvPr>
            <p:ph idx="1"/>
            <p:extLst>
              <p:ext uri="{D42A27DB-BD31-4B8C-83A1-F6EECF244321}">
                <p14:modId xmlns:p14="http://schemas.microsoft.com/office/powerpoint/2010/main" val="4049514165"/>
              </p:ext>
            </p:extLst>
          </p:nvPr>
        </p:nvGraphicFramePr>
        <p:xfrm>
          <a:off x="406068" y="1690688"/>
          <a:ext cx="10614454" cy="4857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1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C0F-9332-9D39-0A6B-319F389219BB}"/>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OUTPUT OF THE PROJECT</a:t>
            </a:r>
            <a:endParaRPr lang="en-IN" dirty="0">
              <a:solidFill>
                <a:srgbClr val="FF0000"/>
              </a:solidFill>
            </a:endParaRPr>
          </a:p>
        </p:txBody>
      </p:sp>
      <p:pic>
        <p:nvPicPr>
          <p:cNvPr id="4" name="Picture 3">
            <a:extLst>
              <a:ext uri="{FF2B5EF4-FFF2-40B4-BE49-F238E27FC236}">
                <a16:creationId xmlns:a16="http://schemas.microsoft.com/office/drawing/2014/main" id="{0438207D-E20C-69D4-0731-529FD82884A7}"/>
              </a:ext>
            </a:extLst>
          </p:cNvPr>
          <p:cNvPicPr>
            <a:picLocks noChangeAspect="1"/>
          </p:cNvPicPr>
          <p:nvPr/>
        </p:nvPicPr>
        <p:blipFill>
          <a:blip r:embed="rId2"/>
          <a:stretch>
            <a:fillRect/>
          </a:stretch>
        </p:blipFill>
        <p:spPr>
          <a:xfrm>
            <a:off x="838200" y="1756378"/>
            <a:ext cx="9682655" cy="4882822"/>
          </a:xfrm>
          <a:prstGeom prst="rect">
            <a:avLst/>
          </a:prstGeom>
        </p:spPr>
      </p:pic>
    </p:spTree>
    <p:extLst>
      <p:ext uri="{BB962C8B-B14F-4D97-AF65-F5344CB8AC3E}">
        <p14:creationId xmlns:p14="http://schemas.microsoft.com/office/powerpoint/2010/main" val="302039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20CD-AC39-61C6-D155-E77672F11D96}"/>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FUTURE SCOPE OF THE PROJECT</a:t>
            </a:r>
            <a:endParaRPr lang="en-IN" dirty="0">
              <a:solidFill>
                <a:srgbClr val="FF0000"/>
              </a:solidFill>
            </a:endParaRPr>
          </a:p>
        </p:txBody>
      </p:sp>
      <p:sp>
        <p:nvSpPr>
          <p:cNvPr id="3" name="Text Placeholder 2">
            <a:extLst>
              <a:ext uri="{FF2B5EF4-FFF2-40B4-BE49-F238E27FC236}">
                <a16:creationId xmlns:a16="http://schemas.microsoft.com/office/drawing/2014/main" id="{5CC85868-DFDD-5C53-D379-C1F66FC47EEF}"/>
              </a:ext>
            </a:extLst>
          </p:cNvPr>
          <p:cNvSpPr>
            <a:spLocks noGrp="1"/>
          </p:cNvSpPr>
          <p:nvPr>
            <p:ph type="body" idx="1"/>
          </p:nvPr>
        </p:nvSpPr>
        <p:spPr/>
        <p:txBody>
          <a:bodyPr>
            <a:normAutofit fontScale="92500"/>
          </a:bodyPr>
          <a:lstStyle/>
          <a:p>
            <a:r>
              <a:rPr lang="en-US" sz="2400">
                <a:latin typeface="Times New Roman" panose="02020603050405020304" pitchFamily="18" charset="0"/>
                <a:cs typeface="Times New Roman" panose="02020603050405020304" pitchFamily="18" charset="0"/>
              </a:rPr>
              <a:t>The purpose of a weather forecast is to provide an accurate possibility of  predicting  what will the weather will be like in the near future.</a:t>
            </a:r>
            <a:endParaRPr lang="en-IN"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They are important to most aspects of day-to-day life, including aviation, boating, other modes of transportation, farming, tourism, sports, etc. Without accurate weather forecasts people involved in activities like the ones I've listed may end up in dangerous situations they were unprepared for and end up injured or worse.</a:t>
            </a:r>
            <a:endParaRPr lang="en-IN"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weather affects almost everything we do in our daily lives. It affects what we wear and what types of activities that we do. In many professions, it affects either where we work or when we work, and often times, it affects if we work at all that day.</a:t>
            </a:r>
          </a:p>
          <a:p>
            <a:r>
              <a:rPr lang="en-US" sz="2400">
                <a:latin typeface="Times New Roman" panose="02020603050405020304" pitchFamily="18" charset="0"/>
                <a:cs typeface="Times New Roman" panose="02020603050405020304" pitchFamily="18" charset="0"/>
              </a:rPr>
              <a:t>Traditional observations made at the surface of atmospheric pressure, temperature, wind speed, wind direction, humidity, precipitation are collected routinely from trained observers, automatic weather stations or buoys.</a:t>
            </a:r>
          </a:p>
          <a:p>
            <a:endParaRPr lang="en-IN" sz="240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13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7A33-9570-3275-5C82-0713B6131424}"/>
              </a:ext>
            </a:extLst>
          </p:cNvPr>
          <p:cNvSpPr>
            <a:spLocks noGrp="1"/>
          </p:cNvSpPr>
          <p:nvPr>
            <p:ph type="title"/>
          </p:nvPr>
        </p:nvSpPr>
        <p:spPr/>
        <p:txBody>
          <a:bodyPr/>
          <a:lstStyle/>
          <a:p>
            <a:pPr algn="ctr"/>
            <a:r>
              <a:rPr lang="en-IN">
                <a:solidFill>
                  <a:srgbClr val="FF0000"/>
                </a:solidFill>
                <a:latin typeface="Times New Roman" panose="02020603050405020304" pitchFamily="18" charset="0"/>
                <a:cs typeface="Times New Roman" panose="02020603050405020304" pitchFamily="18" charset="0"/>
              </a:rPr>
              <a:t>FUTURE IMPROVEMENT IN THIS PROJECT</a:t>
            </a:r>
            <a:endParaRPr lang="en-IN" dirty="0">
              <a:solidFill>
                <a:srgbClr val="FF0000"/>
              </a:solidFill>
            </a:endParaRPr>
          </a:p>
        </p:txBody>
      </p:sp>
      <p:sp>
        <p:nvSpPr>
          <p:cNvPr id="3" name="Text Placeholder 2">
            <a:extLst>
              <a:ext uri="{FF2B5EF4-FFF2-40B4-BE49-F238E27FC236}">
                <a16:creationId xmlns:a16="http://schemas.microsoft.com/office/drawing/2014/main" id="{900D10B3-2989-B1FF-7189-5956966049E9}"/>
              </a:ext>
            </a:extLst>
          </p:cNvPr>
          <p:cNvSpPr>
            <a:spLocks noGrp="1"/>
          </p:cNvSpPr>
          <p:nvPr>
            <p:ph type="body"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So the project we have done is not near complete it require a lot of features considering other weather sites and apps we have seen online.</a:t>
            </a:r>
          </a:p>
          <a:p>
            <a:r>
              <a:rPr lang="en-IN" dirty="0">
                <a:latin typeface="Times New Roman" panose="02020603050405020304" pitchFamily="18" charset="0"/>
                <a:cs typeface="Times New Roman" panose="02020603050405020304" pitchFamily="18" charset="0"/>
              </a:rPr>
              <a:t>So we can add a lot of things like</a:t>
            </a:r>
          </a:p>
          <a:p>
            <a:r>
              <a:rPr lang="en-IN" dirty="0">
                <a:latin typeface="Times New Roman" panose="02020603050405020304" pitchFamily="18" charset="0"/>
                <a:cs typeface="Times New Roman" panose="02020603050405020304" pitchFamily="18" charset="0"/>
              </a:rPr>
              <a:t>Better UI</a:t>
            </a:r>
          </a:p>
          <a:p>
            <a:r>
              <a:rPr lang="en-IN" dirty="0">
                <a:latin typeface="Times New Roman" panose="02020603050405020304" pitchFamily="18" charset="0"/>
                <a:cs typeface="Times New Roman" panose="02020603050405020304" pitchFamily="18" charset="0"/>
              </a:rPr>
              <a:t>More Features like temperature in </a:t>
            </a:r>
            <a:r>
              <a:rPr lang="en-IN" dirty="0" err="1">
                <a:latin typeface="Times New Roman" panose="02020603050405020304" pitchFamily="18" charset="0"/>
                <a:cs typeface="Times New Roman" panose="02020603050405020304" pitchFamily="18" charset="0"/>
              </a:rPr>
              <a:t>farenhite</a:t>
            </a:r>
            <a:r>
              <a:rPr lang="en-IN" dirty="0">
                <a:latin typeface="Times New Roman" panose="02020603050405020304" pitchFamily="18" charset="0"/>
                <a:cs typeface="Times New Roman" panose="02020603050405020304" pitchFamily="18" charset="0"/>
              </a:rPr>
              <a:t>, in kelvin etc</a:t>
            </a:r>
          </a:p>
          <a:p>
            <a:r>
              <a:rPr lang="en-IN" dirty="0">
                <a:latin typeface="Times New Roman" panose="02020603050405020304" pitchFamily="18" charset="0"/>
                <a:cs typeface="Times New Roman" panose="02020603050405020304" pitchFamily="18" charset="0"/>
              </a:rPr>
              <a:t>Also there is also a need of live map that can help a person access the map and search for the city by clicking on the map online only</a:t>
            </a:r>
          </a:p>
          <a:p>
            <a:r>
              <a:rPr lang="en-IN" dirty="0">
                <a:latin typeface="Times New Roman" panose="02020603050405020304" pitchFamily="18" charset="0"/>
                <a:cs typeface="Times New Roman" panose="02020603050405020304" pitchFamily="18" charset="0"/>
              </a:rPr>
              <a:t>The main disadvantage of this project is it is online and if the connection is not stable the </a:t>
            </a:r>
            <a:r>
              <a:rPr lang="en-IN" dirty="0" err="1">
                <a:latin typeface="Times New Roman" panose="02020603050405020304" pitchFamily="18" charset="0"/>
                <a:cs typeface="Times New Roman" panose="02020603050405020304" pitchFamily="18" charset="0"/>
              </a:rPr>
              <a:t>api</a:t>
            </a:r>
            <a:r>
              <a:rPr lang="en-IN" dirty="0">
                <a:latin typeface="Times New Roman" panose="02020603050405020304" pitchFamily="18" charset="0"/>
                <a:cs typeface="Times New Roman" panose="02020603050405020304" pitchFamily="18" charset="0"/>
              </a:rPr>
              <a:t> will not fetch the location so we can try making a log in which when the connection is </a:t>
            </a:r>
            <a:r>
              <a:rPr lang="en-IN" dirty="0" err="1">
                <a:latin typeface="Times New Roman" panose="02020603050405020304" pitchFamily="18" charset="0"/>
                <a:cs typeface="Times New Roman" panose="02020603050405020304" pitchFamily="18" charset="0"/>
              </a:rPr>
              <a:t>storng</a:t>
            </a:r>
            <a:r>
              <a:rPr lang="en-IN" dirty="0">
                <a:latin typeface="Times New Roman" panose="02020603050405020304" pitchFamily="18" charset="0"/>
                <a:cs typeface="Times New Roman" panose="02020603050405020304" pitchFamily="18" charset="0"/>
              </a:rPr>
              <a:t> it will store future weather in case if the internet is not stable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53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800" b="0" i="0" u="none" strike="noStrike" cap="none">
              <a:solidFill>
                <a:srgbClr val="FFFFFF"/>
              </a:solidFill>
              <a:latin typeface="Calibri"/>
              <a:ea typeface="Calibri"/>
              <a:cs typeface="Calibri"/>
              <a:sym typeface="Calibri"/>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8000" b="0" i="0" u="none" strike="noStrike" cap="none">
              <a:solidFill>
                <a:srgbClr val="FFFFFF"/>
              </a:solidFill>
              <a:latin typeface="Arial"/>
              <a:ea typeface="Arial"/>
              <a:cs typeface="Arial"/>
              <a:sym typeface="Arial"/>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4" name="Google Shape;214;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000"/>
              <a:buFont typeface="Times New Roman"/>
              <a:buNone/>
            </a:pPr>
            <a:r>
              <a:rPr lang="en-IN" sz="4000" b="1" u="sng" dirty="0">
                <a:solidFill>
                  <a:srgbClr val="FF0000"/>
                </a:solidFill>
                <a:latin typeface="Times New Roman" panose="02020603050405020304" pitchFamily="18" charset="0"/>
                <a:cs typeface="Times New Roman" panose="02020603050405020304" pitchFamily="18" charset="0"/>
              </a:rPr>
              <a:t>CONTENT</a:t>
            </a:r>
            <a:endParaRPr sz="4000" b="1" dirty="0">
              <a:solidFill>
                <a:srgbClr val="FF0000"/>
              </a:solidFill>
              <a:latin typeface="Times New Roman"/>
              <a:ea typeface="Times New Roman"/>
              <a:cs typeface="Times New Roman"/>
              <a:sym typeface="Times New Roman"/>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
        <p:nvSpPr>
          <p:cNvPr id="201" name="Google Shape;201;p2"/>
          <p:cNvSpPr txBox="1">
            <a:spLocks noGrp="1"/>
          </p:cNvSpPr>
          <p:nvPr>
            <p:ph type="body" idx="1"/>
          </p:nvPr>
        </p:nvSpPr>
        <p:spPr>
          <a:xfrm>
            <a:off x="394447" y="1639888"/>
            <a:ext cx="11152093" cy="46085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fontScale="92500" lnSpcReduction="10000"/>
          </a:bodyPr>
          <a:lstStyle/>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r>
              <a:rPr lang="en-US" sz="2400" b="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CLIENT IDENTIFICATION AND RECOGNITION OF NEED</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PREREQUISITES</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REQUIREMENTS OF THE PROJECT</a:t>
            </a:r>
          </a:p>
          <a:p>
            <a:r>
              <a:rPr lang="en-US" sz="2400" b="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TIMELINE OF PROJECTIN IN WEEKS</a:t>
            </a: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FEATURES OF PROJECT</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ADVANTAGE OF THE PROJECT</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OUTPUT OF THE PROJECT</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FUTURE SCOPE OF THE PROJECT</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FUTURE IMPROVEMENTS IN THIS PROJECT</a:t>
            </a:r>
          </a:p>
          <a:p>
            <a:pPr marL="0" lvl="0" indent="0" algn="l" rtl="0">
              <a:lnSpc>
                <a:spcPct val="90000"/>
              </a:lnSpc>
              <a:spcBef>
                <a:spcPts val="1000"/>
              </a:spcBef>
              <a:spcAft>
                <a:spcPts val="0"/>
              </a:spcAft>
              <a:buClr>
                <a:schemeClr val="dk1"/>
              </a:buClr>
              <a:buSzPct val="100000"/>
              <a:buNone/>
            </a:pPr>
            <a:endParaRPr sz="2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FC0B-75E7-B33A-700F-CE4723D1A52A}"/>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endParaRPr>
          </a:p>
        </p:txBody>
      </p:sp>
      <p:sp>
        <p:nvSpPr>
          <p:cNvPr id="3" name="Text Placeholder 2">
            <a:extLst>
              <a:ext uri="{FF2B5EF4-FFF2-40B4-BE49-F238E27FC236}">
                <a16:creationId xmlns:a16="http://schemas.microsoft.com/office/drawing/2014/main" id="{D6FC11BE-262C-A651-C852-92BE454DB462}"/>
              </a:ext>
            </a:extLst>
          </p:cNvPr>
          <p:cNvSpPr>
            <a:spLocks noGrp="1"/>
          </p:cNvSpPr>
          <p:nvPr>
            <p:ph type="body" idx="1"/>
          </p:nvPr>
        </p:nvSpPr>
        <p:spPr/>
        <p:txBody>
          <a:bodyPr/>
          <a:lstStyle/>
          <a:p>
            <a:pPr marL="114300" indent="0">
              <a:buNone/>
            </a:pPr>
            <a:r>
              <a:rPr lang="en-IN" sz="2400" dirty="0">
                <a:latin typeface="Times New Roman" panose="02020603050405020304" pitchFamily="18" charset="0"/>
                <a:cs typeface="Times New Roman" panose="02020603050405020304" pitchFamily="18" charset="0"/>
              </a:rPr>
              <a:t>Real Time Weather forecasting is an application of science and technology used to predict the conditions of the atmosphere for a given time and location. People have attempted to predict the weather informally for millennia because weather change occurs primarily due to air pressure, temperature, and moisture differences between one place to another. Weather forecasts are made by collecting quantitative data about the current state of the atmosphere, land, and ocean and using meteorology to project how the atmosphere will change at a given place.</a:t>
            </a:r>
          </a:p>
          <a:p>
            <a:pPr marL="114300" indent="0">
              <a:buNone/>
            </a:pPr>
            <a:endParaRPr lang="en-IN" dirty="0"/>
          </a:p>
        </p:txBody>
      </p:sp>
    </p:spTree>
    <p:extLst>
      <p:ext uri="{BB962C8B-B14F-4D97-AF65-F5344CB8AC3E}">
        <p14:creationId xmlns:p14="http://schemas.microsoft.com/office/powerpoint/2010/main" val="312714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646E-024C-B29F-7E62-48D552D54377}"/>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OBJECTIVE</a:t>
            </a:r>
            <a:endParaRPr lang="en-IN" dirty="0">
              <a:solidFill>
                <a:srgbClr val="FF0000"/>
              </a:solidFill>
            </a:endParaRPr>
          </a:p>
        </p:txBody>
      </p:sp>
      <p:sp>
        <p:nvSpPr>
          <p:cNvPr id="3" name="Text Placeholder 2">
            <a:extLst>
              <a:ext uri="{FF2B5EF4-FFF2-40B4-BE49-F238E27FC236}">
                <a16:creationId xmlns:a16="http://schemas.microsoft.com/office/drawing/2014/main" id="{671F26FE-0322-7611-B8B6-DE0E9DCA86A0}"/>
              </a:ext>
            </a:extLst>
          </p:cNvPr>
          <p:cNvSpPr>
            <a:spLocks noGrp="1"/>
          </p:cNvSpPr>
          <p:nvPr>
            <p:ph type="body" idx="1"/>
          </p:nvPr>
        </p:nvSpPr>
        <p:spPr/>
        <p:txBody>
          <a:bodyPr>
            <a:normAutofit lnSpcReduction="10000"/>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The purpose of a weather forecast is to provide as accurate as possible prediction of what the weather will be like in the near future.</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They are important to most aspects of day-to-day life, including aviation, boating, other modes of transportation, farming, tourism, sports, etc. Without accurate weather forecasts people involved in activities like the ones I've listed may end up in dangerous situations they were unprepared for and end up injured or worse.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Weather is forecasted by taking measurements of various atmospheric conditions and formulating an interpretation of how these atmospheric conditions will react with each other. These measurements include how much moisture is in the air, the air temperature and the air pressure, plus others from numerous ground locations as well as vertically above those locations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845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EA9E-D8CE-8006-90A7-222B4E340363}"/>
              </a:ext>
            </a:extLst>
          </p:cNvPr>
          <p:cNvSpPr>
            <a:spLocks noGrp="1"/>
          </p:cNvSpPr>
          <p:nvPr>
            <p:ph type="title"/>
          </p:nvPr>
        </p:nvSpPr>
        <p:spPr/>
        <p:txBody>
          <a:bodyPr/>
          <a:lstStyle/>
          <a:p>
            <a:pPr algn="ctr"/>
            <a:r>
              <a:rPr lang="en-US" b="1" u="sng"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Client Identification and Recognition of Need</a:t>
            </a:r>
            <a:endParaRPr lang="en-IN" dirty="0">
              <a:solidFill>
                <a:srgbClr val="FF0000"/>
              </a:solidFill>
            </a:endParaRPr>
          </a:p>
        </p:txBody>
      </p:sp>
      <p:sp>
        <p:nvSpPr>
          <p:cNvPr id="3" name="Text Placeholder 2">
            <a:extLst>
              <a:ext uri="{FF2B5EF4-FFF2-40B4-BE49-F238E27FC236}">
                <a16:creationId xmlns:a16="http://schemas.microsoft.com/office/drawing/2014/main" id="{A3FAE12D-FFCB-5962-E7CF-956070750BAC}"/>
              </a:ext>
            </a:extLst>
          </p:cNvPr>
          <p:cNvSpPr>
            <a:spLocks noGrp="1"/>
          </p:cNvSpPr>
          <p:nvPr>
            <p:ph type="body" idx="1"/>
          </p:nvPr>
        </p:nvSpPr>
        <p:spPr/>
        <p:txBody>
          <a:bodyPr>
            <a:normAutofit/>
          </a:bodyPr>
          <a:lstStyle/>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Weather is something everybody deals with, and accurate data of it like what is coming can help people to make correct decisions. Undoubtedly, weather forecasting has come a long way, helping people to know about weather conditions. So, if you are in an area where weather frequently changes from sunny to torrential rain in a matter of minutes, then what is the easiest way to make sure to be prepared for. A suitable answer is a weather application. The best weather apps for Android are like pocket weather channels, and they do not just tell anyone when the sun is going to shine and the rain is going to fall, these apps tell us the wind speed, the UV level, humidity levels, and even “feels like” temperature to account for the dreaded wind chill. So, if you as a startup have made-up your mind to develop your own weather application like AccuWeather and NOAA Weather Radar, here, we have mentioned top three features that you can consider.</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28476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CE06-2689-5903-4274-71678BB9D2BA}"/>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PREREQUISITES</a:t>
            </a:r>
            <a:endParaRPr lang="en-IN" dirty="0">
              <a:solidFill>
                <a:srgbClr val="FF0000"/>
              </a:solidFill>
            </a:endParaRPr>
          </a:p>
        </p:txBody>
      </p:sp>
      <p:sp>
        <p:nvSpPr>
          <p:cNvPr id="3" name="Text Placeholder 2">
            <a:extLst>
              <a:ext uri="{FF2B5EF4-FFF2-40B4-BE49-F238E27FC236}">
                <a16:creationId xmlns:a16="http://schemas.microsoft.com/office/drawing/2014/main" id="{49EF9EC5-69CC-CAA5-E6EB-3C0227CF824C}"/>
              </a:ext>
            </a:extLst>
          </p:cNvPr>
          <p:cNvSpPr>
            <a:spLocks noGrp="1"/>
          </p:cNvSpPr>
          <p:nvPr>
            <p:ph type="body" idx="1"/>
          </p:nvPr>
        </p:nvSpPr>
        <p:spPr>
          <a:xfrm>
            <a:off x="838200" y="1825624"/>
            <a:ext cx="10515600" cy="4449051"/>
          </a:xfrm>
        </p:spPr>
        <p:txBody>
          <a:bodyPr>
            <a:normAutofit fontScale="92500" lnSpcReduction="10000"/>
          </a:bodyPr>
          <a:lstStyle/>
          <a:p>
            <a:pPr lvl="0"/>
            <a:r>
              <a:rPr lang="en-IN" b="1" dirty="0">
                <a:latin typeface="Times New Roman" panose="02020603050405020304" pitchFamily="18" charset="0"/>
                <a:cs typeface="Times New Roman" panose="02020603050405020304" pitchFamily="18" charset="0"/>
              </a:rPr>
              <a:t>HTML:-</a:t>
            </a:r>
            <a:r>
              <a:rPr lang="en-US" b="1" i="0" dirty="0">
                <a:latin typeface="Times New Roman" panose="02020603050405020304" pitchFamily="18" charset="0"/>
                <a:cs typeface="Times New Roman" panose="02020603050405020304" pitchFamily="18" charset="0"/>
              </a:rPr>
              <a:t> </a:t>
            </a:r>
          </a:p>
          <a:p>
            <a:pPr marL="0" lvl="0" indent="0">
              <a:buNone/>
            </a:pPr>
            <a:r>
              <a:rPr lang="en-US" b="0" i="0" dirty="0">
                <a:latin typeface="Times New Roman" panose="02020603050405020304" pitchFamily="18" charset="0"/>
                <a:cs typeface="Times New Roman" panose="02020603050405020304" pitchFamily="18" charset="0"/>
              </a:rPr>
              <a:t>HTML is the standard markup language for web pages. With HTML we can create our own Website.</a:t>
            </a:r>
            <a:endParaRPr lang="en-IN"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CSS:-</a:t>
            </a:r>
            <a:r>
              <a:rPr lang="en-US" b="1" i="0" dirty="0">
                <a:latin typeface="Times New Roman" panose="02020603050405020304" pitchFamily="18" charset="0"/>
                <a:cs typeface="Times New Roman" panose="02020603050405020304" pitchFamily="18" charset="0"/>
              </a:rPr>
              <a:t> </a:t>
            </a:r>
          </a:p>
          <a:p>
            <a:pPr marL="0" lvl="0" indent="0" algn="just">
              <a:buNone/>
            </a:pPr>
            <a:r>
              <a:rPr lang="en-US" b="0" i="0" dirty="0">
                <a:latin typeface="Times New Roman" panose="02020603050405020304" pitchFamily="18" charset="0"/>
                <a:cs typeface="Times New Roman" panose="02020603050405020304" pitchFamily="18" charset="0"/>
              </a:rPr>
              <a:t>CSS stands for Cascading </a:t>
            </a:r>
            <a:r>
              <a:rPr lang="en-US" dirty="0">
                <a:latin typeface="Times New Roman" panose="02020603050405020304" pitchFamily="18" charset="0"/>
                <a:cs typeface="Times New Roman" panose="02020603050405020304" pitchFamily="18" charset="0"/>
              </a:rPr>
              <a:t>s</a:t>
            </a:r>
            <a:r>
              <a:rPr lang="en-US" b="0" i="0" dirty="0">
                <a:latin typeface="Times New Roman" panose="02020603050405020304" pitchFamily="18" charset="0"/>
                <a:cs typeface="Times New Roman" panose="02020603050405020304" pitchFamily="18" charset="0"/>
              </a:rPr>
              <a:t>tyle </a:t>
            </a:r>
            <a:r>
              <a:rPr lang="en-US" dirty="0">
                <a:latin typeface="Times New Roman" panose="02020603050405020304" pitchFamily="18" charset="0"/>
                <a:cs typeface="Times New Roman" panose="02020603050405020304" pitchFamily="18" charset="0"/>
              </a:rPr>
              <a:t>s</a:t>
            </a:r>
            <a:r>
              <a:rPr lang="en-US" b="0" i="0" dirty="0">
                <a:latin typeface="Times New Roman" panose="02020603050405020304" pitchFamily="18" charset="0"/>
                <a:cs typeface="Times New Roman" panose="02020603050405020304" pitchFamily="18" charset="0"/>
              </a:rPr>
              <a:t>heets. CSS saves a lot of work. It can control the layout of multiple web pages all at once. It used to design the web page.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JavaScript:-</a:t>
            </a:r>
          </a:p>
          <a:p>
            <a:pPr marL="0" indent="0">
              <a:buNone/>
            </a:pPr>
            <a:r>
              <a:rPr lang="en-US" b="0" i="0" dirty="0">
                <a:latin typeface="Times New Roman" panose="02020603050405020304" pitchFamily="18" charset="0"/>
                <a:cs typeface="Times New Roman" panose="02020603050405020304" pitchFamily="18" charset="0"/>
              </a:rPr>
              <a:t> JavaScript is a lightweight, interpreted programming language. It is designed for creating network-centric applications.</a:t>
            </a:r>
            <a:endParaRPr lang="en-IN" dirty="0">
              <a:latin typeface="Times New Roman" panose="02020603050405020304" pitchFamily="18" charset="0"/>
              <a:cs typeface="Times New Roman" panose="02020603050405020304" pitchFamily="18" charset="0"/>
            </a:endParaRPr>
          </a:p>
          <a:p>
            <a:r>
              <a:rPr lang="en-US" b="1" i="0" dirty="0">
                <a:latin typeface="Times New Roman" panose="02020603050405020304" pitchFamily="18" charset="0"/>
                <a:cs typeface="Times New Roman" panose="02020603050405020304" pitchFamily="18" charset="0"/>
              </a:rPr>
              <a:t>API:- </a:t>
            </a:r>
          </a:p>
          <a:p>
            <a:pPr marL="0" indent="0">
              <a:buNone/>
            </a:pPr>
            <a:r>
              <a:rPr lang="en-US" i="0" dirty="0">
                <a:latin typeface="Times New Roman" panose="02020603050405020304" pitchFamily="18" charset="0"/>
                <a:cs typeface="Times New Roman" panose="02020603050405020304" pitchFamily="18" charset="0"/>
              </a:rPr>
              <a:t>API stands for application programming interface, which is a set of definitions and protocols for building and integrating application software.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79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139-5BA4-D95D-6AE7-F0C20390BF57}"/>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REQUIREMENTS OF THE PROJECT</a:t>
            </a:r>
            <a:endParaRPr lang="en-IN" dirty="0">
              <a:solidFill>
                <a:srgbClr val="FF0000"/>
              </a:solidFill>
            </a:endParaRPr>
          </a:p>
        </p:txBody>
      </p:sp>
      <p:graphicFrame>
        <p:nvGraphicFramePr>
          <p:cNvPr id="5" name="Content Placeholder 4">
            <a:extLst>
              <a:ext uri="{FF2B5EF4-FFF2-40B4-BE49-F238E27FC236}">
                <a16:creationId xmlns:a16="http://schemas.microsoft.com/office/drawing/2014/main" id="{BCAAFF4A-3C9B-996D-7F61-FDC65FF6106F}"/>
              </a:ext>
            </a:extLst>
          </p:cNvPr>
          <p:cNvGraphicFramePr>
            <a:graphicFrameLocks noGrp="1"/>
          </p:cNvGraphicFramePr>
          <p:nvPr>
            <p:ph idx="1"/>
            <p:extLst>
              <p:ext uri="{D42A27DB-BD31-4B8C-83A1-F6EECF244321}">
                <p14:modId xmlns:p14="http://schemas.microsoft.com/office/powerpoint/2010/main" val="3598060395"/>
              </p:ext>
            </p:extLst>
          </p:nvPr>
        </p:nvGraphicFramePr>
        <p:xfrm>
          <a:off x="443476" y="1795922"/>
          <a:ext cx="9613861" cy="4696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61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6DA9-3E4C-83A4-B60D-66E915420EA2}"/>
              </a:ext>
            </a:extLst>
          </p:cNvPr>
          <p:cNvSpPr>
            <a:spLocks noGrp="1"/>
          </p:cNvSpPr>
          <p:nvPr>
            <p:ph type="title"/>
          </p:nvPr>
        </p:nvSpPr>
        <p:spPr>
          <a:xfrm>
            <a:off x="701566" y="249511"/>
            <a:ext cx="8824415" cy="1325563"/>
          </a:xfrm>
        </p:spPr>
        <p:txBody>
          <a:bodyPr/>
          <a:lstStyle/>
          <a:p>
            <a:pPr algn="ctr"/>
            <a:r>
              <a:rPr lang="en-US" sz="4400" b="1" u="sng"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Timeline of the project in weeks.</a:t>
            </a:r>
            <a:br>
              <a:rPr lang="en-IN" sz="4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solidFill>
                <a:srgbClr val="FF0000"/>
              </a:solidFill>
            </a:endParaRPr>
          </a:p>
        </p:txBody>
      </p:sp>
      <p:graphicFrame>
        <p:nvGraphicFramePr>
          <p:cNvPr id="6" name="Content Placeholder 7">
            <a:extLst>
              <a:ext uri="{FF2B5EF4-FFF2-40B4-BE49-F238E27FC236}">
                <a16:creationId xmlns:a16="http://schemas.microsoft.com/office/drawing/2014/main" id="{7DBA4C81-75A2-DB17-46CE-9E4FE32428AC}"/>
              </a:ext>
            </a:extLst>
          </p:cNvPr>
          <p:cNvGraphicFramePr>
            <a:graphicFrameLocks noGrp="1"/>
          </p:cNvGraphicFramePr>
          <p:nvPr>
            <p:ph idx="1"/>
            <p:extLst>
              <p:ext uri="{D42A27DB-BD31-4B8C-83A1-F6EECF244321}">
                <p14:modId xmlns:p14="http://schemas.microsoft.com/office/powerpoint/2010/main" val="1132194369"/>
              </p:ext>
            </p:extLst>
          </p:nvPr>
        </p:nvGraphicFramePr>
        <p:xfrm>
          <a:off x="373980" y="1690688"/>
          <a:ext cx="11292502" cy="5053306"/>
        </p:xfrm>
        <a:graphic>
          <a:graphicData uri="http://schemas.openxmlformats.org/drawingml/2006/table">
            <a:tbl>
              <a:tblPr firstRow="1" firstCol="1" bandRow="1">
                <a:tableStyleId>{9D7B26C5-4107-4FEC-AEDC-1716B250A1EF}</a:tableStyleId>
              </a:tblPr>
              <a:tblGrid>
                <a:gridCol w="2228380">
                  <a:extLst>
                    <a:ext uri="{9D8B030D-6E8A-4147-A177-3AD203B41FA5}">
                      <a16:colId xmlns:a16="http://schemas.microsoft.com/office/drawing/2014/main" val="1928114875"/>
                    </a:ext>
                  </a:extLst>
                </a:gridCol>
                <a:gridCol w="9064122">
                  <a:extLst>
                    <a:ext uri="{9D8B030D-6E8A-4147-A177-3AD203B41FA5}">
                      <a16:colId xmlns:a16="http://schemas.microsoft.com/office/drawing/2014/main" val="1418091323"/>
                    </a:ext>
                  </a:extLst>
                </a:gridCol>
              </a:tblGrid>
              <a:tr h="928600">
                <a:tc>
                  <a:txBody>
                    <a:bodyPr/>
                    <a:lstStyle/>
                    <a:p>
                      <a:pPr algn="ctr">
                        <a:lnSpc>
                          <a:spcPct val="150000"/>
                        </a:lnSpc>
                      </a:pPr>
                      <a:r>
                        <a:rPr lang="en-US" sz="1600" b="1" dirty="0">
                          <a:effectLst/>
                        </a:rPr>
                        <a:t>NUMBER OF WEEKS</a:t>
                      </a:r>
                      <a:endParaRPr lang="en-IN" sz="1600" b="1" dirty="0">
                        <a:effectLst/>
                      </a:endParaRPr>
                    </a:p>
                    <a:p>
                      <a:pPr marL="457200">
                        <a:lnSpc>
                          <a:spcPct val="150000"/>
                        </a:lnSpc>
                        <a:spcAft>
                          <a:spcPts val="1000"/>
                        </a:spcAft>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algn="ctr">
                        <a:lnSpc>
                          <a:spcPct val="150000"/>
                        </a:lnSpc>
                      </a:pPr>
                      <a:r>
                        <a:rPr lang="en-US" sz="1600" b="1" dirty="0">
                          <a:effectLst/>
                        </a:rPr>
                        <a:t>TASK TO BE DONE</a:t>
                      </a:r>
                      <a:endParaRPr lang="en-IN" sz="1600" b="1" dirty="0">
                        <a:effectLst/>
                      </a:endParaRPr>
                    </a:p>
                    <a:p>
                      <a:pPr marL="457200">
                        <a:lnSpc>
                          <a:spcPct val="150000"/>
                        </a:lnSpc>
                        <a:spcAft>
                          <a:spcPts val="1000"/>
                        </a:spcAft>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2607477255"/>
                  </a:ext>
                </a:extLst>
              </a:tr>
              <a:tr h="606193">
                <a:tc>
                  <a:txBody>
                    <a:bodyPr/>
                    <a:lstStyle/>
                    <a:p>
                      <a:pPr algn="ctr">
                        <a:lnSpc>
                          <a:spcPct val="150000"/>
                        </a:lnSpc>
                      </a:pPr>
                      <a:r>
                        <a:rPr lang="en-US" sz="1600" b="1" dirty="0">
                          <a:effectLst/>
                        </a:rPr>
                        <a:t>1-2</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Selecting Project From basket, Research work, Selecting team members.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2319292541"/>
                  </a:ext>
                </a:extLst>
              </a:tr>
              <a:tr h="606193">
                <a:tc>
                  <a:txBody>
                    <a:bodyPr/>
                    <a:lstStyle/>
                    <a:p>
                      <a:pPr algn="ctr">
                        <a:lnSpc>
                          <a:spcPct val="150000"/>
                        </a:lnSpc>
                      </a:pPr>
                      <a:r>
                        <a:rPr lang="en-US" sz="1600" b="1" dirty="0">
                          <a:effectLst/>
                        </a:rPr>
                        <a:t>2-3</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Selecting the title of project Real Time Weather API  and starting the working on frontend of Website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1658622604"/>
                  </a:ext>
                </a:extLst>
              </a:tr>
              <a:tr h="606193">
                <a:tc>
                  <a:txBody>
                    <a:bodyPr/>
                    <a:lstStyle/>
                    <a:p>
                      <a:pPr algn="ctr">
                        <a:lnSpc>
                          <a:spcPct val="150000"/>
                        </a:lnSpc>
                      </a:pPr>
                      <a:r>
                        <a:rPr lang="en-US" sz="1600" b="1" dirty="0">
                          <a:effectLst/>
                        </a:rPr>
                        <a:t>3-4</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Completing the frontend part and starting working API.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1312054647"/>
                  </a:ext>
                </a:extLst>
              </a:tr>
              <a:tr h="606193">
                <a:tc>
                  <a:txBody>
                    <a:bodyPr/>
                    <a:lstStyle/>
                    <a:p>
                      <a:pPr algn="ctr">
                        <a:lnSpc>
                          <a:spcPct val="150000"/>
                        </a:lnSpc>
                      </a:pPr>
                      <a:r>
                        <a:rPr lang="en-US" sz="1600" b="1" dirty="0">
                          <a:effectLst/>
                        </a:rPr>
                        <a:t>4-7</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Design the UI/UX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3502293476"/>
                  </a:ext>
                </a:extLst>
              </a:tr>
              <a:tr h="606193">
                <a:tc>
                  <a:txBody>
                    <a:bodyPr/>
                    <a:lstStyle/>
                    <a:p>
                      <a:pPr algn="ctr">
                        <a:lnSpc>
                          <a:spcPct val="150000"/>
                        </a:lnSpc>
                      </a:pPr>
                      <a:r>
                        <a:rPr lang="en-US" sz="1600" b="1" dirty="0">
                          <a:effectLst/>
                        </a:rPr>
                        <a:t>7-8</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Working on the CSS part of the frontend.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1447376791"/>
                  </a:ext>
                </a:extLst>
              </a:tr>
              <a:tr h="606193">
                <a:tc>
                  <a:txBody>
                    <a:bodyPr/>
                    <a:lstStyle/>
                    <a:p>
                      <a:pPr algn="ctr">
                        <a:lnSpc>
                          <a:spcPct val="150000"/>
                        </a:lnSpc>
                      </a:pPr>
                      <a:r>
                        <a:rPr lang="en-US" sz="1600" b="1" dirty="0">
                          <a:effectLst/>
                        </a:rPr>
                        <a:t>8-9</a:t>
                      </a:r>
                      <a:endParaRPr lang="en-IN" sz="1600" b="1" dirty="0">
                        <a:effectLst/>
                      </a:endParaRPr>
                    </a:p>
                    <a:p>
                      <a:pPr marL="457200">
                        <a:lnSpc>
                          <a:spcPct val="150000"/>
                        </a:lnSpc>
                      </a:pPr>
                      <a:r>
                        <a:rPr lang="en-US"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tc>
                  <a:txBody>
                    <a:bodyPr/>
                    <a:lstStyle/>
                    <a:p>
                      <a:pPr marL="457200">
                        <a:lnSpc>
                          <a:spcPct val="150000"/>
                        </a:lnSpc>
                        <a:spcAft>
                          <a:spcPts val="1000"/>
                        </a:spcAft>
                      </a:pPr>
                      <a:r>
                        <a:rPr lang="en-US" sz="1600" b="1" dirty="0">
                          <a:effectLst/>
                        </a:rPr>
                        <a:t>Debugging and testing</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845" marR="31845" marT="0" marB="0"/>
                </a:tc>
                <a:extLst>
                  <a:ext uri="{0D108BD9-81ED-4DB2-BD59-A6C34878D82A}">
                    <a16:rowId xmlns:a16="http://schemas.microsoft.com/office/drawing/2014/main" val="3741685520"/>
                  </a:ext>
                </a:extLst>
              </a:tr>
            </a:tbl>
          </a:graphicData>
        </a:graphic>
      </p:graphicFrame>
    </p:spTree>
    <p:extLst>
      <p:ext uri="{BB962C8B-B14F-4D97-AF65-F5344CB8AC3E}">
        <p14:creationId xmlns:p14="http://schemas.microsoft.com/office/powerpoint/2010/main" val="85315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FB08-87AB-A892-36DF-6D5CA97BC8A9}"/>
              </a:ext>
            </a:extLst>
          </p:cNvPr>
          <p:cNvSpPr>
            <a:spLocks noGrp="1"/>
          </p:cNvSpPr>
          <p:nvPr>
            <p:ph type="title"/>
          </p:nvPr>
        </p:nvSpPr>
        <p:spPr/>
        <p:txBody>
          <a:bodyPr/>
          <a:lstStyle/>
          <a:p>
            <a:pPr algn="ctr"/>
            <a:r>
              <a:rPr lang="en-IN" sz="4400" b="1" u="sng" dirty="0">
                <a:solidFill>
                  <a:srgbClr val="FF0000"/>
                </a:solidFill>
                <a:latin typeface="Times New Roman" panose="02020603050405020304" pitchFamily="18" charset="0"/>
                <a:cs typeface="Times New Roman" panose="02020603050405020304" pitchFamily="18" charset="0"/>
              </a:rPr>
              <a:t>FEATURES OF THE PROJECT</a:t>
            </a:r>
            <a:endParaRPr lang="en-IN" dirty="0">
              <a:solidFill>
                <a:srgbClr val="FF0000"/>
              </a:solidFill>
            </a:endParaRPr>
          </a:p>
        </p:txBody>
      </p:sp>
      <p:graphicFrame>
        <p:nvGraphicFramePr>
          <p:cNvPr id="4" name="Content Placeholder 6">
            <a:extLst>
              <a:ext uri="{FF2B5EF4-FFF2-40B4-BE49-F238E27FC236}">
                <a16:creationId xmlns:a16="http://schemas.microsoft.com/office/drawing/2014/main" id="{8E6F00B2-BD0D-5963-80D3-A767EB456D15}"/>
              </a:ext>
            </a:extLst>
          </p:cNvPr>
          <p:cNvGraphicFramePr>
            <a:graphicFrameLocks/>
          </p:cNvGraphicFramePr>
          <p:nvPr>
            <p:extLst>
              <p:ext uri="{D42A27DB-BD31-4B8C-83A1-F6EECF244321}">
                <p14:modId xmlns:p14="http://schemas.microsoft.com/office/powerpoint/2010/main" val="2299408488"/>
              </p:ext>
            </p:extLst>
          </p:nvPr>
        </p:nvGraphicFramePr>
        <p:xfrm>
          <a:off x="556054" y="2051222"/>
          <a:ext cx="10453815" cy="4707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758002"/>
      </p:ext>
    </p:extLst>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1131</Words>
  <Application>Microsoft Office PowerPoint</Application>
  <PresentationFormat>Widescreen</PresentationFormat>
  <Paragraphs>111</Paragraphs>
  <Slides>14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Times New Roman</vt:lpstr>
      <vt:lpstr>Theme1</vt:lpstr>
      <vt:lpstr>Contents Slide Master</vt:lpstr>
      <vt:lpstr>PowerPoint Presentation</vt:lpstr>
      <vt:lpstr>CONTENT</vt:lpstr>
      <vt:lpstr>INTRODUCTION</vt:lpstr>
      <vt:lpstr>OBJECTIVE</vt:lpstr>
      <vt:lpstr>Client Identification and Recognition of Need</vt:lpstr>
      <vt:lpstr>PREREQUISITES</vt:lpstr>
      <vt:lpstr>REQUIREMENTS OF THE PROJECT</vt:lpstr>
      <vt:lpstr>Timeline of the project in weeks. </vt:lpstr>
      <vt:lpstr>FEATURES OF THE PROJECT</vt:lpstr>
      <vt:lpstr>ADVANTAGE OF THE PROJECT</vt:lpstr>
      <vt:lpstr>OUTPUT OF THE PROJECT</vt:lpstr>
      <vt:lpstr>FUTURE SCOPE OF THE PROJECT</vt:lpstr>
      <vt:lpstr>FUTURE IMPROVEMENT IN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Subham</cp:lastModifiedBy>
  <cp:revision>8</cp:revision>
  <dcterms:created xsi:type="dcterms:W3CDTF">2022-02-08T16:48:04Z</dcterms:created>
  <dcterms:modified xsi:type="dcterms:W3CDTF">2022-11-09T06:38:15Z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1033-11.2.0.10463</vt:lpwstr>
  </property>
</Properties>
</file>