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08724-F489-4887-BECD-6A9D6A677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ECE750-E29E-4B76-9C67-62B8D023C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FA331E-F92E-46EA-82F0-729E899A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36C-79B3-41F7-B9E4-05114FD60668}" type="datetimeFigureOut">
              <a:rPr lang="de-AT" smtClean="0"/>
              <a:t>25.03.2021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1BCCEA-E99A-4768-ADE3-AAF1A8AF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0A0FB4-57E9-41CF-B13E-5B8CFAF5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8F2-9477-4ED1-916C-4EED875C3B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761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66FDA-2912-4AF3-AE5D-D877A301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5F523A-20BC-419A-AE2E-7B74B6A72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DFBB6A-2FED-4714-957C-F18F6198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36C-79B3-41F7-B9E4-05114FD60668}" type="datetimeFigureOut">
              <a:rPr lang="de-AT" smtClean="0"/>
              <a:t>25.03.2021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289AF-0D7A-4D5A-BFFE-B378053B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D0177-84A1-48DA-A655-A749CC8F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8F2-9477-4ED1-916C-4EED875C3B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389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CCB7BA-1B42-4E93-8D8A-7BC901643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8DAE93-C9D6-43B0-95F5-698AABFD7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33B7B6-53D5-49A9-BA34-2C479D26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36C-79B3-41F7-B9E4-05114FD60668}" type="datetimeFigureOut">
              <a:rPr lang="de-AT" smtClean="0"/>
              <a:t>25.03.2021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3A8D2C-1694-4D4A-AF00-8FD4F4D7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65F015-9AFF-47B2-9856-34AA7C6C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8F2-9477-4ED1-916C-4EED875C3B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842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AB0B8-AF98-40E0-88F3-8124EEC3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0461BD-7668-4A92-A5AB-830067746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20C49-092F-4138-A3FE-5C4489BA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36C-79B3-41F7-B9E4-05114FD60668}" type="datetimeFigureOut">
              <a:rPr lang="de-AT" smtClean="0"/>
              <a:t>25.03.2021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9B6BF-1129-4F3E-AD65-54EA682C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DDE183-DDBD-46C7-9EA1-73CA2C38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8F2-9477-4ED1-916C-4EED875C3B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985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E4456-5D91-4669-8514-2EC9D6A6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AD30CB-E426-47E4-8696-553B7204B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084125-2B5C-4F14-A317-A2B99AF8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36C-79B3-41F7-B9E4-05114FD60668}" type="datetimeFigureOut">
              <a:rPr lang="de-AT" smtClean="0"/>
              <a:t>25.03.2021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410215-C6B7-447C-A858-13975A90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FC3C4-CFA4-4A68-8C64-664D7C68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8F2-9477-4ED1-916C-4EED875C3B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647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CB24E-5AC1-4232-8B47-5E3E807B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09D74-3663-45ED-91A4-C817F2F04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DDDC4A-7BA4-4C66-A0F2-8C98BAE6F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E27809-3172-48DF-8CBF-A1FB5F12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36C-79B3-41F7-B9E4-05114FD60668}" type="datetimeFigureOut">
              <a:rPr lang="de-AT" smtClean="0"/>
              <a:t>25.03.2021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3B57FD-F47B-4867-BAE8-181CA652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7081DC-0C7C-4745-82D8-6646F692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8F2-9477-4ED1-916C-4EED875C3B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338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801AB-16C5-45CB-93DB-0F91EDFD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70B2D8-C8DB-4EC4-A74B-CCBC38E7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69260E-76B2-4371-9A77-5576BB528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6501F6-BA51-4100-999F-AC3E26474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22BC35-72D3-475B-BB4B-85498074E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C9BDC9-6A9B-48ED-8831-07AA9B74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36C-79B3-41F7-B9E4-05114FD60668}" type="datetimeFigureOut">
              <a:rPr lang="de-AT" smtClean="0"/>
              <a:t>25.03.2021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371B69-0A0C-43F0-8B76-493C902B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7024A2-55AF-4521-8700-C7CC4498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8F2-9477-4ED1-916C-4EED875C3B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410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5EFF8-1126-42EC-8FE7-90791D7C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05733-C076-4F48-BA7D-C5414235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36C-79B3-41F7-B9E4-05114FD60668}" type="datetimeFigureOut">
              <a:rPr lang="de-AT" smtClean="0"/>
              <a:t>25.03.2021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792D30-3B5D-45F5-9E63-576816EF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4527B1-1F12-4A06-8BA2-047BB6B7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8F2-9477-4ED1-916C-4EED875C3B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004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7F5511-2218-455F-8AE6-F87D63D0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36C-79B3-41F7-B9E4-05114FD60668}" type="datetimeFigureOut">
              <a:rPr lang="de-AT" smtClean="0"/>
              <a:t>25.03.2021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054AB3-0C05-4FEA-955A-1FE9E873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99305E-2124-4051-8466-4A86DED7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8F2-9477-4ED1-916C-4EED875C3B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017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29A09-0221-4F58-9B18-8A47A1D8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44F137-34E5-4136-9645-BB83D435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63393D-694F-4EF2-B565-E56CC2FAF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71C12B-3DDB-4483-B842-F49649E0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36C-79B3-41F7-B9E4-05114FD60668}" type="datetimeFigureOut">
              <a:rPr lang="de-AT" smtClean="0"/>
              <a:t>25.03.2021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0952A1-8B4F-4DF9-801F-66CA4F0D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3E8B80-3514-42CB-9D2A-30BA5413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8F2-9477-4ED1-916C-4EED875C3B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162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D6831-DD29-45BF-B3D6-72D508FC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929673D-B74E-45D9-8450-4F6F6E6A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36D8A8-101A-45FA-A267-09FCE474D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5DA02D-AF58-4E25-8B21-B839CE95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36C-79B3-41F7-B9E4-05114FD60668}" type="datetimeFigureOut">
              <a:rPr lang="de-AT" smtClean="0"/>
              <a:t>25.03.2021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53EAAD-C4CE-426E-B6AA-C4E3C6CF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84E981-3BD1-4D52-9331-6D3D1C83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8F2-9477-4ED1-916C-4EED875C3B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542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4DE3D1-8987-4F8E-8A66-E297BFED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55D2D2-7031-4FFA-BAF1-1BB70997D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4323C3-3BAB-4388-93AB-3F004D958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D536C-79B3-41F7-B9E4-05114FD60668}" type="datetimeFigureOut">
              <a:rPr lang="de-AT" smtClean="0"/>
              <a:t>25.03.2021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07B31-A1F0-4243-B7C4-DE8F847F8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8B7A2E-4929-46FD-9EF8-3F15F65FF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78F2-9477-4ED1-916C-4EED875C3B0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00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2ECBB44-2377-45F2-A253-254F72F87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8"/>
          <a:stretch/>
        </p:blipFill>
        <p:spPr>
          <a:xfrm>
            <a:off x="0" y="735496"/>
            <a:ext cx="12192000" cy="596375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BCC04156-6515-4F0C-9A56-4C15FD8F2E9D}"/>
              </a:ext>
            </a:extLst>
          </p:cNvPr>
          <p:cNvSpPr/>
          <p:nvPr/>
        </p:nvSpPr>
        <p:spPr>
          <a:xfrm>
            <a:off x="1" y="235974"/>
            <a:ext cx="12192000" cy="662202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AT" b="1" dirty="0">
                <a:solidFill>
                  <a:schemeClr val="tx1"/>
                </a:solidFill>
              </a:rPr>
              <a:t>Div1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3AE63BC-8F96-4BB7-BA19-63F9BBBEFF14}"/>
              </a:ext>
            </a:extLst>
          </p:cNvPr>
          <p:cNvSpPr/>
          <p:nvPr/>
        </p:nvSpPr>
        <p:spPr>
          <a:xfrm>
            <a:off x="99390" y="586685"/>
            <a:ext cx="12036287" cy="914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AT" b="1" dirty="0">
                <a:solidFill>
                  <a:schemeClr val="tx1"/>
                </a:solidFill>
              </a:rPr>
              <a:t>Div2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B0978B1-8B9A-41C3-BDEE-8E5111F1B0B1}"/>
              </a:ext>
            </a:extLst>
          </p:cNvPr>
          <p:cNvSpPr/>
          <p:nvPr/>
        </p:nvSpPr>
        <p:spPr>
          <a:xfrm>
            <a:off x="99390" y="1543406"/>
            <a:ext cx="12036287" cy="1229611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AT" b="1" dirty="0">
                <a:solidFill>
                  <a:schemeClr val="tx1"/>
                </a:solidFill>
              </a:rPr>
              <a:t>Div3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8D0A8F4-AB4D-4BC5-A527-9396BCCCB4D3}"/>
              </a:ext>
            </a:extLst>
          </p:cNvPr>
          <p:cNvSpPr/>
          <p:nvPr/>
        </p:nvSpPr>
        <p:spPr>
          <a:xfrm>
            <a:off x="99389" y="2815339"/>
            <a:ext cx="12036287" cy="1001288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AT" b="1" dirty="0">
                <a:solidFill>
                  <a:schemeClr val="tx1"/>
                </a:solidFill>
              </a:rPr>
              <a:t>Div3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638ACC8-BD9E-4488-9E66-236DA7579750}"/>
              </a:ext>
            </a:extLst>
          </p:cNvPr>
          <p:cNvSpPr/>
          <p:nvPr/>
        </p:nvSpPr>
        <p:spPr>
          <a:xfrm>
            <a:off x="99389" y="3858948"/>
            <a:ext cx="12036287" cy="2037521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AT" b="1" dirty="0">
                <a:solidFill>
                  <a:schemeClr val="tx1"/>
                </a:solidFill>
              </a:rPr>
              <a:t>Div3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D9008C-D1CF-4FA4-8F1E-60DC0EDDCA17}"/>
              </a:ext>
            </a:extLst>
          </p:cNvPr>
          <p:cNvSpPr/>
          <p:nvPr/>
        </p:nvSpPr>
        <p:spPr>
          <a:xfrm>
            <a:off x="99389" y="5936224"/>
            <a:ext cx="12036287" cy="802781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AT" b="1" dirty="0">
                <a:solidFill>
                  <a:schemeClr val="tx1"/>
                </a:solidFill>
              </a:rPr>
              <a:t>Div3</a:t>
            </a:r>
          </a:p>
        </p:txBody>
      </p:sp>
    </p:spTree>
    <p:extLst>
      <p:ext uri="{BB962C8B-B14F-4D97-AF65-F5344CB8AC3E}">
        <p14:creationId xmlns:p14="http://schemas.microsoft.com/office/powerpoint/2010/main" val="195442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A2117A5-23DA-44B8-BCEB-45922BF0E506}"/>
              </a:ext>
            </a:extLst>
          </p:cNvPr>
          <p:cNvSpPr/>
          <p:nvPr/>
        </p:nvSpPr>
        <p:spPr>
          <a:xfrm>
            <a:off x="3248526" y="1251284"/>
            <a:ext cx="90000" cy="9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ysClr val="windowText" lastClr="000000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56CD395-4C42-446D-868B-186896AE7E38}"/>
              </a:ext>
            </a:extLst>
          </p:cNvPr>
          <p:cNvSpPr/>
          <p:nvPr/>
        </p:nvSpPr>
        <p:spPr>
          <a:xfrm>
            <a:off x="3400926" y="1251284"/>
            <a:ext cx="90000" cy="9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ysClr val="windowText" lastClr="00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E3655BB-6D3B-4F87-BE69-F97EEC32A742}"/>
              </a:ext>
            </a:extLst>
          </p:cNvPr>
          <p:cNvSpPr/>
          <p:nvPr/>
        </p:nvSpPr>
        <p:spPr>
          <a:xfrm>
            <a:off x="3553326" y="1251284"/>
            <a:ext cx="90000" cy="9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ysClr val="windowText" lastClr="000000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A4F89F6-3C50-43DA-AA1C-2CD03F53A6F9}"/>
              </a:ext>
            </a:extLst>
          </p:cNvPr>
          <p:cNvSpPr/>
          <p:nvPr/>
        </p:nvSpPr>
        <p:spPr>
          <a:xfrm>
            <a:off x="3248526" y="1403683"/>
            <a:ext cx="90000" cy="9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ysClr val="windowText" lastClr="000000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B24F7BF-BE3F-4F0E-B465-DBB1E8418F92}"/>
              </a:ext>
            </a:extLst>
          </p:cNvPr>
          <p:cNvSpPr/>
          <p:nvPr/>
        </p:nvSpPr>
        <p:spPr>
          <a:xfrm>
            <a:off x="3400926" y="1403683"/>
            <a:ext cx="90000" cy="9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ysClr val="windowText" lastClr="0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BB18DBF-450F-47FC-ADF9-46553D531E11}"/>
              </a:ext>
            </a:extLst>
          </p:cNvPr>
          <p:cNvSpPr/>
          <p:nvPr/>
        </p:nvSpPr>
        <p:spPr>
          <a:xfrm>
            <a:off x="3553326" y="1403683"/>
            <a:ext cx="90000" cy="9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ysClr val="windowText" lastClr="00000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5A195C7-E93B-4526-89E8-F65C665A4239}"/>
              </a:ext>
            </a:extLst>
          </p:cNvPr>
          <p:cNvSpPr/>
          <p:nvPr/>
        </p:nvSpPr>
        <p:spPr>
          <a:xfrm>
            <a:off x="3248526" y="1556082"/>
            <a:ext cx="90000" cy="9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ysClr val="windowText" lastClr="00000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1FA9FD7-7E1C-488A-8204-CBB9D131EE66}"/>
              </a:ext>
            </a:extLst>
          </p:cNvPr>
          <p:cNvSpPr/>
          <p:nvPr/>
        </p:nvSpPr>
        <p:spPr>
          <a:xfrm>
            <a:off x="3400926" y="1556082"/>
            <a:ext cx="90000" cy="9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ysClr val="windowText" lastClr="0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C0FE4EA-681A-487F-B80C-5B8C47B74736}"/>
              </a:ext>
            </a:extLst>
          </p:cNvPr>
          <p:cNvSpPr/>
          <p:nvPr/>
        </p:nvSpPr>
        <p:spPr>
          <a:xfrm>
            <a:off x="3553326" y="1556082"/>
            <a:ext cx="90000" cy="9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ysClr val="windowText" lastClr="000000"/>
              </a:solidFill>
            </a:endParaRP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431EED6A-104C-4515-BB26-B265D068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094" y="1402945"/>
            <a:ext cx="396274" cy="396274"/>
          </a:xfrm>
          <a:prstGeom prst="rect">
            <a:avLst/>
          </a:prstGeom>
        </p:spPr>
      </p:pic>
      <p:pic>
        <p:nvPicPr>
          <p:cNvPr id="3" name="Grafik 2" descr="Lupe mit einfarbiger Füllung">
            <a:extLst>
              <a:ext uri="{FF2B5EF4-FFF2-40B4-BE49-F238E27FC236}">
                <a16:creationId xmlns:a16="http://schemas.microsoft.com/office/drawing/2014/main" id="{ACFC80DF-C72D-4958-B097-DD0DDCAF3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5736" y="2273969"/>
            <a:ext cx="557463" cy="5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37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Ivo Gsellmann</dc:creator>
  <cp:lastModifiedBy>Ivo Gsellmann</cp:lastModifiedBy>
  <cp:revision>6</cp:revision>
  <dcterms:created xsi:type="dcterms:W3CDTF">2021-03-22T20:00:40Z</dcterms:created>
  <dcterms:modified xsi:type="dcterms:W3CDTF">2021-03-25T20:37:03Z</dcterms:modified>
</cp:coreProperties>
</file>