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8C6C4-CA03-41EA-A769-8B893424C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A083D4-7476-4741-A0BB-7ADD8C9DB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F2E147-D047-4A7A-8E65-29AB54DE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D8A6-0F61-42B6-93FC-E82594AC3222}" type="datetimeFigureOut">
              <a:rPr lang="de-AT" smtClean="0"/>
              <a:t>26.05.2021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90F938-AA07-441F-AF0B-81B4F976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9E93F2-614F-4309-BE1D-1F229C7F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9E54-FCAD-41DE-A560-C4A0D6B83B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3932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D526A-C226-4BE8-9008-920F4BBD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EB586A-63FC-4714-AFC1-25C7D69D3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6483C8-17C3-48E0-AA74-FA25E2E7E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D8A6-0F61-42B6-93FC-E82594AC3222}" type="datetimeFigureOut">
              <a:rPr lang="de-AT" smtClean="0"/>
              <a:t>26.05.2021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4F60A4-077E-4A8A-8132-81892A41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C9ADE3-AB4F-4AEC-BC35-C1E359EBC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9E54-FCAD-41DE-A560-C4A0D6B83B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773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87E36B0-4BE7-4D0C-B803-7B98CE80F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799AB9-875C-4FB1-89CB-B03F5AC87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7EDCCA-499C-4F26-BFBD-D327593D0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D8A6-0F61-42B6-93FC-E82594AC3222}" type="datetimeFigureOut">
              <a:rPr lang="de-AT" smtClean="0"/>
              <a:t>26.05.2021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F2E52E-4E4E-43E7-ADC1-361904C4B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D21FE2-3980-4FAD-8F9F-C14236738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9E54-FCAD-41DE-A560-C4A0D6B83B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438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994A29-E833-4403-9DD2-F55A9CA5D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C402B6-3476-4C06-B7A0-8C766974F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3C01F1-064C-46A9-BFC7-65E570251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D8A6-0F61-42B6-93FC-E82594AC3222}" type="datetimeFigureOut">
              <a:rPr lang="de-AT" smtClean="0"/>
              <a:t>26.05.2021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98F35A-1413-4F76-A7E5-0A8C090F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FB6B76-DA20-4D12-BA9B-4A750A6C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9E54-FCAD-41DE-A560-C4A0D6B83B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035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CDA15A-7B34-47C4-B422-C7143CA52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6D439D-CEDD-49D2-A469-0F977C279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9EC85B-389F-4DC0-99B3-72CACF35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D8A6-0F61-42B6-93FC-E82594AC3222}" type="datetimeFigureOut">
              <a:rPr lang="de-AT" smtClean="0"/>
              <a:t>26.05.2021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231C79-FD52-409C-8F5B-1CBF8550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2BB46B-1E3F-44F1-B42C-ABDF3D5C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9E54-FCAD-41DE-A560-C4A0D6B83B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361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0E57E7-43C4-41B3-8450-2C69C20A2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3495F4-BD3D-468F-884F-A81781936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0A1816-8544-45CB-8CD6-F09B84FDF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ACB28B-517C-4A48-A265-5F202F2F9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D8A6-0F61-42B6-93FC-E82594AC3222}" type="datetimeFigureOut">
              <a:rPr lang="de-AT" smtClean="0"/>
              <a:t>26.05.2021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8412FD-4CD6-49CF-B907-5D3B8BAE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A5D1E6-41F4-4050-9A34-AF6306AA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9E54-FCAD-41DE-A560-C4A0D6B83B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5967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5AFDA-44A2-476D-9311-C7684C85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4E1CF6-B582-4B6A-81FB-87E7826F4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DB3F54-8B8B-4FC9-BA11-2572AC722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07DD345-F568-41A7-8C45-E0F02CEAA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F30A5C-B9C6-40B4-B863-8B9FC6CE9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411CE42-0B3D-463C-9BBF-7A9AED57C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D8A6-0F61-42B6-93FC-E82594AC3222}" type="datetimeFigureOut">
              <a:rPr lang="de-AT" smtClean="0"/>
              <a:t>26.05.2021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6E1B1DC-0F33-41A0-A8C6-10A481B9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262D1BB-BB2A-4468-BCC4-707E5558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9E54-FCAD-41DE-A560-C4A0D6B83B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3826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49733-91B7-4377-875B-56865371D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77E324-D000-4DE9-8665-24C7855F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D8A6-0F61-42B6-93FC-E82594AC3222}" type="datetimeFigureOut">
              <a:rPr lang="de-AT" smtClean="0"/>
              <a:t>26.05.2021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9F471F-16FF-497B-B794-40E71EBB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3A996E-4B00-4FF2-B921-4C2B99A1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9E54-FCAD-41DE-A560-C4A0D6B83B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543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08EC5CB-EFAB-4BD4-B1E1-E8ACB1C7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D8A6-0F61-42B6-93FC-E82594AC3222}" type="datetimeFigureOut">
              <a:rPr lang="de-AT" smtClean="0"/>
              <a:t>26.05.2021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BE9E271-53D5-4154-9AC0-1711CFC5D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A0CF5F-F11F-4F26-B506-74EF3B5D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9E54-FCAD-41DE-A560-C4A0D6B83B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022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3C25C-1C72-4241-9E01-C5DA559A1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2C6AA9-22CA-46B5-A3DC-983F19B9C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28AA46-119D-4AB3-B0DA-099584CD7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9960F3-45FD-40B2-B321-13BF30FA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D8A6-0F61-42B6-93FC-E82594AC3222}" type="datetimeFigureOut">
              <a:rPr lang="de-AT" smtClean="0"/>
              <a:t>26.05.2021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27960A-33F6-44FF-A61D-A83A8407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6DDD7F-F94A-4CB7-AC36-0B6580E1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9E54-FCAD-41DE-A560-C4A0D6B83B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716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28B2C-993B-44E6-A162-76EFA55F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949A625-EC5E-468D-8B33-AD1BB56D81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D099FD-7C61-4598-ADF4-193D45420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2B1EAB-9131-44C9-914F-DDCF7987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D8A6-0F61-42B6-93FC-E82594AC3222}" type="datetimeFigureOut">
              <a:rPr lang="de-AT" smtClean="0"/>
              <a:t>26.05.2021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3D8CD7-2637-4468-8637-884B69606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6D1ECA-F129-4FE3-8967-D56C6990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9E54-FCAD-41DE-A560-C4A0D6B83B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680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2B73D89-A870-49BB-B92B-E3BF7396B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ECEF60-171E-4459-B505-1B09BB4C3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F91C4B-AFB0-49F7-8D86-F4A6E38FB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ED8A6-0F61-42B6-93FC-E82594AC3222}" type="datetimeFigureOut">
              <a:rPr lang="de-AT" smtClean="0"/>
              <a:t>26.05.2021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147E5B-DE6D-4B02-A837-CDCA36948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B29B4A-1BBE-498B-9E94-FD402C56C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39E54-FCAD-41DE-A560-C4A0D6B83B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740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F36B46CE-D5CD-452D-AF5E-C3BA4E868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080" y="0"/>
            <a:ext cx="9391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2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1A5E86B-97C6-49B4-B664-4027B5E97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22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DA396A6-C03F-46F9-AFDC-37F4A29166D7}"/>
              </a:ext>
            </a:extLst>
          </p:cNvPr>
          <p:cNvSpPr/>
          <p:nvPr/>
        </p:nvSpPr>
        <p:spPr>
          <a:xfrm>
            <a:off x="946484" y="288758"/>
            <a:ext cx="9946105" cy="63526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AT" dirty="0">
                <a:solidFill>
                  <a:schemeClr val="tx1"/>
                </a:solidFill>
              </a:rPr>
              <a:t>div1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5BEF9A8-16A9-4966-A454-C09603F990B8}"/>
              </a:ext>
            </a:extLst>
          </p:cNvPr>
          <p:cNvSpPr/>
          <p:nvPr/>
        </p:nvSpPr>
        <p:spPr>
          <a:xfrm>
            <a:off x="1014044" y="612412"/>
            <a:ext cx="9807928" cy="537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AT" dirty="0">
                <a:solidFill>
                  <a:schemeClr val="tx1"/>
                </a:solidFill>
              </a:rPr>
              <a:t>div2 - </a:t>
            </a:r>
            <a:r>
              <a:rPr lang="de-AT" dirty="0" err="1">
                <a:solidFill>
                  <a:schemeClr val="tx1"/>
                </a:solidFill>
              </a:rPr>
              <a:t>header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2B3C671-F825-4658-8938-D8339D13DB31}"/>
              </a:ext>
            </a:extLst>
          </p:cNvPr>
          <p:cNvSpPr/>
          <p:nvPr/>
        </p:nvSpPr>
        <p:spPr>
          <a:xfrm>
            <a:off x="1014044" y="1273859"/>
            <a:ext cx="9807928" cy="45707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AT" dirty="0">
                <a:solidFill>
                  <a:schemeClr val="tx1"/>
                </a:solidFill>
              </a:rPr>
              <a:t>div3 - </a:t>
            </a:r>
            <a:r>
              <a:rPr lang="de-AT" dirty="0" err="1">
                <a:solidFill>
                  <a:schemeClr val="tx1"/>
                </a:solidFill>
              </a:rPr>
              <a:t>content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7F0232F-01F8-4103-91CB-674FBC502EAF}"/>
              </a:ext>
            </a:extLst>
          </p:cNvPr>
          <p:cNvSpPr/>
          <p:nvPr/>
        </p:nvSpPr>
        <p:spPr>
          <a:xfrm>
            <a:off x="1014044" y="5976759"/>
            <a:ext cx="9807928" cy="537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AT" dirty="0">
                <a:solidFill>
                  <a:schemeClr val="tx1"/>
                </a:solidFill>
              </a:rPr>
              <a:t>div4 - </a:t>
            </a:r>
            <a:r>
              <a:rPr lang="de-AT" dirty="0" err="1">
                <a:solidFill>
                  <a:schemeClr val="tx1"/>
                </a:solidFill>
              </a:rPr>
              <a:t>footer</a:t>
            </a:r>
            <a:endParaRPr lang="de-A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00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33F01F03-B095-4D72-8363-99B34A99A508}"/>
              </a:ext>
            </a:extLst>
          </p:cNvPr>
          <p:cNvSpPr/>
          <p:nvPr/>
        </p:nvSpPr>
        <p:spPr>
          <a:xfrm>
            <a:off x="9556854" y="2465922"/>
            <a:ext cx="914400" cy="1490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C61973B5-41E4-495D-8669-60EBDD4EC23B}"/>
              </a:ext>
            </a:extLst>
          </p:cNvPr>
          <p:cNvSpPr/>
          <p:nvPr/>
        </p:nvSpPr>
        <p:spPr>
          <a:xfrm>
            <a:off x="1354160" y="2156792"/>
            <a:ext cx="1800000" cy="1800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2F6AA8-CDFC-4F8E-89F0-48A71CF4A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Kacheln</a:t>
            </a:r>
          </a:p>
        </p:txBody>
      </p:sp>
      <p:pic>
        <p:nvPicPr>
          <p:cNvPr id="5" name="Grafik 4" descr="Bücher im Regal mit einfarbiger Füllung">
            <a:extLst>
              <a:ext uri="{FF2B5EF4-FFF2-40B4-BE49-F238E27FC236}">
                <a16:creationId xmlns:a16="http://schemas.microsoft.com/office/drawing/2014/main" id="{5E88A7A5-24CF-449F-9700-9612AED58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6960" y="2599592"/>
            <a:ext cx="914400" cy="914400"/>
          </a:xfrm>
          <a:prstGeom prst="rect">
            <a:avLst/>
          </a:prstGeom>
        </p:spPr>
      </p:pic>
      <p:pic>
        <p:nvPicPr>
          <p:cNvPr id="7" name="Grafik 6" descr="Bücher im Regal Silhouette">
            <a:extLst>
              <a:ext uri="{FF2B5EF4-FFF2-40B4-BE49-F238E27FC236}">
                <a16:creationId xmlns:a16="http://schemas.microsoft.com/office/drawing/2014/main" id="{3E7E5A8F-14D7-488F-AB12-52F49A2F8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7827" y="2057400"/>
            <a:ext cx="914400" cy="914400"/>
          </a:xfrm>
          <a:prstGeom prst="rect">
            <a:avLst/>
          </a:prstGeom>
        </p:spPr>
      </p:pic>
      <p:pic>
        <p:nvPicPr>
          <p:cNvPr id="11" name="Grafik 10" descr="Bücher im Regal Silhouette">
            <a:extLst>
              <a:ext uri="{FF2B5EF4-FFF2-40B4-BE49-F238E27FC236}">
                <a16:creationId xmlns:a16="http://schemas.microsoft.com/office/drawing/2014/main" id="{AD27A603-5AEC-4A44-BFDE-FF1F5CDEC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7827" y="3400200"/>
            <a:ext cx="914400" cy="9144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02DFB3A-4234-4092-A838-1249354959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4160" y="4243135"/>
            <a:ext cx="1810669" cy="1810669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47DA48A-6BA5-4C27-BE58-EFCE8D8009BB}"/>
              </a:ext>
            </a:extLst>
          </p:cNvPr>
          <p:cNvSpPr/>
          <p:nvPr/>
        </p:nvSpPr>
        <p:spPr>
          <a:xfrm>
            <a:off x="3596960" y="2156792"/>
            <a:ext cx="1800000" cy="1800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17" name="Grafik 16" descr="Recherche mit einfarbiger Füllung">
            <a:extLst>
              <a:ext uri="{FF2B5EF4-FFF2-40B4-BE49-F238E27FC236}">
                <a16:creationId xmlns:a16="http://schemas.microsoft.com/office/drawing/2014/main" id="{D317599A-BA09-49C5-AF53-E8B5366B82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39760" y="2599592"/>
            <a:ext cx="914400" cy="9144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6CA7F193-187F-4FD6-BC37-D38BDB0FA8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88839" y="4243134"/>
            <a:ext cx="1810669" cy="1810669"/>
          </a:xfrm>
          <a:prstGeom prst="rect">
            <a:avLst/>
          </a:prstGeom>
        </p:spPr>
      </p:pic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66416B73-BC94-4BD7-ADD6-280AE3176223}"/>
              </a:ext>
            </a:extLst>
          </p:cNvPr>
          <p:cNvSpPr/>
          <p:nvPr/>
        </p:nvSpPr>
        <p:spPr>
          <a:xfrm>
            <a:off x="5658620" y="2156792"/>
            <a:ext cx="1800000" cy="1800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25" name="Grafik 24" descr="Statistiken mit einfarbiger Füllung">
            <a:extLst>
              <a:ext uri="{FF2B5EF4-FFF2-40B4-BE49-F238E27FC236}">
                <a16:creationId xmlns:a16="http://schemas.microsoft.com/office/drawing/2014/main" id="{06A05C81-3762-4D8F-86F1-64C060767F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01420" y="2599592"/>
            <a:ext cx="914400" cy="9144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22D77BE1-B8C5-4C16-BD2E-C0BB2C74EE1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1458" y="4243133"/>
            <a:ext cx="1816765" cy="18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48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Kacheln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Ivo Gsellmann</dc:creator>
  <cp:lastModifiedBy>Ivo Gsellmann</cp:lastModifiedBy>
  <cp:revision>5</cp:revision>
  <dcterms:created xsi:type="dcterms:W3CDTF">2021-05-05T13:44:27Z</dcterms:created>
  <dcterms:modified xsi:type="dcterms:W3CDTF">2021-05-26T18:18:47Z</dcterms:modified>
</cp:coreProperties>
</file>