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8C6C4-CA03-41EA-A769-8B893424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A083D4-7476-4741-A0BB-7ADD8C9D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2E147-D047-4A7A-8E65-29AB54DE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0F938-AA07-441F-AF0B-81B4F97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93F2-614F-4309-BE1D-1F229C7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3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D526A-C226-4BE8-9008-920F4BBD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EB586A-63FC-4714-AFC1-25C7D69D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483C8-17C3-48E0-AA74-FA25E2E7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F60A4-077E-4A8A-8132-81892A41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9ADE3-AB4F-4AEC-BC35-C1E359EB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7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E36B0-4BE7-4D0C-B803-7B98CE80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99AB9-875C-4FB1-89CB-B03F5AC8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EDCCA-499C-4F26-BFBD-D327593D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2E52E-4E4E-43E7-ADC1-361904C4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21FE2-3980-4FAD-8F9F-C1423673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3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94A29-E833-4403-9DD2-F55A9CA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402B6-3476-4C06-B7A0-8C766974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C01F1-064C-46A9-BFC7-65E5702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8F35A-1413-4F76-A7E5-0A8C090F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B6B76-DA20-4D12-BA9B-4A750A6C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3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DA15A-7B34-47C4-B422-C7143CA5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D439D-CEDD-49D2-A469-0F977C27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EC85B-389F-4DC0-99B3-72CACF35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31C79-FD52-409C-8F5B-1CBF8550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BB46B-1E3F-44F1-B42C-ABDF3D5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6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E57E7-43C4-41B3-8450-2C69C20A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495F4-BD3D-468F-884F-A8178193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A1816-8544-45CB-8CD6-F09B84FD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CB28B-517C-4A48-A265-5F202F2F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412FD-4CD6-49CF-B907-5D3B8BAE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5D1E6-41F4-4050-9A34-AF6306AA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6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AFDA-44A2-476D-9311-C7684C8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E1CF6-B582-4B6A-81FB-87E7826F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B3F54-8B8B-4FC9-BA11-2572AC72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7DD345-F568-41A7-8C45-E0F02CEAA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F30A5C-B9C6-40B4-B863-8B9FC6CE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1CE42-0B3D-463C-9BBF-7A9AED57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E1B1DC-0F33-41A0-A8C6-10A481B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62D1BB-BB2A-4468-BCC4-707E5558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82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49733-91B7-4377-875B-5686537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77E324-D000-4DE9-8665-24C7855F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F471F-16FF-497B-B794-40E71EB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3A996E-4B00-4FF2-B921-4C2B99A1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8EC5CB-EFAB-4BD4-B1E1-E8ACB1C7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E9E271-53D5-4154-9AC0-1711CFC5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0CF5F-F11F-4F26-B506-74EF3B5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022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3C25C-1C72-4241-9E01-C5DA559A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C6AA9-22CA-46B5-A3DC-983F19B9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28AA46-119D-4AB3-B0DA-099584CD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960F3-45FD-40B2-B321-13BF30F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7960A-33F6-44FF-A61D-A83A840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DDD7F-F94A-4CB7-AC36-0B6580E1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8B2C-993B-44E6-A162-76EFA55F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49A625-EC5E-468D-8B33-AD1BB56D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099FD-7C61-4598-ADF4-193D4542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B1EAB-9131-44C9-914F-DDCF798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D8CD7-2637-4468-8637-884B6960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6D1ECA-F129-4FE3-8967-D56C6990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8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73D89-A870-49BB-B92B-E3BF7396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CEF60-171E-4459-B505-1B09BB4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91C4B-AFB0-49F7-8D86-F4A6E38F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D8A6-0F61-42B6-93FC-E82594AC3222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47E5B-DE6D-4B02-A837-CDCA3694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29B4A-1BBE-498B-9E94-FD402C56C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7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36B46CE-D5CD-452D-AF5E-C3BA4E86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80" y="0"/>
            <a:ext cx="9391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1A5E86B-97C6-49B4-B664-4027B5E9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A396A6-C03F-46F9-AFDC-37F4A29166D7}"/>
              </a:ext>
            </a:extLst>
          </p:cNvPr>
          <p:cNvSpPr/>
          <p:nvPr/>
        </p:nvSpPr>
        <p:spPr>
          <a:xfrm>
            <a:off x="946484" y="288758"/>
            <a:ext cx="9946105" cy="635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BEF9A8-16A9-4966-A454-C09603F990B8}"/>
              </a:ext>
            </a:extLst>
          </p:cNvPr>
          <p:cNvSpPr/>
          <p:nvPr/>
        </p:nvSpPr>
        <p:spPr>
          <a:xfrm>
            <a:off x="1014044" y="612412"/>
            <a:ext cx="9807928" cy="537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div2 - </a:t>
            </a:r>
            <a:r>
              <a:rPr lang="de-AT" dirty="0" err="1">
                <a:solidFill>
                  <a:schemeClr val="tx1"/>
                </a:solidFill>
              </a:rPr>
              <a:t>header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2B3C671-F825-4658-8938-D8339D13DB31}"/>
              </a:ext>
            </a:extLst>
          </p:cNvPr>
          <p:cNvSpPr/>
          <p:nvPr/>
        </p:nvSpPr>
        <p:spPr>
          <a:xfrm>
            <a:off x="1014044" y="1273859"/>
            <a:ext cx="9807928" cy="4570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div3 - </a:t>
            </a:r>
            <a:r>
              <a:rPr lang="de-AT" dirty="0" err="1">
                <a:solidFill>
                  <a:schemeClr val="tx1"/>
                </a:solidFill>
              </a:rPr>
              <a:t>content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F0232F-01F8-4103-91CB-674FBC502EAF}"/>
              </a:ext>
            </a:extLst>
          </p:cNvPr>
          <p:cNvSpPr/>
          <p:nvPr/>
        </p:nvSpPr>
        <p:spPr>
          <a:xfrm>
            <a:off x="1014044" y="5976759"/>
            <a:ext cx="9807928" cy="537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div4 - </a:t>
            </a:r>
            <a:r>
              <a:rPr lang="de-AT" dirty="0" err="1">
                <a:solidFill>
                  <a:schemeClr val="tx1"/>
                </a:solidFill>
              </a:rPr>
              <a:t>footer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Gsellmann</dc:creator>
  <cp:lastModifiedBy>Ivo Gsellmann</cp:lastModifiedBy>
  <cp:revision>1</cp:revision>
  <dcterms:created xsi:type="dcterms:W3CDTF">2021-05-05T13:44:27Z</dcterms:created>
  <dcterms:modified xsi:type="dcterms:W3CDTF">2021-05-05T13:49:28Z</dcterms:modified>
</cp:coreProperties>
</file>