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19" r:id="rId2"/>
    <p:sldId id="266" r:id="rId3"/>
    <p:sldId id="304" r:id="rId4"/>
    <p:sldId id="323" r:id="rId5"/>
    <p:sldId id="306" r:id="rId6"/>
    <p:sldId id="327" r:id="rId7"/>
    <p:sldId id="328" r:id="rId8"/>
    <p:sldId id="329" r:id="rId9"/>
    <p:sldId id="340" r:id="rId10"/>
    <p:sldId id="330" r:id="rId11"/>
    <p:sldId id="331" r:id="rId12"/>
    <p:sldId id="341" r:id="rId13"/>
    <p:sldId id="342" r:id="rId14"/>
    <p:sldId id="343" r:id="rId15"/>
    <p:sldId id="344" r:id="rId16"/>
    <p:sldId id="345" r:id="rId17"/>
    <p:sldId id="324" r:id="rId18"/>
    <p:sldId id="332" r:id="rId19"/>
    <p:sldId id="333" r:id="rId20"/>
    <p:sldId id="334" r:id="rId21"/>
    <p:sldId id="336" r:id="rId22"/>
    <p:sldId id="337" r:id="rId23"/>
    <p:sldId id="290" r:id="rId24"/>
    <p:sldId id="315" r:id="rId25"/>
  </p:sldIdLst>
  <p:sldSz cx="12192000" cy="6858000"/>
  <p:notesSz cx="6742113" cy="98758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JEONG" initials="S" lastIdx="1" clrIdx="0">
    <p:extLst>
      <p:ext uri="{19B8F6BF-5375-455C-9EA6-DF929625EA0E}">
        <p15:presenceInfo xmlns:p15="http://schemas.microsoft.com/office/powerpoint/2012/main" userId="SUJE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6075"/>
    <a:srgbClr val="A40033"/>
    <a:srgbClr val="EEEEEE"/>
    <a:srgbClr val="F2F2F2"/>
    <a:srgbClr val="E9E1FF"/>
    <a:srgbClr val="BFCFE7"/>
    <a:srgbClr val="DDDDDD"/>
    <a:srgbClr val="E9EFEC"/>
    <a:srgbClr val="9CA3B1"/>
    <a:srgbClr val="BAC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12" d="100"/>
          <a:sy n="112" d="100"/>
        </p:scale>
        <p:origin x="2490" y="-91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507"/>
          </a:xfrm>
          <a:prstGeom prst="rect">
            <a:avLst/>
          </a:prstGeom>
        </p:spPr>
        <p:txBody>
          <a:bodyPr vert="horz" lIns="94953" tIns="47477" rIns="94953" bIns="4747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507"/>
          </a:xfrm>
          <a:prstGeom prst="rect">
            <a:avLst/>
          </a:prstGeom>
        </p:spPr>
        <p:txBody>
          <a:bodyPr vert="horz" lIns="94953" tIns="47477" rIns="94953" bIns="47477" rtlCol="0"/>
          <a:lstStyle>
            <a:lvl1pPr algn="r">
              <a:defRPr sz="1200"/>
            </a:lvl1pPr>
          </a:lstStyle>
          <a:p>
            <a:fld id="{884405E1-B52F-497C-8500-879D39F5F3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53" tIns="47477" rIns="94953" bIns="4747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212" y="4752747"/>
            <a:ext cx="5393690" cy="3888611"/>
          </a:xfrm>
          <a:prstGeom prst="rect">
            <a:avLst/>
          </a:prstGeom>
        </p:spPr>
        <p:txBody>
          <a:bodyPr vert="horz" lIns="94953" tIns="47477" rIns="94953" bIns="47477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333"/>
            <a:ext cx="2921582" cy="495506"/>
          </a:xfrm>
          <a:prstGeom prst="rect">
            <a:avLst/>
          </a:prstGeom>
        </p:spPr>
        <p:txBody>
          <a:bodyPr vert="horz" lIns="94953" tIns="47477" rIns="94953" bIns="4747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8971" y="9380333"/>
            <a:ext cx="2921582" cy="495506"/>
          </a:xfrm>
          <a:prstGeom prst="rect">
            <a:avLst/>
          </a:prstGeom>
        </p:spPr>
        <p:txBody>
          <a:bodyPr vert="horz" lIns="94953" tIns="47477" rIns="94953" bIns="47477" rtlCol="0" anchor="b"/>
          <a:lstStyle>
            <a:lvl1pPr algn="r">
              <a:defRPr sz="1200"/>
            </a:lvl1pPr>
          </a:lstStyle>
          <a:p>
            <a:fld id="{489E672D-947D-4075-90C1-295360682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86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411163" y="4752747"/>
            <a:ext cx="5921375" cy="4627586"/>
          </a:xfrm>
        </p:spPr>
        <p:txBody>
          <a:bodyPr/>
          <a:lstStyle/>
          <a:p>
            <a:r>
              <a:rPr lang="en-US" altLang="ko-KR" dirty="0"/>
              <a:t>LG </a:t>
            </a:r>
            <a:r>
              <a:rPr lang="ko-KR" altLang="en-US" dirty="0"/>
              <a:t>대응사가 아니면 </a:t>
            </a:r>
            <a:r>
              <a:rPr lang="en-US" altLang="ko-KR" dirty="0"/>
              <a:t>5</a:t>
            </a:r>
            <a:r>
              <a:rPr lang="ko-KR" altLang="en-US" dirty="0"/>
              <a:t>번을 제외하고 파일을 하나 더 만들어서 교육자료로 만들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404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D8263-EBB9-106E-DEBD-D2F50EA22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F5A9187-356A-83A0-D20F-496842E5EC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6BC006-F564-1B5F-980C-058C075F4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4752747"/>
            <a:ext cx="5827596" cy="4627586"/>
          </a:xfrm>
        </p:spPr>
        <p:txBody>
          <a:bodyPr/>
          <a:lstStyle/>
          <a:p>
            <a:r>
              <a:rPr lang="en-US" altLang="ko-KR" dirty="0"/>
              <a:t>ALID(</a:t>
            </a:r>
            <a:r>
              <a:rPr lang="ko-KR" altLang="en-US" dirty="0"/>
              <a:t>알람 </a:t>
            </a:r>
            <a:r>
              <a:rPr lang="en-US" altLang="ko-KR" dirty="0"/>
              <a:t>ID), ALCD(</a:t>
            </a:r>
            <a:r>
              <a:rPr lang="ko-KR" altLang="en-US" dirty="0"/>
              <a:t>카테고리</a:t>
            </a:r>
            <a:r>
              <a:rPr lang="en-US" altLang="ko-KR" dirty="0"/>
              <a:t>), Enable(</a:t>
            </a:r>
            <a:r>
              <a:rPr lang="ko-KR" altLang="en-US" dirty="0"/>
              <a:t>사용여부</a:t>
            </a:r>
            <a:r>
              <a:rPr lang="en-US" altLang="ko-KR" dirty="0"/>
              <a:t>), ALTX </a:t>
            </a:r>
            <a:r>
              <a:rPr lang="ko-KR" altLang="en-US" dirty="0"/>
              <a:t>기입해주시면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알람이 많을 경우</a:t>
            </a:r>
            <a:r>
              <a:rPr lang="en-US" altLang="ko-KR" dirty="0"/>
              <a:t>, </a:t>
            </a:r>
            <a:r>
              <a:rPr lang="ko-KR" altLang="en-US" dirty="0"/>
              <a:t>하나하나 추가하지 마시고</a:t>
            </a:r>
            <a:r>
              <a:rPr lang="en-US" altLang="ko-KR" dirty="0"/>
              <a:t>, </a:t>
            </a:r>
            <a:r>
              <a:rPr lang="ko-KR" altLang="en-US" dirty="0"/>
              <a:t>오른 쪽 위 </a:t>
            </a:r>
            <a:r>
              <a:rPr lang="ko-KR" altLang="en-US" dirty="0" err="1"/>
              <a:t>내려받기와</a:t>
            </a:r>
            <a:r>
              <a:rPr lang="ko-KR" altLang="en-US" dirty="0"/>
              <a:t> 업로드를 클릭하여 양식에 맞게 기입 후</a:t>
            </a:r>
            <a:r>
              <a:rPr lang="en-US" altLang="ko-KR" dirty="0"/>
              <a:t>, </a:t>
            </a:r>
            <a:r>
              <a:rPr lang="ko-KR" altLang="en-US" dirty="0"/>
              <a:t>업로드 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0BEF9F-60B7-B0FB-2378-0FD5407AA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78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18779-FE40-C5D6-786D-D7630459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7EB105-D6DB-2ECA-8822-666425677D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988A0FE-B186-B5DB-D320-8BAD1534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4752747"/>
            <a:ext cx="5827596" cy="4627586"/>
          </a:xfrm>
        </p:spPr>
        <p:txBody>
          <a:bodyPr/>
          <a:lstStyle/>
          <a:p>
            <a:r>
              <a:rPr lang="en-US" altLang="ko-KR" dirty="0"/>
              <a:t>ALID(</a:t>
            </a:r>
            <a:r>
              <a:rPr lang="ko-KR" altLang="en-US" dirty="0"/>
              <a:t>알람 </a:t>
            </a:r>
            <a:r>
              <a:rPr lang="en-US" altLang="ko-KR" dirty="0"/>
              <a:t>ID), ALCD(</a:t>
            </a:r>
            <a:r>
              <a:rPr lang="ko-KR" altLang="en-US" dirty="0"/>
              <a:t>카테고리</a:t>
            </a:r>
            <a:r>
              <a:rPr lang="en-US" altLang="ko-KR" dirty="0"/>
              <a:t>), Enable(</a:t>
            </a:r>
            <a:r>
              <a:rPr lang="ko-KR" altLang="en-US" dirty="0"/>
              <a:t>사용여부</a:t>
            </a:r>
            <a:r>
              <a:rPr lang="en-US" altLang="ko-KR" dirty="0"/>
              <a:t>), ALTX </a:t>
            </a:r>
            <a:r>
              <a:rPr lang="ko-KR" altLang="en-US" dirty="0"/>
              <a:t>기입해주시면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알람이 많을 경우</a:t>
            </a:r>
            <a:r>
              <a:rPr lang="en-US" altLang="ko-KR" dirty="0"/>
              <a:t>, </a:t>
            </a:r>
            <a:r>
              <a:rPr lang="ko-KR" altLang="en-US" dirty="0"/>
              <a:t>하나하나 추가하지 마시고</a:t>
            </a:r>
            <a:r>
              <a:rPr lang="en-US" altLang="ko-KR" dirty="0"/>
              <a:t>, </a:t>
            </a:r>
            <a:r>
              <a:rPr lang="ko-KR" altLang="en-US" dirty="0"/>
              <a:t>오른 쪽 위 </a:t>
            </a:r>
            <a:r>
              <a:rPr lang="ko-KR" altLang="en-US" dirty="0" err="1"/>
              <a:t>내려받기와</a:t>
            </a:r>
            <a:r>
              <a:rPr lang="ko-KR" altLang="en-US" dirty="0"/>
              <a:t> 업로드를 클릭하여 양식에 맞게 기입 후</a:t>
            </a:r>
            <a:r>
              <a:rPr lang="en-US" altLang="ko-KR" dirty="0"/>
              <a:t>, </a:t>
            </a:r>
            <a:r>
              <a:rPr lang="ko-KR" altLang="en-US" dirty="0"/>
              <a:t>업로드 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92BED3-9DC4-7313-B3D5-026AAEEB9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04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4AD87-0149-5E01-51D7-BAAD21176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AC8DE9-CBE2-F01B-2F6C-DF57CDAAC3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CAABB5-C2AC-EB67-B2AB-EA35B3AFE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4752747"/>
            <a:ext cx="5827596" cy="4627586"/>
          </a:xfrm>
        </p:spPr>
        <p:txBody>
          <a:bodyPr/>
          <a:lstStyle/>
          <a:p>
            <a:r>
              <a:rPr lang="en-US" altLang="ko-KR" dirty="0"/>
              <a:t>ALID(</a:t>
            </a:r>
            <a:r>
              <a:rPr lang="ko-KR" altLang="en-US" dirty="0"/>
              <a:t>알람 </a:t>
            </a:r>
            <a:r>
              <a:rPr lang="en-US" altLang="ko-KR" dirty="0"/>
              <a:t>ID), ALCD(</a:t>
            </a:r>
            <a:r>
              <a:rPr lang="ko-KR" altLang="en-US" dirty="0"/>
              <a:t>카테고리</a:t>
            </a:r>
            <a:r>
              <a:rPr lang="en-US" altLang="ko-KR" dirty="0"/>
              <a:t>), Enable(</a:t>
            </a:r>
            <a:r>
              <a:rPr lang="ko-KR" altLang="en-US" dirty="0"/>
              <a:t>사용여부</a:t>
            </a:r>
            <a:r>
              <a:rPr lang="en-US" altLang="ko-KR" dirty="0"/>
              <a:t>), ALTX </a:t>
            </a:r>
            <a:r>
              <a:rPr lang="ko-KR" altLang="en-US" dirty="0"/>
              <a:t>기입해주시면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알람이 많을 경우</a:t>
            </a:r>
            <a:r>
              <a:rPr lang="en-US" altLang="ko-KR" dirty="0"/>
              <a:t>, </a:t>
            </a:r>
            <a:r>
              <a:rPr lang="ko-KR" altLang="en-US" dirty="0"/>
              <a:t>하나하나 추가하지 마시고</a:t>
            </a:r>
            <a:r>
              <a:rPr lang="en-US" altLang="ko-KR" dirty="0"/>
              <a:t>, </a:t>
            </a:r>
            <a:r>
              <a:rPr lang="ko-KR" altLang="en-US" dirty="0"/>
              <a:t>오른 쪽 위 </a:t>
            </a:r>
            <a:r>
              <a:rPr lang="ko-KR" altLang="en-US" dirty="0" err="1"/>
              <a:t>내려받기와</a:t>
            </a:r>
            <a:r>
              <a:rPr lang="ko-KR" altLang="en-US" dirty="0"/>
              <a:t> 업로드를 클릭하여 양식에 맞게 기입 후</a:t>
            </a:r>
            <a:r>
              <a:rPr lang="en-US" altLang="ko-KR" dirty="0"/>
              <a:t>, </a:t>
            </a:r>
            <a:r>
              <a:rPr lang="ko-KR" altLang="en-US" dirty="0"/>
              <a:t>업로드 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19ED89-46E7-507F-8129-1173E86456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F8683-E91B-20A5-05DD-0A036DBF8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7CC974-D0D5-6B7A-1579-499825C839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A96F26-EE97-ED16-2227-EF9F210C3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4752747"/>
            <a:ext cx="5827596" cy="4627586"/>
          </a:xfrm>
        </p:spPr>
        <p:txBody>
          <a:bodyPr/>
          <a:lstStyle/>
          <a:p>
            <a:r>
              <a:rPr lang="en-US" altLang="ko-KR" dirty="0"/>
              <a:t>ALID(</a:t>
            </a:r>
            <a:r>
              <a:rPr lang="ko-KR" altLang="en-US" dirty="0"/>
              <a:t>알람 </a:t>
            </a:r>
            <a:r>
              <a:rPr lang="en-US" altLang="ko-KR" dirty="0"/>
              <a:t>ID), ALCD(</a:t>
            </a:r>
            <a:r>
              <a:rPr lang="ko-KR" altLang="en-US" dirty="0"/>
              <a:t>카테고리</a:t>
            </a:r>
            <a:r>
              <a:rPr lang="en-US" altLang="ko-KR" dirty="0"/>
              <a:t>), Enable(</a:t>
            </a:r>
            <a:r>
              <a:rPr lang="ko-KR" altLang="en-US" dirty="0"/>
              <a:t>사용여부</a:t>
            </a:r>
            <a:r>
              <a:rPr lang="en-US" altLang="ko-KR" dirty="0"/>
              <a:t>), ALTX </a:t>
            </a:r>
            <a:r>
              <a:rPr lang="ko-KR" altLang="en-US" dirty="0"/>
              <a:t>기입해주시면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알람이 많을 경우</a:t>
            </a:r>
            <a:r>
              <a:rPr lang="en-US" altLang="ko-KR" dirty="0"/>
              <a:t>, </a:t>
            </a:r>
            <a:r>
              <a:rPr lang="ko-KR" altLang="en-US" dirty="0"/>
              <a:t>하나하나 추가하지 마시고</a:t>
            </a:r>
            <a:r>
              <a:rPr lang="en-US" altLang="ko-KR" dirty="0"/>
              <a:t>, </a:t>
            </a:r>
            <a:r>
              <a:rPr lang="ko-KR" altLang="en-US" dirty="0"/>
              <a:t>오른 쪽 위 </a:t>
            </a:r>
            <a:r>
              <a:rPr lang="ko-KR" altLang="en-US" dirty="0" err="1"/>
              <a:t>내려받기와</a:t>
            </a:r>
            <a:r>
              <a:rPr lang="ko-KR" altLang="en-US" dirty="0"/>
              <a:t> 업로드를 클릭하여 양식에 맞게 기입 후</a:t>
            </a:r>
            <a:r>
              <a:rPr lang="en-US" altLang="ko-KR" dirty="0"/>
              <a:t>, </a:t>
            </a:r>
            <a:r>
              <a:rPr lang="ko-KR" altLang="en-US" dirty="0"/>
              <a:t>업로드 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5D53B7-4D01-AE21-BE06-4996726389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819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71BEB-12C3-9BD4-4804-02B69C002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5EAD63-B989-934D-FCE6-BFF8D45709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315A11-EE61-6060-BEC3-6ED02CBF7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4752747"/>
            <a:ext cx="5827596" cy="4627586"/>
          </a:xfrm>
        </p:spPr>
        <p:txBody>
          <a:bodyPr/>
          <a:lstStyle/>
          <a:p>
            <a:r>
              <a:rPr lang="en-US" altLang="ko-KR" dirty="0"/>
              <a:t>ALID(</a:t>
            </a:r>
            <a:r>
              <a:rPr lang="ko-KR" altLang="en-US" dirty="0"/>
              <a:t>알람 </a:t>
            </a:r>
            <a:r>
              <a:rPr lang="en-US" altLang="ko-KR" dirty="0"/>
              <a:t>ID), ALCD(</a:t>
            </a:r>
            <a:r>
              <a:rPr lang="ko-KR" altLang="en-US" dirty="0"/>
              <a:t>카테고리</a:t>
            </a:r>
            <a:r>
              <a:rPr lang="en-US" altLang="ko-KR" dirty="0"/>
              <a:t>), Enable(</a:t>
            </a:r>
            <a:r>
              <a:rPr lang="ko-KR" altLang="en-US" dirty="0"/>
              <a:t>사용여부</a:t>
            </a:r>
            <a:r>
              <a:rPr lang="en-US" altLang="ko-KR" dirty="0"/>
              <a:t>), ALTX </a:t>
            </a:r>
            <a:r>
              <a:rPr lang="ko-KR" altLang="en-US" dirty="0"/>
              <a:t>기입해주시면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알람이 많을 경우</a:t>
            </a:r>
            <a:r>
              <a:rPr lang="en-US" altLang="ko-KR" dirty="0"/>
              <a:t>, </a:t>
            </a:r>
            <a:r>
              <a:rPr lang="ko-KR" altLang="en-US" dirty="0"/>
              <a:t>하나하나 추가하지 마시고</a:t>
            </a:r>
            <a:r>
              <a:rPr lang="en-US" altLang="ko-KR" dirty="0"/>
              <a:t>, </a:t>
            </a:r>
            <a:r>
              <a:rPr lang="ko-KR" altLang="en-US" dirty="0"/>
              <a:t>오른 쪽 위 </a:t>
            </a:r>
            <a:r>
              <a:rPr lang="ko-KR" altLang="en-US" dirty="0" err="1"/>
              <a:t>내려받기와</a:t>
            </a:r>
            <a:r>
              <a:rPr lang="ko-KR" altLang="en-US" dirty="0"/>
              <a:t> 업로드를 클릭하여 양식에 맞게 기입 후</a:t>
            </a:r>
            <a:r>
              <a:rPr lang="en-US" altLang="ko-KR" dirty="0"/>
              <a:t>, </a:t>
            </a:r>
            <a:r>
              <a:rPr lang="ko-KR" altLang="en-US" dirty="0"/>
              <a:t>업로드 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4BDCA2-5B73-093F-C3BD-A179AE4562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66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AD69E-B0D9-6461-44BA-A49670B02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868122-218D-490B-FB60-6E0B178FC0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6BDF3E-4473-6633-5A84-185AC25EC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4752747"/>
            <a:ext cx="5827596" cy="4627586"/>
          </a:xfrm>
        </p:spPr>
        <p:txBody>
          <a:bodyPr/>
          <a:lstStyle/>
          <a:p>
            <a:r>
              <a:rPr lang="en-US" altLang="ko-KR" dirty="0"/>
              <a:t>ALID(</a:t>
            </a:r>
            <a:r>
              <a:rPr lang="ko-KR" altLang="en-US" dirty="0"/>
              <a:t>알람 </a:t>
            </a:r>
            <a:r>
              <a:rPr lang="en-US" altLang="ko-KR" dirty="0"/>
              <a:t>ID), ALCD(</a:t>
            </a:r>
            <a:r>
              <a:rPr lang="ko-KR" altLang="en-US" dirty="0"/>
              <a:t>카테고리</a:t>
            </a:r>
            <a:r>
              <a:rPr lang="en-US" altLang="ko-KR" dirty="0"/>
              <a:t>), Enable(</a:t>
            </a:r>
            <a:r>
              <a:rPr lang="ko-KR" altLang="en-US" dirty="0"/>
              <a:t>사용여부</a:t>
            </a:r>
            <a:r>
              <a:rPr lang="en-US" altLang="ko-KR" dirty="0"/>
              <a:t>), ALTX </a:t>
            </a:r>
            <a:r>
              <a:rPr lang="ko-KR" altLang="en-US" dirty="0"/>
              <a:t>기입해주시면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알람이 많을 경우</a:t>
            </a:r>
            <a:r>
              <a:rPr lang="en-US" altLang="ko-KR" dirty="0"/>
              <a:t>, </a:t>
            </a:r>
            <a:r>
              <a:rPr lang="ko-KR" altLang="en-US" dirty="0"/>
              <a:t>하나하나 추가하지 마시고</a:t>
            </a:r>
            <a:r>
              <a:rPr lang="en-US" altLang="ko-KR" dirty="0"/>
              <a:t>, </a:t>
            </a:r>
            <a:r>
              <a:rPr lang="ko-KR" altLang="en-US" dirty="0"/>
              <a:t>오른 쪽 위 </a:t>
            </a:r>
            <a:r>
              <a:rPr lang="ko-KR" altLang="en-US" dirty="0" err="1"/>
              <a:t>내려받기와</a:t>
            </a:r>
            <a:r>
              <a:rPr lang="ko-KR" altLang="en-US" dirty="0"/>
              <a:t> 업로드를 클릭하여 양식에 맞게 기입 후</a:t>
            </a:r>
            <a:r>
              <a:rPr lang="en-US" altLang="ko-KR" dirty="0"/>
              <a:t>, </a:t>
            </a:r>
            <a:r>
              <a:rPr lang="ko-KR" altLang="en-US" dirty="0"/>
              <a:t>업로드 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B80E9-BDBE-6DF8-33D8-ECECAF72D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47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AEB41-85B1-5DAF-8BF0-E71626D28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5ED17CC-B549-9029-4676-156B7784B4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1D97AF7-2156-CFA4-CD36-887C482FB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4752747"/>
            <a:ext cx="5827596" cy="4627586"/>
          </a:xfrm>
        </p:spPr>
        <p:txBody>
          <a:bodyPr/>
          <a:lstStyle/>
          <a:p>
            <a:r>
              <a:rPr lang="en-US" altLang="ko-KR" dirty="0"/>
              <a:t>ALID(</a:t>
            </a:r>
            <a:r>
              <a:rPr lang="ko-KR" altLang="en-US" dirty="0"/>
              <a:t>알람 </a:t>
            </a:r>
            <a:r>
              <a:rPr lang="en-US" altLang="ko-KR" dirty="0"/>
              <a:t>ID), ALCD(</a:t>
            </a:r>
            <a:r>
              <a:rPr lang="ko-KR" altLang="en-US" dirty="0"/>
              <a:t>카테고리</a:t>
            </a:r>
            <a:r>
              <a:rPr lang="en-US" altLang="ko-KR" dirty="0"/>
              <a:t>), Enable(</a:t>
            </a:r>
            <a:r>
              <a:rPr lang="ko-KR" altLang="en-US" dirty="0"/>
              <a:t>사용여부</a:t>
            </a:r>
            <a:r>
              <a:rPr lang="en-US" altLang="ko-KR" dirty="0"/>
              <a:t>), ALTX </a:t>
            </a:r>
            <a:r>
              <a:rPr lang="ko-KR" altLang="en-US" dirty="0"/>
              <a:t>기입해주시면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알람이 많을 경우</a:t>
            </a:r>
            <a:r>
              <a:rPr lang="en-US" altLang="ko-KR" dirty="0"/>
              <a:t>, </a:t>
            </a:r>
            <a:r>
              <a:rPr lang="ko-KR" altLang="en-US" dirty="0"/>
              <a:t>하나하나 추가하지 마시고</a:t>
            </a:r>
            <a:r>
              <a:rPr lang="en-US" altLang="ko-KR" dirty="0"/>
              <a:t>, </a:t>
            </a:r>
            <a:r>
              <a:rPr lang="ko-KR" altLang="en-US" dirty="0"/>
              <a:t>오른 쪽 위 </a:t>
            </a:r>
            <a:r>
              <a:rPr lang="ko-KR" altLang="en-US" dirty="0" err="1"/>
              <a:t>내려받기와</a:t>
            </a:r>
            <a:r>
              <a:rPr lang="ko-KR" altLang="en-US" dirty="0"/>
              <a:t> 업로드를 클릭하여 양식에 맞게 기입 후</a:t>
            </a:r>
            <a:r>
              <a:rPr lang="en-US" altLang="ko-KR" dirty="0"/>
              <a:t>, </a:t>
            </a:r>
            <a:r>
              <a:rPr lang="ko-KR" altLang="en-US" dirty="0"/>
              <a:t>업로드 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D2E468-858F-EA4F-91A8-0664F9441E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28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9FB1C-77C5-4C10-D5E4-F5DAA69D5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C16516-9155-57FC-FE0F-D43D6258FE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AD73B8-4558-8207-AF3C-75F91C133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4752747"/>
            <a:ext cx="5827596" cy="4627586"/>
          </a:xfrm>
        </p:spPr>
        <p:txBody>
          <a:bodyPr/>
          <a:lstStyle/>
          <a:p>
            <a:r>
              <a:rPr lang="en-US" altLang="ko-KR" dirty="0"/>
              <a:t>ALID(</a:t>
            </a:r>
            <a:r>
              <a:rPr lang="ko-KR" altLang="en-US" dirty="0"/>
              <a:t>알람 </a:t>
            </a:r>
            <a:r>
              <a:rPr lang="en-US" altLang="ko-KR" dirty="0"/>
              <a:t>ID), ALCD(</a:t>
            </a:r>
            <a:r>
              <a:rPr lang="ko-KR" altLang="en-US" dirty="0"/>
              <a:t>카테고리</a:t>
            </a:r>
            <a:r>
              <a:rPr lang="en-US" altLang="ko-KR" dirty="0"/>
              <a:t>), Enable(</a:t>
            </a:r>
            <a:r>
              <a:rPr lang="ko-KR" altLang="en-US" dirty="0"/>
              <a:t>사용여부</a:t>
            </a:r>
            <a:r>
              <a:rPr lang="en-US" altLang="ko-KR" dirty="0"/>
              <a:t>), ALTX </a:t>
            </a:r>
            <a:r>
              <a:rPr lang="ko-KR" altLang="en-US" dirty="0"/>
              <a:t>기입해주시면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알람이 많을 경우</a:t>
            </a:r>
            <a:r>
              <a:rPr lang="en-US" altLang="ko-KR" dirty="0"/>
              <a:t>, </a:t>
            </a:r>
            <a:r>
              <a:rPr lang="ko-KR" altLang="en-US" dirty="0"/>
              <a:t>하나하나 추가하지 마시고</a:t>
            </a:r>
            <a:r>
              <a:rPr lang="en-US" altLang="ko-KR" dirty="0"/>
              <a:t>, </a:t>
            </a:r>
            <a:r>
              <a:rPr lang="ko-KR" altLang="en-US" dirty="0"/>
              <a:t>오른 쪽 위 </a:t>
            </a:r>
            <a:r>
              <a:rPr lang="ko-KR" altLang="en-US" dirty="0" err="1"/>
              <a:t>내려받기와</a:t>
            </a:r>
            <a:r>
              <a:rPr lang="ko-KR" altLang="en-US" dirty="0"/>
              <a:t> 업로드를 클릭하여 양식에 맞게 기입 후</a:t>
            </a:r>
            <a:r>
              <a:rPr lang="en-US" altLang="ko-KR" dirty="0"/>
              <a:t>, </a:t>
            </a:r>
            <a:r>
              <a:rPr lang="ko-KR" altLang="en-US" dirty="0"/>
              <a:t>업로드 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E6F887-D2CE-9435-0A2E-1AF43BB340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7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8B07A-EC79-84C8-245B-CC47862BF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96F351-5832-F65C-F922-FBF3EB1068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F07E90-BD03-BEFA-5F48-4A16EDB9C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4752747"/>
            <a:ext cx="5827596" cy="4627586"/>
          </a:xfrm>
        </p:spPr>
        <p:txBody>
          <a:bodyPr/>
          <a:lstStyle/>
          <a:p>
            <a:r>
              <a:rPr lang="en-US" altLang="ko-KR" dirty="0"/>
              <a:t>ALID(</a:t>
            </a:r>
            <a:r>
              <a:rPr lang="ko-KR" altLang="en-US" dirty="0"/>
              <a:t>알람 </a:t>
            </a:r>
            <a:r>
              <a:rPr lang="en-US" altLang="ko-KR" dirty="0"/>
              <a:t>ID), ALCD(</a:t>
            </a:r>
            <a:r>
              <a:rPr lang="ko-KR" altLang="en-US" dirty="0"/>
              <a:t>카테고리</a:t>
            </a:r>
            <a:r>
              <a:rPr lang="en-US" altLang="ko-KR" dirty="0"/>
              <a:t>), Enable(</a:t>
            </a:r>
            <a:r>
              <a:rPr lang="ko-KR" altLang="en-US" dirty="0"/>
              <a:t>사용여부</a:t>
            </a:r>
            <a:r>
              <a:rPr lang="en-US" altLang="ko-KR" dirty="0"/>
              <a:t>), ALTX </a:t>
            </a:r>
            <a:r>
              <a:rPr lang="ko-KR" altLang="en-US" dirty="0"/>
              <a:t>기입해주시면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알람이 많을 경우</a:t>
            </a:r>
            <a:r>
              <a:rPr lang="en-US" altLang="ko-KR" dirty="0"/>
              <a:t>, </a:t>
            </a:r>
            <a:r>
              <a:rPr lang="ko-KR" altLang="en-US" dirty="0"/>
              <a:t>하나하나 추가하지 마시고</a:t>
            </a:r>
            <a:r>
              <a:rPr lang="en-US" altLang="ko-KR" dirty="0"/>
              <a:t>, </a:t>
            </a:r>
            <a:r>
              <a:rPr lang="ko-KR" altLang="en-US" dirty="0"/>
              <a:t>오른 쪽 위 </a:t>
            </a:r>
            <a:r>
              <a:rPr lang="ko-KR" altLang="en-US" dirty="0" err="1"/>
              <a:t>내려받기와</a:t>
            </a:r>
            <a:r>
              <a:rPr lang="ko-KR" altLang="en-US" dirty="0"/>
              <a:t> 업로드를 클릭하여 양식에 맞게 기입 후</a:t>
            </a:r>
            <a:r>
              <a:rPr lang="en-US" altLang="ko-KR" dirty="0"/>
              <a:t>, </a:t>
            </a:r>
            <a:r>
              <a:rPr lang="ko-KR" altLang="en-US" dirty="0"/>
              <a:t>업로드 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F27789-98B2-3E64-51A7-F103F31F0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74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52580-FA6D-6F33-B21D-5A22FB668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67622B-44A0-2FA8-EE55-2953A4C6EA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22FDD4A-52C7-CF0A-5365-ADFECFEF4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4752747"/>
            <a:ext cx="5827596" cy="4627586"/>
          </a:xfrm>
        </p:spPr>
        <p:txBody>
          <a:bodyPr/>
          <a:lstStyle/>
          <a:p>
            <a:r>
              <a:rPr lang="en-US" altLang="ko-KR" dirty="0"/>
              <a:t>ALID(</a:t>
            </a:r>
            <a:r>
              <a:rPr lang="ko-KR" altLang="en-US" dirty="0"/>
              <a:t>알람 </a:t>
            </a:r>
            <a:r>
              <a:rPr lang="en-US" altLang="ko-KR" dirty="0"/>
              <a:t>ID), ALCD(</a:t>
            </a:r>
            <a:r>
              <a:rPr lang="ko-KR" altLang="en-US" dirty="0"/>
              <a:t>카테고리</a:t>
            </a:r>
            <a:r>
              <a:rPr lang="en-US" altLang="ko-KR" dirty="0"/>
              <a:t>), Enable(</a:t>
            </a:r>
            <a:r>
              <a:rPr lang="ko-KR" altLang="en-US" dirty="0"/>
              <a:t>사용여부</a:t>
            </a:r>
            <a:r>
              <a:rPr lang="en-US" altLang="ko-KR" dirty="0"/>
              <a:t>), ALTX </a:t>
            </a:r>
            <a:r>
              <a:rPr lang="ko-KR" altLang="en-US" dirty="0"/>
              <a:t>기입해주시면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알람이 많을 경우</a:t>
            </a:r>
            <a:r>
              <a:rPr lang="en-US" altLang="ko-KR" dirty="0"/>
              <a:t>, </a:t>
            </a:r>
            <a:r>
              <a:rPr lang="ko-KR" altLang="en-US" dirty="0"/>
              <a:t>하나하나 추가하지 마시고</a:t>
            </a:r>
            <a:r>
              <a:rPr lang="en-US" altLang="ko-KR" dirty="0"/>
              <a:t>, </a:t>
            </a:r>
            <a:r>
              <a:rPr lang="ko-KR" altLang="en-US" dirty="0"/>
              <a:t>오른 쪽 위 </a:t>
            </a:r>
            <a:r>
              <a:rPr lang="ko-KR" altLang="en-US" dirty="0" err="1"/>
              <a:t>내려받기와</a:t>
            </a:r>
            <a:r>
              <a:rPr lang="ko-KR" altLang="en-US" dirty="0"/>
              <a:t> 업로드를 클릭하여 양식에 맞게 기입 후</a:t>
            </a:r>
            <a:r>
              <a:rPr lang="en-US" altLang="ko-KR" dirty="0"/>
              <a:t>, </a:t>
            </a:r>
            <a:r>
              <a:rPr lang="ko-KR" altLang="en-US" dirty="0"/>
              <a:t>업로드 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72EED5-ACCA-7319-68F8-07D25845C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57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458012" y="4677641"/>
            <a:ext cx="5827596" cy="4702692"/>
          </a:xfrm>
        </p:spPr>
        <p:txBody>
          <a:bodyPr/>
          <a:lstStyle/>
          <a:p>
            <a:r>
              <a:rPr lang="ko-KR" altLang="en-US" dirty="0"/>
              <a:t>반도체 공장이 생기기 시작했을 때</a:t>
            </a:r>
            <a:r>
              <a:rPr lang="en-US" altLang="ko-KR" dirty="0"/>
              <a:t>, </a:t>
            </a:r>
            <a:r>
              <a:rPr lang="ko-KR" altLang="en-US" dirty="0"/>
              <a:t>공장에 입고된 생산 설비들 여러 종류들이 있었는데</a:t>
            </a:r>
            <a:r>
              <a:rPr lang="en-US" altLang="ko-KR" dirty="0"/>
              <a:t>, </a:t>
            </a:r>
            <a:r>
              <a:rPr lang="ko-KR" altLang="en-US" dirty="0"/>
              <a:t>물리적인 인터페이스와 논리적인 프로토콜이 전부 </a:t>
            </a:r>
            <a:r>
              <a:rPr lang="ko-KR" altLang="en-US" dirty="0" err="1"/>
              <a:t>제각각이었습니다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SEMI</a:t>
            </a:r>
            <a:r>
              <a:rPr lang="ko-KR" altLang="en-US" dirty="0"/>
              <a:t>라는 국제 반도체 장비재료 협회를 만들고</a:t>
            </a:r>
            <a:r>
              <a:rPr lang="en-US" altLang="ko-KR" dirty="0"/>
              <a:t>,</a:t>
            </a:r>
            <a:r>
              <a:rPr lang="ko-KR" altLang="en-US" dirty="0"/>
              <a:t> 표준안을 만들어서 </a:t>
            </a:r>
            <a:r>
              <a:rPr lang="en-US" altLang="ko-KR" dirty="0"/>
              <a:t>host</a:t>
            </a:r>
            <a:r>
              <a:rPr lang="ko-KR" altLang="en-US" dirty="0"/>
              <a:t>와 </a:t>
            </a:r>
            <a:r>
              <a:rPr lang="ko-KR" altLang="en-US" dirty="0" err="1"/>
              <a:t>설비들간의</a:t>
            </a:r>
            <a:r>
              <a:rPr lang="ko-KR" altLang="en-US" dirty="0"/>
              <a:t> 통신 규약으로 표준화를 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6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BC336-92A8-2A19-9DF6-CF50990F7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166FFE6-5563-66B6-6AB0-D71D94FC0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8F09C64-DA15-C539-5397-FC4DE85C4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4752747"/>
            <a:ext cx="5827596" cy="4627586"/>
          </a:xfrm>
        </p:spPr>
        <p:txBody>
          <a:bodyPr/>
          <a:lstStyle/>
          <a:p>
            <a:r>
              <a:rPr lang="en-US" altLang="ko-KR" dirty="0"/>
              <a:t>ALID(</a:t>
            </a:r>
            <a:r>
              <a:rPr lang="ko-KR" altLang="en-US" dirty="0"/>
              <a:t>알람 </a:t>
            </a:r>
            <a:r>
              <a:rPr lang="en-US" altLang="ko-KR" dirty="0"/>
              <a:t>ID), ALCD(</a:t>
            </a:r>
            <a:r>
              <a:rPr lang="ko-KR" altLang="en-US" dirty="0"/>
              <a:t>카테고리</a:t>
            </a:r>
            <a:r>
              <a:rPr lang="en-US" altLang="ko-KR" dirty="0"/>
              <a:t>), Enable(</a:t>
            </a:r>
            <a:r>
              <a:rPr lang="ko-KR" altLang="en-US" dirty="0"/>
              <a:t>사용여부</a:t>
            </a:r>
            <a:r>
              <a:rPr lang="en-US" altLang="ko-KR" dirty="0"/>
              <a:t>), ALTX </a:t>
            </a:r>
            <a:r>
              <a:rPr lang="ko-KR" altLang="en-US" dirty="0"/>
              <a:t>기입해주시면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알람이 많을 경우</a:t>
            </a:r>
            <a:r>
              <a:rPr lang="en-US" altLang="ko-KR" dirty="0"/>
              <a:t>, </a:t>
            </a:r>
            <a:r>
              <a:rPr lang="ko-KR" altLang="en-US" dirty="0"/>
              <a:t>하나하나 추가하지 마시고</a:t>
            </a:r>
            <a:r>
              <a:rPr lang="en-US" altLang="ko-KR" dirty="0"/>
              <a:t>, </a:t>
            </a:r>
            <a:r>
              <a:rPr lang="ko-KR" altLang="en-US" dirty="0"/>
              <a:t>오른 쪽 위 </a:t>
            </a:r>
            <a:r>
              <a:rPr lang="ko-KR" altLang="en-US" dirty="0" err="1"/>
              <a:t>내려받기와</a:t>
            </a:r>
            <a:r>
              <a:rPr lang="ko-KR" altLang="en-US" dirty="0"/>
              <a:t> 업로드를 클릭하여 양식에 맞게 기입 후</a:t>
            </a:r>
            <a:r>
              <a:rPr lang="en-US" altLang="ko-KR" dirty="0"/>
              <a:t>, </a:t>
            </a:r>
            <a:r>
              <a:rPr lang="ko-KR" altLang="en-US" dirty="0"/>
              <a:t>업로드 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801551-5A1B-16BF-3069-B5BA46555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068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DA5F9-66AB-1AE9-4DD2-57475D248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8E188F9-874C-1B17-D1BB-5840A8C799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AA30F23-3A9E-BA3F-B060-EDC76A206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4752747"/>
            <a:ext cx="5827596" cy="4627586"/>
          </a:xfrm>
        </p:spPr>
        <p:txBody>
          <a:bodyPr/>
          <a:lstStyle/>
          <a:p>
            <a:r>
              <a:rPr lang="en-US" altLang="ko-KR" dirty="0"/>
              <a:t>ALID(</a:t>
            </a:r>
            <a:r>
              <a:rPr lang="ko-KR" altLang="en-US" dirty="0"/>
              <a:t>알람 </a:t>
            </a:r>
            <a:r>
              <a:rPr lang="en-US" altLang="ko-KR" dirty="0"/>
              <a:t>ID), ALCD(</a:t>
            </a:r>
            <a:r>
              <a:rPr lang="ko-KR" altLang="en-US" dirty="0"/>
              <a:t>카테고리</a:t>
            </a:r>
            <a:r>
              <a:rPr lang="en-US" altLang="ko-KR" dirty="0"/>
              <a:t>), Enable(</a:t>
            </a:r>
            <a:r>
              <a:rPr lang="ko-KR" altLang="en-US" dirty="0"/>
              <a:t>사용여부</a:t>
            </a:r>
            <a:r>
              <a:rPr lang="en-US" altLang="ko-KR" dirty="0"/>
              <a:t>), ALTX </a:t>
            </a:r>
            <a:r>
              <a:rPr lang="ko-KR" altLang="en-US" dirty="0"/>
              <a:t>기입해주시면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알람이 많을 경우</a:t>
            </a:r>
            <a:r>
              <a:rPr lang="en-US" altLang="ko-KR" dirty="0"/>
              <a:t>, </a:t>
            </a:r>
            <a:r>
              <a:rPr lang="ko-KR" altLang="en-US" dirty="0"/>
              <a:t>하나하나 추가하지 마시고</a:t>
            </a:r>
            <a:r>
              <a:rPr lang="en-US" altLang="ko-KR" dirty="0"/>
              <a:t>, </a:t>
            </a:r>
            <a:r>
              <a:rPr lang="ko-KR" altLang="en-US" dirty="0"/>
              <a:t>오른 쪽 위 </a:t>
            </a:r>
            <a:r>
              <a:rPr lang="ko-KR" altLang="en-US" dirty="0" err="1"/>
              <a:t>내려받기와</a:t>
            </a:r>
            <a:r>
              <a:rPr lang="ko-KR" altLang="en-US" dirty="0"/>
              <a:t> 업로드를 클릭하여 양식에 맞게 기입 후</a:t>
            </a:r>
            <a:r>
              <a:rPr lang="en-US" altLang="ko-KR" dirty="0"/>
              <a:t>, </a:t>
            </a:r>
            <a:r>
              <a:rPr lang="ko-KR" altLang="en-US" dirty="0"/>
              <a:t>업로드 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4A9606-F314-0FEF-1F1C-BC61FBB9BE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569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47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93FA2-F1E7-68F1-88FD-DE343271C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D16B526-A6E6-8999-CD7D-145D600D18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762876-B4CB-D606-5921-52247E0FC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4677641"/>
            <a:ext cx="5827596" cy="4702692"/>
          </a:xfrm>
        </p:spPr>
        <p:txBody>
          <a:bodyPr/>
          <a:lstStyle/>
          <a:p>
            <a:r>
              <a:rPr lang="ko-KR" altLang="en-US" dirty="0"/>
              <a:t>반도체 공장이 생기기 시작했을 때</a:t>
            </a:r>
            <a:r>
              <a:rPr lang="en-US" altLang="ko-KR" dirty="0"/>
              <a:t>, </a:t>
            </a:r>
            <a:r>
              <a:rPr lang="ko-KR" altLang="en-US" dirty="0"/>
              <a:t>공장에 입고된 생산 설비들 여러 종류들이 있었는데</a:t>
            </a:r>
            <a:r>
              <a:rPr lang="en-US" altLang="ko-KR" dirty="0"/>
              <a:t>, </a:t>
            </a:r>
            <a:r>
              <a:rPr lang="ko-KR" altLang="en-US" dirty="0"/>
              <a:t>물리적인 인터페이스와 논리적인 프로토콜이 전부 </a:t>
            </a:r>
            <a:r>
              <a:rPr lang="ko-KR" altLang="en-US" dirty="0" err="1"/>
              <a:t>제각각이었습니다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SEMI</a:t>
            </a:r>
            <a:r>
              <a:rPr lang="ko-KR" altLang="en-US" dirty="0"/>
              <a:t>라는 국제 반도체 장비재료 협회를 만들고</a:t>
            </a:r>
            <a:r>
              <a:rPr lang="en-US" altLang="ko-KR" dirty="0"/>
              <a:t>,</a:t>
            </a:r>
            <a:r>
              <a:rPr lang="ko-KR" altLang="en-US" dirty="0"/>
              <a:t> 표준안을 만들어서 </a:t>
            </a:r>
            <a:r>
              <a:rPr lang="en-US" altLang="ko-KR" dirty="0"/>
              <a:t>host</a:t>
            </a:r>
            <a:r>
              <a:rPr lang="ko-KR" altLang="en-US" dirty="0"/>
              <a:t>와 </a:t>
            </a:r>
            <a:r>
              <a:rPr lang="ko-KR" altLang="en-US" dirty="0" err="1"/>
              <a:t>설비들간의</a:t>
            </a:r>
            <a:r>
              <a:rPr lang="ko-KR" altLang="en-US" dirty="0"/>
              <a:t> 통신 규약으로 표준화를 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D8E34C-62D1-643D-365D-445F7AE9F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43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458012" y="4752747"/>
            <a:ext cx="5827596" cy="4627586"/>
          </a:xfrm>
        </p:spPr>
        <p:txBody>
          <a:bodyPr/>
          <a:lstStyle/>
          <a:p>
            <a:r>
              <a:rPr lang="en-US" altLang="ko-KR" dirty="0"/>
              <a:t>ALID(</a:t>
            </a:r>
            <a:r>
              <a:rPr lang="ko-KR" altLang="en-US" dirty="0"/>
              <a:t>알람 </a:t>
            </a:r>
            <a:r>
              <a:rPr lang="en-US" altLang="ko-KR" dirty="0"/>
              <a:t>ID), ALCD(</a:t>
            </a:r>
            <a:r>
              <a:rPr lang="ko-KR" altLang="en-US" dirty="0"/>
              <a:t>카테고리</a:t>
            </a:r>
            <a:r>
              <a:rPr lang="en-US" altLang="ko-KR" dirty="0"/>
              <a:t>), Enable(</a:t>
            </a:r>
            <a:r>
              <a:rPr lang="ko-KR" altLang="en-US" dirty="0"/>
              <a:t>사용여부</a:t>
            </a:r>
            <a:r>
              <a:rPr lang="en-US" altLang="ko-KR" dirty="0"/>
              <a:t>), ALTX </a:t>
            </a:r>
            <a:r>
              <a:rPr lang="ko-KR" altLang="en-US" dirty="0"/>
              <a:t>기입해주시면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알람이 많을 경우</a:t>
            </a:r>
            <a:r>
              <a:rPr lang="en-US" altLang="ko-KR" dirty="0"/>
              <a:t>, </a:t>
            </a:r>
            <a:r>
              <a:rPr lang="ko-KR" altLang="en-US" dirty="0"/>
              <a:t>하나하나 추가하지 마시고</a:t>
            </a:r>
            <a:r>
              <a:rPr lang="en-US" altLang="ko-KR" dirty="0"/>
              <a:t>, </a:t>
            </a:r>
            <a:r>
              <a:rPr lang="ko-KR" altLang="en-US" dirty="0"/>
              <a:t>오른 쪽 위 </a:t>
            </a:r>
            <a:r>
              <a:rPr lang="ko-KR" altLang="en-US" dirty="0" err="1"/>
              <a:t>내려받기와</a:t>
            </a:r>
            <a:r>
              <a:rPr lang="ko-KR" altLang="en-US" dirty="0"/>
              <a:t> 업로드를 클릭하여 양식에 맞게 기입 후</a:t>
            </a:r>
            <a:r>
              <a:rPr lang="en-US" altLang="ko-KR" dirty="0"/>
              <a:t>, </a:t>
            </a:r>
            <a:r>
              <a:rPr lang="ko-KR" altLang="en-US" dirty="0"/>
              <a:t>업로드 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797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8540-2E43-E6E5-6FCB-CE572421C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CB7EB1-F680-EB35-13D9-72B2E94CD6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D7C609-0D48-E8BF-2E25-21E4F2786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4752747"/>
            <a:ext cx="5827596" cy="4627586"/>
          </a:xfrm>
        </p:spPr>
        <p:txBody>
          <a:bodyPr/>
          <a:lstStyle/>
          <a:p>
            <a:r>
              <a:rPr lang="en-US" altLang="ko-KR" dirty="0"/>
              <a:t>ALID(</a:t>
            </a:r>
            <a:r>
              <a:rPr lang="ko-KR" altLang="en-US" dirty="0"/>
              <a:t>알람 </a:t>
            </a:r>
            <a:r>
              <a:rPr lang="en-US" altLang="ko-KR" dirty="0"/>
              <a:t>ID), ALCD(</a:t>
            </a:r>
            <a:r>
              <a:rPr lang="ko-KR" altLang="en-US" dirty="0"/>
              <a:t>카테고리</a:t>
            </a:r>
            <a:r>
              <a:rPr lang="en-US" altLang="ko-KR" dirty="0"/>
              <a:t>), Enable(</a:t>
            </a:r>
            <a:r>
              <a:rPr lang="ko-KR" altLang="en-US" dirty="0"/>
              <a:t>사용여부</a:t>
            </a:r>
            <a:r>
              <a:rPr lang="en-US" altLang="ko-KR" dirty="0"/>
              <a:t>), ALTX </a:t>
            </a:r>
            <a:r>
              <a:rPr lang="ko-KR" altLang="en-US" dirty="0"/>
              <a:t>기입해주시면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알람이 많을 경우</a:t>
            </a:r>
            <a:r>
              <a:rPr lang="en-US" altLang="ko-KR" dirty="0"/>
              <a:t>, </a:t>
            </a:r>
            <a:r>
              <a:rPr lang="ko-KR" altLang="en-US" dirty="0"/>
              <a:t>하나하나 추가하지 마시고</a:t>
            </a:r>
            <a:r>
              <a:rPr lang="en-US" altLang="ko-KR" dirty="0"/>
              <a:t>, </a:t>
            </a:r>
            <a:r>
              <a:rPr lang="ko-KR" altLang="en-US" dirty="0"/>
              <a:t>오른 쪽 위 </a:t>
            </a:r>
            <a:r>
              <a:rPr lang="ko-KR" altLang="en-US" dirty="0" err="1"/>
              <a:t>내려받기와</a:t>
            </a:r>
            <a:r>
              <a:rPr lang="ko-KR" altLang="en-US" dirty="0"/>
              <a:t> 업로드를 클릭하여 양식에 맞게 기입 후</a:t>
            </a:r>
            <a:r>
              <a:rPr lang="en-US" altLang="ko-KR" dirty="0"/>
              <a:t>, </a:t>
            </a:r>
            <a:r>
              <a:rPr lang="ko-KR" altLang="en-US" dirty="0"/>
              <a:t>업로드 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A9F2AF-12C4-06C4-6118-9D5ABB934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583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AB11E-FFEA-B47E-3107-66E2CFE63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BBB0CD-3505-93F9-2C32-734A5E0D3F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40C45F-B13B-7EEC-0214-810FD060D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4752747"/>
            <a:ext cx="5827596" cy="4627586"/>
          </a:xfrm>
        </p:spPr>
        <p:txBody>
          <a:bodyPr/>
          <a:lstStyle/>
          <a:p>
            <a:r>
              <a:rPr lang="en-US" altLang="ko-KR" dirty="0"/>
              <a:t>ALID(</a:t>
            </a:r>
            <a:r>
              <a:rPr lang="ko-KR" altLang="en-US" dirty="0"/>
              <a:t>알람 </a:t>
            </a:r>
            <a:r>
              <a:rPr lang="en-US" altLang="ko-KR" dirty="0"/>
              <a:t>ID), ALCD(</a:t>
            </a:r>
            <a:r>
              <a:rPr lang="ko-KR" altLang="en-US" dirty="0"/>
              <a:t>카테고리</a:t>
            </a:r>
            <a:r>
              <a:rPr lang="en-US" altLang="ko-KR" dirty="0"/>
              <a:t>), Enable(</a:t>
            </a:r>
            <a:r>
              <a:rPr lang="ko-KR" altLang="en-US" dirty="0"/>
              <a:t>사용여부</a:t>
            </a:r>
            <a:r>
              <a:rPr lang="en-US" altLang="ko-KR" dirty="0"/>
              <a:t>), ALTX </a:t>
            </a:r>
            <a:r>
              <a:rPr lang="ko-KR" altLang="en-US" dirty="0"/>
              <a:t>기입해주시면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알람이 많을 경우</a:t>
            </a:r>
            <a:r>
              <a:rPr lang="en-US" altLang="ko-KR" dirty="0"/>
              <a:t>, </a:t>
            </a:r>
            <a:r>
              <a:rPr lang="ko-KR" altLang="en-US" dirty="0"/>
              <a:t>하나하나 추가하지 마시고</a:t>
            </a:r>
            <a:r>
              <a:rPr lang="en-US" altLang="ko-KR" dirty="0"/>
              <a:t>, </a:t>
            </a:r>
            <a:r>
              <a:rPr lang="ko-KR" altLang="en-US" dirty="0"/>
              <a:t>오른 쪽 위 </a:t>
            </a:r>
            <a:r>
              <a:rPr lang="ko-KR" altLang="en-US" dirty="0" err="1"/>
              <a:t>내려받기와</a:t>
            </a:r>
            <a:r>
              <a:rPr lang="ko-KR" altLang="en-US" dirty="0"/>
              <a:t> 업로드를 클릭하여 양식에 맞게 기입 후</a:t>
            </a:r>
            <a:r>
              <a:rPr lang="en-US" altLang="ko-KR" dirty="0"/>
              <a:t>, </a:t>
            </a:r>
            <a:r>
              <a:rPr lang="ko-KR" altLang="en-US" dirty="0"/>
              <a:t>업로드 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F6850E-D4A5-868F-614F-3D7702EFFC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060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65FAE-C8F9-277F-68B9-BBDE7350D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9B08AC-2735-1237-3A84-CF59730DD1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8CE58BB-C17C-4B66-F5BE-EB6152D35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4752747"/>
            <a:ext cx="5827596" cy="4627586"/>
          </a:xfrm>
        </p:spPr>
        <p:txBody>
          <a:bodyPr/>
          <a:lstStyle/>
          <a:p>
            <a:r>
              <a:rPr lang="en-US" altLang="ko-KR" dirty="0"/>
              <a:t>ALID(</a:t>
            </a:r>
            <a:r>
              <a:rPr lang="ko-KR" altLang="en-US" dirty="0"/>
              <a:t>알람 </a:t>
            </a:r>
            <a:r>
              <a:rPr lang="en-US" altLang="ko-KR" dirty="0"/>
              <a:t>ID), ALCD(</a:t>
            </a:r>
            <a:r>
              <a:rPr lang="ko-KR" altLang="en-US" dirty="0"/>
              <a:t>카테고리</a:t>
            </a:r>
            <a:r>
              <a:rPr lang="en-US" altLang="ko-KR" dirty="0"/>
              <a:t>), Enable(</a:t>
            </a:r>
            <a:r>
              <a:rPr lang="ko-KR" altLang="en-US" dirty="0"/>
              <a:t>사용여부</a:t>
            </a:r>
            <a:r>
              <a:rPr lang="en-US" altLang="ko-KR" dirty="0"/>
              <a:t>), ALTX </a:t>
            </a:r>
            <a:r>
              <a:rPr lang="ko-KR" altLang="en-US" dirty="0"/>
              <a:t>기입해주시면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알람이 많을 경우</a:t>
            </a:r>
            <a:r>
              <a:rPr lang="en-US" altLang="ko-KR" dirty="0"/>
              <a:t>, </a:t>
            </a:r>
            <a:r>
              <a:rPr lang="ko-KR" altLang="en-US" dirty="0"/>
              <a:t>하나하나 추가하지 마시고</a:t>
            </a:r>
            <a:r>
              <a:rPr lang="en-US" altLang="ko-KR" dirty="0"/>
              <a:t>, </a:t>
            </a:r>
            <a:r>
              <a:rPr lang="ko-KR" altLang="en-US" dirty="0"/>
              <a:t>오른 쪽 위 </a:t>
            </a:r>
            <a:r>
              <a:rPr lang="ko-KR" altLang="en-US" dirty="0" err="1"/>
              <a:t>내려받기와</a:t>
            </a:r>
            <a:r>
              <a:rPr lang="ko-KR" altLang="en-US" dirty="0"/>
              <a:t> 업로드를 클릭하여 양식에 맞게 기입 후</a:t>
            </a:r>
            <a:r>
              <a:rPr lang="en-US" altLang="ko-KR" dirty="0"/>
              <a:t>, </a:t>
            </a:r>
            <a:r>
              <a:rPr lang="ko-KR" altLang="en-US" dirty="0"/>
              <a:t>업로드 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2CBCC4-79A4-27D1-9C5C-70439FE2DC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509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D8263-EBB9-106E-DEBD-D2F50EA22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F5A9187-356A-83A0-D20F-496842E5EC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6BC006-F564-1B5F-980C-058C075F4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4752747"/>
            <a:ext cx="5827596" cy="4627586"/>
          </a:xfrm>
        </p:spPr>
        <p:txBody>
          <a:bodyPr/>
          <a:lstStyle/>
          <a:p>
            <a:r>
              <a:rPr lang="en-US" altLang="ko-KR" dirty="0"/>
              <a:t>ALID(</a:t>
            </a:r>
            <a:r>
              <a:rPr lang="ko-KR" altLang="en-US" dirty="0"/>
              <a:t>알람 </a:t>
            </a:r>
            <a:r>
              <a:rPr lang="en-US" altLang="ko-KR" dirty="0"/>
              <a:t>ID), ALCD(</a:t>
            </a:r>
            <a:r>
              <a:rPr lang="ko-KR" altLang="en-US" dirty="0"/>
              <a:t>카테고리</a:t>
            </a:r>
            <a:r>
              <a:rPr lang="en-US" altLang="ko-KR" dirty="0"/>
              <a:t>), Enable(</a:t>
            </a:r>
            <a:r>
              <a:rPr lang="ko-KR" altLang="en-US" dirty="0"/>
              <a:t>사용여부</a:t>
            </a:r>
            <a:r>
              <a:rPr lang="en-US" altLang="ko-KR" dirty="0"/>
              <a:t>), ALTX </a:t>
            </a:r>
            <a:r>
              <a:rPr lang="ko-KR" altLang="en-US" dirty="0"/>
              <a:t>기입해주시면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알람이 많을 경우</a:t>
            </a:r>
            <a:r>
              <a:rPr lang="en-US" altLang="ko-KR" dirty="0"/>
              <a:t>, </a:t>
            </a:r>
            <a:r>
              <a:rPr lang="ko-KR" altLang="en-US" dirty="0"/>
              <a:t>하나하나 추가하지 마시고</a:t>
            </a:r>
            <a:r>
              <a:rPr lang="en-US" altLang="ko-KR" dirty="0"/>
              <a:t>, </a:t>
            </a:r>
            <a:r>
              <a:rPr lang="ko-KR" altLang="en-US" dirty="0"/>
              <a:t>오른 쪽 위 </a:t>
            </a:r>
            <a:r>
              <a:rPr lang="ko-KR" altLang="en-US" dirty="0" err="1"/>
              <a:t>내려받기와</a:t>
            </a:r>
            <a:r>
              <a:rPr lang="ko-KR" altLang="en-US" dirty="0"/>
              <a:t> 업로드를 클릭하여 양식에 맞게 기입 후</a:t>
            </a:r>
            <a:r>
              <a:rPr lang="en-US" altLang="ko-KR" dirty="0"/>
              <a:t>, </a:t>
            </a:r>
            <a:r>
              <a:rPr lang="ko-KR" altLang="en-US" dirty="0"/>
              <a:t>업로드 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0BEF9F-60B7-B0FB-2378-0FD5407AA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78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47F65-59BA-6BDB-DE96-AB4515E23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A0329A4-BF9E-541D-5D37-57654440BD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9B4E012-A690-26A1-BC9E-4B77E3CA8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12" y="4752747"/>
            <a:ext cx="5827596" cy="4627586"/>
          </a:xfrm>
        </p:spPr>
        <p:txBody>
          <a:bodyPr/>
          <a:lstStyle/>
          <a:p>
            <a:r>
              <a:rPr lang="en-US" altLang="ko-KR" dirty="0"/>
              <a:t>ALID(</a:t>
            </a:r>
            <a:r>
              <a:rPr lang="ko-KR" altLang="en-US" dirty="0"/>
              <a:t>알람 </a:t>
            </a:r>
            <a:r>
              <a:rPr lang="en-US" altLang="ko-KR" dirty="0"/>
              <a:t>ID), ALCD(</a:t>
            </a:r>
            <a:r>
              <a:rPr lang="ko-KR" altLang="en-US" dirty="0"/>
              <a:t>카테고리</a:t>
            </a:r>
            <a:r>
              <a:rPr lang="en-US" altLang="ko-KR" dirty="0"/>
              <a:t>), Enable(</a:t>
            </a:r>
            <a:r>
              <a:rPr lang="ko-KR" altLang="en-US" dirty="0"/>
              <a:t>사용여부</a:t>
            </a:r>
            <a:r>
              <a:rPr lang="en-US" altLang="ko-KR" dirty="0"/>
              <a:t>), ALTX </a:t>
            </a:r>
            <a:r>
              <a:rPr lang="ko-KR" altLang="en-US" dirty="0"/>
              <a:t>기입해주시면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알람이 많을 경우</a:t>
            </a:r>
            <a:r>
              <a:rPr lang="en-US" altLang="ko-KR" dirty="0"/>
              <a:t>, </a:t>
            </a:r>
            <a:r>
              <a:rPr lang="ko-KR" altLang="en-US" dirty="0"/>
              <a:t>하나하나 추가하지 마시고</a:t>
            </a:r>
            <a:r>
              <a:rPr lang="en-US" altLang="ko-KR" dirty="0"/>
              <a:t>, </a:t>
            </a:r>
            <a:r>
              <a:rPr lang="ko-KR" altLang="en-US" dirty="0"/>
              <a:t>오른 쪽 위 </a:t>
            </a:r>
            <a:r>
              <a:rPr lang="ko-KR" altLang="en-US" dirty="0" err="1"/>
              <a:t>내려받기와</a:t>
            </a:r>
            <a:r>
              <a:rPr lang="ko-KR" altLang="en-US" dirty="0"/>
              <a:t> 업로드를 클릭하여 양식에 맞게 기입 후</a:t>
            </a:r>
            <a:r>
              <a:rPr lang="en-US" altLang="ko-KR" dirty="0"/>
              <a:t>, </a:t>
            </a:r>
            <a:r>
              <a:rPr lang="ko-KR" altLang="en-US" dirty="0"/>
              <a:t>업로드 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BC0B4-9E20-99E7-AB6A-81A063A45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672D-947D-4075-90C1-295360682A5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14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FE4C0110-E009-40D2-907F-E7319B6420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635" y="310001"/>
            <a:ext cx="10016892" cy="3220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 dirty="0"/>
              <a:t>제목 편집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44964D-A0D8-4EE2-8AB7-525387E7F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2" t="21227" r="24082" b="54304"/>
          <a:stretch/>
        </p:blipFill>
        <p:spPr>
          <a:xfrm>
            <a:off x="0" y="4588625"/>
            <a:ext cx="12192000" cy="2269375"/>
          </a:xfrm>
          <a:prstGeom prst="rect">
            <a:avLst/>
          </a:prstGeom>
        </p:spPr>
      </p:pic>
      <p:sp>
        <p:nvSpPr>
          <p:cNvPr id="7" name="텍스트 개체 틀 32">
            <a:extLst>
              <a:ext uri="{FF2B5EF4-FFF2-40B4-BE49-F238E27FC236}">
                <a16:creationId xmlns:a16="http://schemas.microsoft.com/office/drawing/2014/main" id="{42AB09E0-4675-435D-BBD6-7F875967D6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99.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C04C2E8-2830-4353-B9F3-781FAA320D1C}"/>
              </a:ext>
            </a:extLst>
          </p:cNvPr>
          <p:cNvGrpSpPr/>
          <p:nvPr userDrawn="1"/>
        </p:nvGrpSpPr>
        <p:grpSpPr>
          <a:xfrm>
            <a:off x="11269291" y="316237"/>
            <a:ext cx="730865" cy="266593"/>
            <a:chOff x="11269291" y="316237"/>
            <a:chExt cx="730865" cy="2665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C27270-6628-4320-8863-3FA44535A297}"/>
                </a:ext>
              </a:extLst>
            </p:cNvPr>
            <p:cNvSpPr/>
            <p:nvPr userDrawn="1"/>
          </p:nvSpPr>
          <p:spPr>
            <a:xfrm>
              <a:off x="11891963" y="345281"/>
              <a:ext cx="78581" cy="80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6FAC7B0-021C-4BF3-88B0-E1AED10857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9291" y="316237"/>
              <a:ext cx="730865" cy="266593"/>
            </a:xfrm>
            <a:prstGeom prst="rect">
              <a:avLst/>
            </a:prstGeom>
          </p:spPr>
        </p:pic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16D7F-09CC-4B51-BFAA-498D0C2C77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84480" y="1006679"/>
            <a:ext cx="11715676" cy="5535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본문내용</a:t>
            </a:r>
          </a:p>
        </p:txBody>
      </p:sp>
    </p:spTree>
    <p:extLst>
      <p:ext uri="{BB962C8B-B14F-4D97-AF65-F5344CB8AC3E}">
        <p14:creationId xmlns:p14="http://schemas.microsoft.com/office/powerpoint/2010/main" val="43052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1F7BA272-FECE-4ADD-A613-66A259F647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2" t="21227" r="24082" b="54304"/>
          <a:stretch/>
        </p:blipFill>
        <p:spPr>
          <a:xfrm>
            <a:off x="0" y="4588625"/>
            <a:ext cx="12192000" cy="2269375"/>
          </a:xfrm>
          <a:prstGeom prst="rect">
            <a:avLst/>
          </a:prstGeom>
        </p:spPr>
      </p:pic>
      <p:sp>
        <p:nvSpPr>
          <p:cNvPr id="21" name="텍스트 개체 틀 32">
            <a:extLst>
              <a:ext uri="{FF2B5EF4-FFF2-40B4-BE49-F238E27FC236}">
                <a16:creationId xmlns:a16="http://schemas.microsoft.com/office/drawing/2014/main" id="{7BEDFE27-CA06-4058-B783-2FE5F29308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480" y="793767"/>
            <a:ext cx="1208760" cy="567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08.</a:t>
            </a:r>
            <a:endParaRPr lang="ko-KR" altLang="en-US" dirty="0"/>
          </a:p>
        </p:txBody>
      </p:sp>
      <p:sp>
        <p:nvSpPr>
          <p:cNvPr id="22" name="텍스트 개체 틀 32">
            <a:extLst>
              <a:ext uri="{FF2B5EF4-FFF2-40B4-BE49-F238E27FC236}">
                <a16:creationId xmlns:a16="http://schemas.microsoft.com/office/drawing/2014/main" id="{A4DCE823-02DF-4637-81D3-F58CC202A4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480" y="1453496"/>
            <a:ext cx="2416775" cy="1407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5" name="텍스트 개체 틀 32">
            <a:extLst>
              <a:ext uri="{FF2B5EF4-FFF2-40B4-BE49-F238E27FC236}">
                <a16:creationId xmlns:a16="http://schemas.microsoft.com/office/drawing/2014/main" id="{699AB35D-9228-428B-AFAC-57CA16852B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8552" y="779190"/>
            <a:ext cx="1208760" cy="567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09.</a:t>
            </a:r>
            <a:endParaRPr lang="ko-KR" altLang="en-US" dirty="0"/>
          </a:p>
        </p:txBody>
      </p:sp>
      <p:sp>
        <p:nvSpPr>
          <p:cNvPr id="26" name="텍스트 개체 틀 32">
            <a:extLst>
              <a:ext uri="{FF2B5EF4-FFF2-40B4-BE49-F238E27FC236}">
                <a16:creationId xmlns:a16="http://schemas.microsoft.com/office/drawing/2014/main" id="{2AEF1B35-B135-4425-AFB5-280DFED01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8552" y="1438919"/>
            <a:ext cx="2416775" cy="1407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7" name="텍스트 개체 틀 32">
            <a:extLst>
              <a:ext uri="{FF2B5EF4-FFF2-40B4-BE49-F238E27FC236}">
                <a16:creationId xmlns:a16="http://schemas.microsoft.com/office/drawing/2014/main" id="{1BEBCE9E-7ABB-4250-A6E2-AE4E904AC0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75928" y="793767"/>
            <a:ext cx="1208760" cy="567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10.</a:t>
            </a:r>
            <a:endParaRPr lang="ko-KR" altLang="en-US" dirty="0"/>
          </a:p>
        </p:txBody>
      </p:sp>
      <p:sp>
        <p:nvSpPr>
          <p:cNvPr id="28" name="텍스트 개체 틀 32">
            <a:extLst>
              <a:ext uri="{FF2B5EF4-FFF2-40B4-BE49-F238E27FC236}">
                <a16:creationId xmlns:a16="http://schemas.microsoft.com/office/drawing/2014/main" id="{952B8040-9873-41FA-880F-7ACAC62D71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5928" y="1453496"/>
            <a:ext cx="2416775" cy="1407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9" name="텍스트 개체 틀 32">
            <a:extLst>
              <a:ext uri="{FF2B5EF4-FFF2-40B4-BE49-F238E27FC236}">
                <a16:creationId xmlns:a16="http://schemas.microsoft.com/office/drawing/2014/main" id="{06243B14-69FB-4BA0-AA45-06F8F374DA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90745" y="793767"/>
            <a:ext cx="1208760" cy="567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11.</a:t>
            </a:r>
            <a:endParaRPr lang="ko-KR" altLang="en-US" dirty="0"/>
          </a:p>
        </p:txBody>
      </p:sp>
      <p:sp>
        <p:nvSpPr>
          <p:cNvPr id="30" name="텍스트 개체 틀 32">
            <a:extLst>
              <a:ext uri="{FF2B5EF4-FFF2-40B4-BE49-F238E27FC236}">
                <a16:creationId xmlns:a16="http://schemas.microsoft.com/office/drawing/2014/main" id="{74008DF9-4DE7-4513-846D-CB0C290F2E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90745" y="1453496"/>
            <a:ext cx="2416775" cy="1407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31" name="텍스트 개체 틀 32">
            <a:extLst>
              <a:ext uri="{FF2B5EF4-FFF2-40B4-BE49-F238E27FC236}">
                <a16:creationId xmlns:a16="http://schemas.microsoft.com/office/drawing/2014/main" id="{56B6F794-3B8A-4D83-B542-18E9F28F34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31644" y="4048489"/>
            <a:ext cx="1208760" cy="567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12.</a:t>
            </a:r>
            <a:endParaRPr lang="ko-KR" altLang="en-US" dirty="0"/>
          </a:p>
        </p:txBody>
      </p:sp>
      <p:sp>
        <p:nvSpPr>
          <p:cNvPr id="32" name="텍스트 개체 틀 32">
            <a:extLst>
              <a:ext uri="{FF2B5EF4-FFF2-40B4-BE49-F238E27FC236}">
                <a16:creationId xmlns:a16="http://schemas.microsoft.com/office/drawing/2014/main" id="{AD87EF0E-5BB1-4DE2-AE74-BEDE76A045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31644" y="4708218"/>
            <a:ext cx="2416775" cy="1407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48" name="텍스트 개체 틀 32">
            <a:extLst>
              <a:ext uri="{FF2B5EF4-FFF2-40B4-BE49-F238E27FC236}">
                <a16:creationId xmlns:a16="http://schemas.microsoft.com/office/drawing/2014/main" id="{AE95FB85-D73E-4482-88D4-4B8E8B92901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78914" y="4048489"/>
            <a:ext cx="1208760" cy="567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13.</a:t>
            </a:r>
            <a:endParaRPr lang="ko-KR" altLang="en-US" dirty="0"/>
          </a:p>
        </p:txBody>
      </p:sp>
      <p:sp>
        <p:nvSpPr>
          <p:cNvPr id="49" name="텍스트 개체 틀 32">
            <a:extLst>
              <a:ext uri="{FF2B5EF4-FFF2-40B4-BE49-F238E27FC236}">
                <a16:creationId xmlns:a16="http://schemas.microsoft.com/office/drawing/2014/main" id="{981049AF-8CE9-45A1-BD8F-FC50500FFCE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8914" y="4708218"/>
            <a:ext cx="2416775" cy="1407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50" name="텍스트 개체 틀 32">
            <a:extLst>
              <a:ext uri="{FF2B5EF4-FFF2-40B4-BE49-F238E27FC236}">
                <a16:creationId xmlns:a16="http://schemas.microsoft.com/office/drawing/2014/main" id="{5FE849E1-3DD3-4DF8-BB3C-ED80166666A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26184" y="4033912"/>
            <a:ext cx="1208760" cy="567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14.</a:t>
            </a:r>
            <a:endParaRPr lang="ko-KR" altLang="en-US" dirty="0"/>
          </a:p>
        </p:txBody>
      </p:sp>
      <p:sp>
        <p:nvSpPr>
          <p:cNvPr id="51" name="텍스트 개체 틀 32">
            <a:extLst>
              <a:ext uri="{FF2B5EF4-FFF2-40B4-BE49-F238E27FC236}">
                <a16:creationId xmlns:a16="http://schemas.microsoft.com/office/drawing/2014/main" id="{87C6C198-D2D3-4B52-A5CD-50FC56767E1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826184" y="4693641"/>
            <a:ext cx="2416775" cy="1407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45651C-34F5-42B6-BFBD-84D5DBD61718}"/>
              </a:ext>
            </a:extLst>
          </p:cNvPr>
          <p:cNvGrpSpPr/>
          <p:nvPr userDrawn="1"/>
        </p:nvGrpSpPr>
        <p:grpSpPr>
          <a:xfrm>
            <a:off x="11269291" y="316237"/>
            <a:ext cx="730865" cy="266593"/>
            <a:chOff x="11269291" y="316237"/>
            <a:chExt cx="730865" cy="26659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CA3AA3-08FF-48AB-8BF8-8B684F6CDB25}"/>
                </a:ext>
              </a:extLst>
            </p:cNvPr>
            <p:cNvSpPr/>
            <p:nvPr userDrawn="1"/>
          </p:nvSpPr>
          <p:spPr>
            <a:xfrm>
              <a:off x="11891963" y="345281"/>
              <a:ext cx="78581" cy="80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74F5F49-0F2B-403D-BD03-4A48863136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9291" y="316237"/>
              <a:ext cx="730865" cy="266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009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1F7BA272-FECE-4ADD-A613-66A259F647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2" t="21227" r="24082" b="54304"/>
          <a:stretch/>
        </p:blipFill>
        <p:spPr>
          <a:xfrm>
            <a:off x="0" y="4588625"/>
            <a:ext cx="12192000" cy="2269375"/>
          </a:xfrm>
          <a:prstGeom prst="rect">
            <a:avLst/>
          </a:prstGeom>
        </p:spPr>
      </p:pic>
      <p:sp>
        <p:nvSpPr>
          <p:cNvPr id="21" name="텍스트 개체 틀 32">
            <a:extLst>
              <a:ext uri="{FF2B5EF4-FFF2-40B4-BE49-F238E27FC236}">
                <a16:creationId xmlns:a16="http://schemas.microsoft.com/office/drawing/2014/main" id="{7BEDFE27-CA06-4058-B783-2FE5F29308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73966" y="1242947"/>
            <a:ext cx="1640574" cy="1163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99</a:t>
            </a:r>
            <a:endParaRPr lang="ko-KR" altLang="en-US" dirty="0"/>
          </a:p>
        </p:txBody>
      </p:sp>
      <p:sp>
        <p:nvSpPr>
          <p:cNvPr id="22" name="텍스트 개체 틀 32">
            <a:extLst>
              <a:ext uri="{FF2B5EF4-FFF2-40B4-BE49-F238E27FC236}">
                <a16:creationId xmlns:a16="http://schemas.microsoft.com/office/drawing/2014/main" id="{A4DCE823-02DF-4637-81D3-F58CC202A4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36105" y="3241050"/>
            <a:ext cx="7125495" cy="1407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>
                <a:solidFill>
                  <a:srgbClr val="4A8DCB"/>
                </a:solidFill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CB7D92-01CF-49CB-A598-8C3C66577751}"/>
              </a:ext>
            </a:extLst>
          </p:cNvPr>
          <p:cNvSpPr/>
          <p:nvPr userDrawn="1"/>
        </p:nvSpPr>
        <p:spPr>
          <a:xfrm>
            <a:off x="2323675" y="2566737"/>
            <a:ext cx="45719" cy="2106863"/>
          </a:xfrm>
          <a:prstGeom prst="rect">
            <a:avLst/>
          </a:prstGeom>
          <a:solidFill>
            <a:srgbClr val="4A8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D0F241-7A18-4E63-9827-E3E20795B837}"/>
              </a:ext>
            </a:extLst>
          </p:cNvPr>
          <p:cNvGrpSpPr/>
          <p:nvPr userDrawn="1"/>
        </p:nvGrpSpPr>
        <p:grpSpPr>
          <a:xfrm>
            <a:off x="11269291" y="316237"/>
            <a:ext cx="730865" cy="266593"/>
            <a:chOff x="11269291" y="316237"/>
            <a:chExt cx="730865" cy="26659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1383D47-13EA-4E64-A3DE-B1BA0C0FBC23}"/>
                </a:ext>
              </a:extLst>
            </p:cNvPr>
            <p:cNvSpPr/>
            <p:nvPr userDrawn="1"/>
          </p:nvSpPr>
          <p:spPr>
            <a:xfrm>
              <a:off x="11891963" y="345281"/>
              <a:ext cx="78581" cy="80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9CFD745-D179-4110-97D1-35B99663C6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9291" y="316237"/>
              <a:ext cx="730865" cy="266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80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82AE9AA-E40A-4A8D-A60B-84C14625AD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2" t="21227" r="24082" b="54304"/>
          <a:stretch/>
        </p:blipFill>
        <p:spPr>
          <a:xfrm>
            <a:off x="0" y="4588625"/>
            <a:ext cx="12192000" cy="226937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8466FAA-5FBD-4ACC-9DA5-F726F5B93F4C}"/>
              </a:ext>
            </a:extLst>
          </p:cNvPr>
          <p:cNvGrpSpPr/>
          <p:nvPr userDrawn="1"/>
        </p:nvGrpSpPr>
        <p:grpSpPr>
          <a:xfrm>
            <a:off x="11269291" y="316237"/>
            <a:ext cx="730865" cy="266593"/>
            <a:chOff x="11269291" y="316237"/>
            <a:chExt cx="730865" cy="26659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F8B4E74-0342-449C-9EAB-D7FC4B9C123A}"/>
                </a:ext>
              </a:extLst>
            </p:cNvPr>
            <p:cNvSpPr/>
            <p:nvPr userDrawn="1"/>
          </p:nvSpPr>
          <p:spPr>
            <a:xfrm>
              <a:off x="11891963" y="345281"/>
              <a:ext cx="78581" cy="80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F3FD55C-0996-4D22-9677-546836048E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9291" y="316237"/>
              <a:ext cx="730865" cy="266593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AEA11C-5A1F-483A-A0FD-5B773B6C1A0B}"/>
              </a:ext>
            </a:extLst>
          </p:cNvPr>
          <p:cNvSpPr/>
          <p:nvPr userDrawn="1"/>
        </p:nvSpPr>
        <p:spPr>
          <a:xfrm>
            <a:off x="484094" y="3958814"/>
            <a:ext cx="11513371" cy="2586864"/>
          </a:xfrm>
          <a:prstGeom prst="rect">
            <a:avLst/>
          </a:prstGeom>
          <a:solidFill>
            <a:srgbClr val="727171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B8B16A-325F-42A5-ABDB-901B0F0441C2}"/>
              </a:ext>
            </a:extLst>
          </p:cNvPr>
          <p:cNvSpPr/>
          <p:nvPr userDrawn="1"/>
        </p:nvSpPr>
        <p:spPr>
          <a:xfrm>
            <a:off x="6831104" y="1021977"/>
            <a:ext cx="2420471" cy="441063"/>
          </a:xfrm>
          <a:prstGeom prst="rect">
            <a:avLst/>
          </a:prstGeom>
          <a:solidFill>
            <a:srgbClr val="72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32">
            <a:extLst>
              <a:ext uri="{FF2B5EF4-FFF2-40B4-BE49-F238E27FC236}">
                <a16:creationId xmlns:a16="http://schemas.microsoft.com/office/drawing/2014/main" id="{A4D4314D-C127-4395-AF4B-4A12DAD0AA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99.</a:t>
            </a:r>
            <a:endParaRPr lang="ko-KR" altLang="en-US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774D55FB-2589-41E1-8C96-C8D910EED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635" y="310001"/>
            <a:ext cx="10016892" cy="3220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 dirty="0"/>
              <a:t>제목 편집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92CF987-D8C6-456E-9AAA-7A7BD1CA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2138" y="4056063"/>
            <a:ext cx="3506787" cy="531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4A8DCB"/>
                </a:solidFill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AC7F628-C9F8-4CD8-9876-262C490844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1669" y="4840448"/>
            <a:ext cx="3506993" cy="1705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7372EA45-1269-45A3-A3E1-E73D24C339C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46563" y="1130300"/>
            <a:ext cx="2420937" cy="496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FAB7E282-0EE5-4F49-A263-8CE5F879C12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31104" y="1579563"/>
            <a:ext cx="2420846" cy="496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endParaRPr lang="ko-KR" altLang="en-US" dirty="0"/>
          </a:p>
        </p:txBody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80F8FE69-DD44-4793-A98B-278121C78FF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99943" y="1360488"/>
            <a:ext cx="2436458" cy="496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092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82AE9AA-E40A-4A8D-A60B-84C14625AD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2" t="21227" r="24082" b="54304"/>
          <a:stretch/>
        </p:blipFill>
        <p:spPr>
          <a:xfrm>
            <a:off x="0" y="4588625"/>
            <a:ext cx="12192000" cy="226937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8466FAA-5FBD-4ACC-9DA5-F726F5B93F4C}"/>
              </a:ext>
            </a:extLst>
          </p:cNvPr>
          <p:cNvGrpSpPr/>
          <p:nvPr userDrawn="1"/>
        </p:nvGrpSpPr>
        <p:grpSpPr>
          <a:xfrm>
            <a:off x="11269291" y="316237"/>
            <a:ext cx="730865" cy="266593"/>
            <a:chOff x="11269291" y="316237"/>
            <a:chExt cx="730865" cy="26659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F8B4E74-0342-449C-9EAB-D7FC4B9C123A}"/>
                </a:ext>
              </a:extLst>
            </p:cNvPr>
            <p:cNvSpPr/>
            <p:nvPr userDrawn="1"/>
          </p:nvSpPr>
          <p:spPr>
            <a:xfrm>
              <a:off x="11891963" y="345281"/>
              <a:ext cx="78581" cy="80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F3FD55C-0996-4D22-9677-546836048E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9291" y="316237"/>
              <a:ext cx="730865" cy="266593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AEA11C-5A1F-483A-A0FD-5B773B6C1A0B}"/>
              </a:ext>
            </a:extLst>
          </p:cNvPr>
          <p:cNvSpPr/>
          <p:nvPr userDrawn="1"/>
        </p:nvSpPr>
        <p:spPr>
          <a:xfrm>
            <a:off x="484094" y="3958814"/>
            <a:ext cx="11513371" cy="2586864"/>
          </a:xfrm>
          <a:prstGeom prst="rect">
            <a:avLst/>
          </a:prstGeom>
          <a:solidFill>
            <a:srgbClr val="727171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B8B16A-325F-42A5-ABDB-901B0F0441C2}"/>
              </a:ext>
            </a:extLst>
          </p:cNvPr>
          <p:cNvSpPr/>
          <p:nvPr userDrawn="1"/>
        </p:nvSpPr>
        <p:spPr>
          <a:xfrm>
            <a:off x="6831104" y="1021977"/>
            <a:ext cx="2420471" cy="441063"/>
          </a:xfrm>
          <a:prstGeom prst="rect">
            <a:avLst/>
          </a:prstGeom>
          <a:solidFill>
            <a:srgbClr val="4A8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텍스트 개체 틀 32">
            <a:extLst>
              <a:ext uri="{FF2B5EF4-FFF2-40B4-BE49-F238E27FC236}">
                <a16:creationId xmlns:a16="http://schemas.microsoft.com/office/drawing/2014/main" id="{A4D4314D-C127-4395-AF4B-4A12DAD0AA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99.</a:t>
            </a:r>
            <a:endParaRPr lang="ko-KR" altLang="en-US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774D55FB-2589-41E1-8C96-C8D910EED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635" y="310001"/>
            <a:ext cx="10016892" cy="3220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 dirty="0"/>
              <a:t>제목 편집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92CF987-D8C6-456E-9AAA-7A7BD1CA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2138" y="4056063"/>
            <a:ext cx="3506787" cy="531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4A8DCB"/>
                </a:solidFill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AC7F628-C9F8-4CD8-9876-262C490844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1669" y="4840448"/>
            <a:ext cx="3506993" cy="1705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7372EA45-1269-45A3-A3E1-E73D24C339C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46563" y="1130300"/>
            <a:ext cx="2420937" cy="496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FAB7E282-0EE5-4F49-A263-8CE5F879C12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31104" y="1579563"/>
            <a:ext cx="2420846" cy="496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endParaRPr lang="ko-KR" altLang="en-US" dirty="0"/>
          </a:p>
        </p:txBody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80F8FE69-DD44-4793-A98B-278121C78FF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399943" y="1360488"/>
            <a:ext cx="2436458" cy="4965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223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A5D466F7-D403-44F0-950C-31AF951B34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2" t="21227" r="24082" b="54304"/>
          <a:stretch/>
        </p:blipFill>
        <p:spPr>
          <a:xfrm>
            <a:off x="0" y="4588625"/>
            <a:ext cx="12192000" cy="2269375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F806C44-5DC7-49C8-AD72-C721C70716C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84481" y="2032000"/>
            <a:ext cx="5701274" cy="4515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본문내용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C349DA2-E69F-441A-8EE7-D54BE19EA214}"/>
              </a:ext>
            </a:extLst>
          </p:cNvPr>
          <p:cNvGrpSpPr/>
          <p:nvPr userDrawn="1"/>
        </p:nvGrpSpPr>
        <p:grpSpPr>
          <a:xfrm>
            <a:off x="11269291" y="316237"/>
            <a:ext cx="730865" cy="266593"/>
            <a:chOff x="11269291" y="316237"/>
            <a:chExt cx="730865" cy="26659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F1E038D-E187-498F-9A56-3A92B3E8347F}"/>
                </a:ext>
              </a:extLst>
            </p:cNvPr>
            <p:cNvSpPr/>
            <p:nvPr userDrawn="1"/>
          </p:nvSpPr>
          <p:spPr>
            <a:xfrm>
              <a:off x="11891963" y="345281"/>
              <a:ext cx="78581" cy="80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FAC73E1-6C0A-4FB9-81FC-CBDD184D1E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9291" y="316237"/>
              <a:ext cx="730865" cy="266593"/>
            </a:xfrm>
            <a:prstGeom prst="rect">
              <a:avLst/>
            </a:prstGeom>
          </p:spPr>
        </p:pic>
      </p:grpSp>
      <p:sp>
        <p:nvSpPr>
          <p:cNvPr id="6" name="제목 1">
            <a:extLst>
              <a:ext uri="{FF2B5EF4-FFF2-40B4-BE49-F238E27FC236}">
                <a16:creationId xmlns:a16="http://schemas.microsoft.com/office/drawing/2014/main" id="{D41F721B-6395-4774-8530-5A1B190CA9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635" y="310001"/>
            <a:ext cx="10016892" cy="3220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 dirty="0"/>
              <a:t>제목 편집</a:t>
            </a:r>
          </a:p>
        </p:txBody>
      </p:sp>
      <p:sp>
        <p:nvSpPr>
          <p:cNvPr id="7" name="텍스트 개체 틀 32">
            <a:extLst>
              <a:ext uri="{FF2B5EF4-FFF2-40B4-BE49-F238E27FC236}">
                <a16:creationId xmlns:a16="http://schemas.microsoft.com/office/drawing/2014/main" id="{5E235B7F-8C58-4CCC-A427-A2A9667C13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99.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E1B72CF-3A75-4D7A-B97B-92C4484DCC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4480" y="1025236"/>
            <a:ext cx="5701274" cy="4525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marL="0" indent="0">
              <a:buNone/>
            </a:pPr>
            <a:r>
              <a:rPr lang="en-US" altLang="ko-KR" sz="2800" dirty="0">
                <a:solidFill>
                  <a:srgbClr val="4A8DCB"/>
                </a:solidFill>
                <a:latin typeface="Berlin Sans FB Demi" panose="020E0802020502020306" pitchFamily="34" charset="0"/>
              </a:rPr>
              <a:t>1-1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322E48DF-815D-4442-A437-8E69DA7B50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4480" y="1533234"/>
            <a:ext cx="5701274" cy="3234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rgbClr val="4A8DCB"/>
                </a:solidFill>
              </a:defRPr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86A64807-E525-440F-BC34-62EA451952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247" y="1025236"/>
            <a:ext cx="5701274" cy="4525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marL="0" indent="0">
              <a:buNone/>
            </a:pPr>
            <a:r>
              <a:rPr lang="en-US" altLang="ko-KR" sz="2800" dirty="0">
                <a:solidFill>
                  <a:srgbClr val="4A8DCB"/>
                </a:solidFill>
                <a:latin typeface="Berlin Sans FB Demi" panose="020E0802020502020306" pitchFamily="34" charset="0"/>
              </a:rPr>
              <a:t>1-2</a:t>
            </a: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5741134A-8B88-4D9A-A393-2A27D3A926E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6247" y="1533234"/>
            <a:ext cx="5701274" cy="3234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rgbClr val="4A8DCB"/>
                </a:solidFill>
              </a:defRPr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0293C3FA-EB84-4343-B687-0B9BDBA1CB7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6247" y="2032000"/>
            <a:ext cx="5701274" cy="4515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본문내용</a:t>
            </a:r>
          </a:p>
        </p:txBody>
      </p:sp>
    </p:spTree>
    <p:extLst>
      <p:ext uri="{BB962C8B-B14F-4D97-AF65-F5344CB8AC3E}">
        <p14:creationId xmlns:p14="http://schemas.microsoft.com/office/powerpoint/2010/main" val="3840691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A5D466F7-D403-44F0-950C-31AF951B34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2" t="21227" r="24082" b="54304"/>
          <a:stretch/>
        </p:blipFill>
        <p:spPr>
          <a:xfrm>
            <a:off x="0" y="4588625"/>
            <a:ext cx="12192000" cy="2269375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F806C44-5DC7-49C8-AD72-C721C70716C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84480" y="2032000"/>
            <a:ext cx="11623039" cy="4515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본문내용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C349DA2-E69F-441A-8EE7-D54BE19EA214}"/>
              </a:ext>
            </a:extLst>
          </p:cNvPr>
          <p:cNvGrpSpPr/>
          <p:nvPr userDrawn="1"/>
        </p:nvGrpSpPr>
        <p:grpSpPr>
          <a:xfrm>
            <a:off x="11269291" y="316237"/>
            <a:ext cx="730865" cy="266593"/>
            <a:chOff x="11269291" y="316237"/>
            <a:chExt cx="730865" cy="26659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F1E038D-E187-498F-9A56-3A92B3E8347F}"/>
                </a:ext>
              </a:extLst>
            </p:cNvPr>
            <p:cNvSpPr/>
            <p:nvPr userDrawn="1"/>
          </p:nvSpPr>
          <p:spPr>
            <a:xfrm>
              <a:off x="11891963" y="345281"/>
              <a:ext cx="78581" cy="80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FAC73E1-6C0A-4FB9-81FC-CBDD184D1E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9291" y="316237"/>
              <a:ext cx="730865" cy="266593"/>
            </a:xfrm>
            <a:prstGeom prst="rect">
              <a:avLst/>
            </a:prstGeom>
          </p:spPr>
        </p:pic>
      </p:grpSp>
      <p:sp>
        <p:nvSpPr>
          <p:cNvPr id="6" name="제목 1">
            <a:extLst>
              <a:ext uri="{FF2B5EF4-FFF2-40B4-BE49-F238E27FC236}">
                <a16:creationId xmlns:a16="http://schemas.microsoft.com/office/drawing/2014/main" id="{D41F721B-6395-4774-8530-5A1B190CA9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635" y="310001"/>
            <a:ext cx="10016892" cy="3220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 dirty="0"/>
              <a:t>제목 편집</a:t>
            </a:r>
          </a:p>
        </p:txBody>
      </p:sp>
      <p:sp>
        <p:nvSpPr>
          <p:cNvPr id="7" name="텍스트 개체 틀 32">
            <a:extLst>
              <a:ext uri="{FF2B5EF4-FFF2-40B4-BE49-F238E27FC236}">
                <a16:creationId xmlns:a16="http://schemas.microsoft.com/office/drawing/2014/main" id="{5E235B7F-8C58-4CCC-A427-A2A9667C13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99.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E1B72CF-3A75-4D7A-B97B-92C4484DCC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4479" y="1025236"/>
            <a:ext cx="11623041" cy="4525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marL="0" indent="0">
              <a:buNone/>
            </a:pPr>
            <a:r>
              <a:rPr lang="en-US" altLang="ko-KR" sz="2800" dirty="0">
                <a:solidFill>
                  <a:srgbClr val="4A8DCB"/>
                </a:solidFill>
                <a:latin typeface="Berlin Sans FB Demi" panose="020E0802020502020306" pitchFamily="34" charset="0"/>
              </a:rPr>
              <a:t>1-1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322E48DF-815D-4442-A437-8E69DA7B50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4480" y="1533234"/>
            <a:ext cx="11623040" cy="3234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rgbClr val="4A8DCB"/>
                </a:solidFill>
              </a:defRPr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282241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9EFA826-98D7-433D-B78C-34848BE25C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2" t="21227" r="24082" b="54304"/>
          <a:stretch/>
        </p:blipFill>
        <p:spPr>
          <a:xfrm>
            <a:off x="0" y="4588625"/>
            <a:ext cx="12192000" cy="226937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32F7227E-73DD-408E-8229-51289AD6ED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635" y="310001"/>
            <a:ext cx="10016892" cy="3220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 dirty="0"/>
              <a:t>제목 편집</a:t>
            </a:r>
          </a:p>
        </p:txBody>
      </p:sp>
      <p:sp>
        <p:nvSpPr>
          <p:cNvPr id="8" name="텍스트 개체 틀 32">
            <a:extLst>
              <a:ext uri="{FF2B5EF4-FFF2-40B4-BE49-F238E27FC236}">
                <a16:creationId xmlns:a16="http://schemas.microsoft.com/office/drawing/2014/main" id="{ED33922F-AD4B-4385-9154-EE2E62CB44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400" b="1"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99.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16C0A39-941C-4BC5-875F-F732C6C3F2F4}"/>
              </a:ext>
            </a:extLst>
          </p:cNvPr>
          <p:cNvGrpSpPr/>
          <p:nvPr userDrawn="1"/>
        </p:nvGrpSpPr>
        <p:grpSpPr>
          <a:xfrm>
            <a:off x="11269291" y="316237"/>
            <a:ext cx="730865" cy="266593"/>
            <a:chOff x="11269291" y="316237"/>
            <a:chExt cx="730865" cy="2665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0FA2635-54DD-4946-983F-74168752B5EE}"/>
                </a:ext>
              </a:extLst>
            </p:cNvPr>
            <p:cNvSpPr/>
            <p:nvPr userDrawn="1"/>
          </p:nvSpPr>
          <p:spPr>
            <a:xfrm>
              <a:off x="11891963" y="345281"/>
              <a:ext cx="78581" cy="80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6062AC8-B10C-4426-9C30-9C9EA55748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9291" y="316237"/>
              <a:ext cx="730865" cy="266593"/>
            </a:xfrm>
            <a:prstGeom prst="rect">
              <a:avLst/>
            </a:prstGeom>
          </p:spPr>
        </p:pic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FBD9C-87B2-4A87-B8B1-F023F26F42D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84481" y="1018163"/>
            <a:ext cx="5701274" cy="55298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본문내용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5BBED63-2306-47A0-A3DA-9153FAAACFE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06247" y="1018163"/>
            <a:ext cx="5701274" cy="55298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본문내용</a:t>
            </a:r>
          </a:p>
        </p:txBody>
      </p:sp>
    </p:spTree>
    <p:extLst>
      <p:ext uri="{BB962C8B-B14F-4D97-AF65-F5344CB8AC3E}">
        <p14:creationId xmlns:p14="http://schemas.microsoft.com/office/powerpoint/2010/main" val="99701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Pr>
        <a:solidFill>
          <a:srgbClr val="4A8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E5211F6-1CD5-46FA-9E9E-71C6B80D62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92" t="21070" r="23272" b="54642"/>
          <a:stretch/>
        </p:blipFill>
        <p:spPr>
          <a:xfrm>
            <a:off x="0" y="4588625"/>
            <a:ext cx="12192001" cy="2269375"/>
          </a:xfrm>
          <a:prstGeom prst="rect">
            <a:avLst/>
          </a:prstGeom>
          <a:noFill/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0852F738-812F-4D3B-8E31-A5FA99417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920" y="1757445"/>
            <a:ext cx="11694160" cy="125813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4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ko-KR" altLang="en-US" dirty="0"/>
              <a:t>프로젝트 제목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25F849-3DD2-476A-9C36-140A033E67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8604" y="3160857"/>
            <a:ext cx="11694159" cy="2681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</a:lstStyle>
          <a:p>
            <a:pPr algn="ct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Bahnschrift SemiCondensed" panose="020B0502040204020203" pitchFamily="34" charset="0"/>
              </a:rPr>
              <a:t>부제목 영어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Bahnschrift SemiCondensed" panose="020B0502040204020203" pitchFamily="34" charset="0"/>
              </a:rPr>
              <a:t>or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Bahnschrift SemiCondensed" panose="020B0502040204020203" pitchFamily="34" charset="0"/>
              </a:rPr>
              <a:t>한글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7C23E2E8-812F-443B-831E-BD300A7B75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8603" y="5723312"/>
            <a:ext cx="11694159" cy="7919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50000"/>
              </a:lnSpc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팀 소속</a:t>
            </a:r>
            <a:endParaRPr lang="en-US" altLang="ko-KR" dirty="0"/>
          </a:p>
          <a:p>
            <a:pPr lvl="0"/>
            <a:r>
              <a:rPr lang="ko-KR" altLang="en-US" dirty="0"/>
              <a:t>이름 직급</a:t>
            </a:r>
            <a:endParaRPr lang="en-US" altLang="ko-KR" dirty="0"/>
          </a:p>
          <a:p>
            <a:pPr lvl="0"/>
            <a:r>
              <a:rPr lang="ko-KR" altLang="en-US" dirty="0"/>
              <a:t>메일</a:t>
            </a:r>
            <a:r>
              <a:rPr lang="en-US" altLang="ko-KR" dirty="0"/>
              <a:t>@ubisam.com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DE4E71-ED92-48E0-B906-4BE888635D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410" y="345085"/>
            <a:ext cx="646430" cy="20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4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E5211F6-1CD5-46FA-9E9E-71C6B80D62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92" t="21070" r="23272" b="54642"/>
          <a:stretch/>
        </p:blipFill>
        <p:spPr>
          <a:xfrm>
            <a:off x="0" y="4588625"/>
            <a:ext cx="12192001" cy="2269375"/>
          </a:xfrm>
          <a:prstGeom prst="rect">
            <a:avLst/>
          </a:prstGeom>
          <a:noFill/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0852F738-812F-4D3B-8E31-A5FA99417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920" y="1757445"/>
            <a:ext cx="11694160" cy="125813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4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ko-KR" altLang="en-US" dirty="0"/>
              <a:t>프로젝트 제목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25F849-3DD2-476A-9C36-140A033E67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8604" y="3160857"/>
            <a:ext cx="11694159" cy="2681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</a:lstStyle>
          <a:p>
            <a:pPr algn="ctr"/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Bahnschrift SemiCondensed" panose="020B0502040204020203" pitchFamily="34" charset="0"/>
              </a:rPr>
              <a:t>부제목 영어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Bahnschrift SemiCondensed" panose="020B0502040204020203" pitchFamily="34" charset="0"/>
              </a:rPr>
              <a:t>or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Bahnschrift SemiCondensed" panose="020B0502040204020203" pitchFamily="34" charset="0"/>
              </a:rPr>
              <a:t>한글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7C23E2E8-812F-443B-831E-BD300A7B75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8603" y="5723312"/>
            <a:ext cx="11694159" cy="7919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50000"/>
              </a:lnSpc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팀 소속</a:t>
            </a:r>
            <a:endParaRPr lang="en-US" altLang="ko-KR" dirty="0"/>
          </a:p>
          <a:p>
            <a:pPr lvl="0"/>
            <a:r>
              <a:rPr lang="ko-KR" altLang="en-US" dirty="0"/>
              <a:t>이름 직급</a:t>
            </a:r>
            <a:endParaRPr lang="en-US" altLang="ko-KR" dirty="0"/>
          </a:p>
          <a:p>
            <a:pPr lvl="0"/>
            <a:r>
              <a:rPr lang="ko-KR" altLang="en-US" dirty="0"/>
              <a:t>메일</a:t>
            </a:r>
            <a:r>
              <a:rPr lang="en-US" altLang="ko-KR" dirty="0"/>
              <a:t>@ubisam.com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DE4E71-ED92-48E0-B906-4BE888635D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410" y="345085"/>
            <a:ext cx="646430" cy="20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8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bg>
      <p:bgPr>
        <a:solidFill>
          <a:srgbClr val="4A8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E5211F6-1CD5-46FA-9E9E-71C6B80D62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92" t="21070" r="23272" b="54642"/>
          <a:stretch/>
        </p:blipFill>
        <p:spPr>
          <a:xfrm>
            <a:off x="0" y="4588625"/>
            <a:ext cx="12192001" cy="2269375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98A99D-302D-45F1-AAAA-3347473693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410" y="345085"/>
            <a:ext cx="646430" cy="2090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4C3868-929E-4189-A13F-9F9E014655CC}"/>
              </a:ext>
            </a:extLst>
          </p:cNvPr>
          <p:cNvSpPr txBox="1"/>
          <p:nvPr userDrawn="1"/>
        </p:nvSpPr>
        <p:spPr>
          <a:xfrm>
            <a:off x="675860" y="5178390"/>
            <a:ext cx="1466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㈜</a:t>
            </a:r>
            <a:r>
              <a:rPr lang="ko-KR" altLang="en-US" sz="1100" b="1" dirty="0" err="1">
                <a:solidFill>
                  <a:schemeClr val="bg1"/>
                </a:solidFill>
              </a:rPr>
              <a:t>유비샘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CC23EF23-D2E3-4A5F-A59E-997F0B800F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861" y="5571902"/>
            <a:ext cx="11267218" cy="7919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50000"/>
              </a:lnSpc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팀 소속</a:t>
            </a:r>
            <a:endParaRPr lang="en-US" altLang="ko-KR" dirty="0"/>
          </a:p>
          <a:p>
            <a:pPr lvl="0"/>
            <a:r>
              <a:rPr lang="ko-KR" altLang="en-US" dirty="0"/>
              <a:t>이름 직급</a:t>
            </a:r>
            <a:endParaRPr lang="en-US" altLang="ko-KR" dirty="0"/>
          </a:p>
          <a:p>
            <a:pPr lvl="0"/>
            <a:r>
              <a:rPr lang="ko-KR" altLang="en-US" dirty="0"/>
              <a:t>메일</a:t>
            </a:r>
            <a:r>
              <a:rPr lang="en-US" altLang="ko-KR" dirty="0"/>
              <a:t>@ubisam.com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0C1402-FC3C-49FC-9A4F-3C996D06BC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860" y="1587838"/>
            <a:ext cx="11266488" cy="1873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1B3236-C641-4B16-AA7F-3E35C67D3F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" y="3603880"/>
            <a:ext cx="11266488" cy="33369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rgbClr val="9DC1E3"/>
                </a:solidFill>
              </a:defRPr>
            </a:lvl1pPr>
          </a:lstStyle>
          <a:p>
            <a:pPr lvl="0"/>
            <a:r>
              <a:rPr lang="ko-KR" altLang="en-US" dirty="0"/>
              <a:t>프로젝트 부제목 한글</a:t>
            </a:r>
            <a:r>
              <a:rPr lang="en-US" altLang="ko-KR" dirty="0"/>
              <a:t> or </a:t>
            </a:r>
            <a:r>
              <a:rPr lang="ko-KR" altLang="en-US" dirty="0"/>
              <a:t>영어</a:t>
            </a:r>
          </a:p>
        </p:txBody>
      </p:sp>
    </p:spTree>
    <p:extLst>
      <p:ext uri="{BB962C8B-B14F-4D97-AF65-F5344CB8AC3E}">
        <p14:creationId xmlns:p14="http://schemas.microsoft.com/office/powerpoint/2010/main" val="205110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빈 화면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E5211F6-1CD5-46FA-9E9E-71C6B80D62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92" t="21070" r="23272" b="54642"/>
          <a:stretch/>
        </p:blipFill>
        <p:spPr>
          <a:xfrm>
            <a:off x="0" y="4588625"/>
            <a:ext cx="12192001" cy="2269375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98A99D-302D-45F1-AAAA-3347473693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410" y="345085"/>
            <a:ext cx="646430" cy="2090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4C3868-929E-4189-A13F-9F9E014655CC}"/>
              </a:ext>
            </a:extLst>
          </p:cNvPr>
          <p:cNvSpPr txBox="1"/>
          <p:nvPr userDrawn="1"/>
        </p:nvSpPr>
        <p:spPr>
          <a:xfrm>
            <a:off x="675860" y="5178390"/>
            <a:ext cx="1466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㈜</a:t>
            </a:r>
            <a:r>
              <a:rPr lang="ko-KR" altLang="en-US" sz="1100" b="1" dirty="0" err="1">
                <a:solidFill>
                  <a:schemeClr val="bg1"/>
                </a:solidFill>
              </a:rPr>
              <a:t>유비샘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CC23EF23-D2E3-4A5F-A59E-997F0B800F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861" y="5571902"/>
            <a:ext cx="11267218" cy="7919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50000"/>
              </a:lnSpc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팀 소속</a:t>
            </a:r>
            <a:endParaRPr lang="en-US" altLang="ko-KR" dirty="0"/>
          </a:p>
          <a:p>
            <a:pPr lvl="0"/>
            <a:r>
              <a:rPr lang="ko-KR" altLang="en-US" dirty="0"/>
              <a:t>이름 직급</a:t>
            </a:r>
            <a:endParaRPr lang="en-US" altLang="ko-KR" dirty="0"/>
          </a:p>
          <a:p>
            <a:pPr lvl="0"/>
            <a:r>
              <a:rPr lang="ko-KR" altLang="en-US" dirty="0"/>
              <a:t>메일</a:t>
            </a:r>
            <a:r>
              <a:rPr lang="en-US" altLang="ko-KR" dirty="0"/>
              <a:t>@ubisam.com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0C1402-FC3C-49FC-9A4F-3C996D06BC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860" y="1296911"/>
            <a:ext cx="11266488" cy="226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1B3236-C641-4B16-AA7F-3E35C67D3F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" y="3760788"/>
            <a:ext cx="11266488" cy="33369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rgbClr val="727171"/>
                </a:solidFill>
              </a:defRPr>
            </a:lvl1pPr>
          </a:lstStyle>
          <a:p>
            <a:pPr lvl="0"/>
            <a:r>
              <a:rPr lang="ko-KR" altLang="en-US" dirty="0"/>
              <a:t>프로젝트 부제목 한글</a:t>
            </a:r>
            <a:r>
              <a:rPr lang="en-US" altLang="ko-KR" dirty="0"/>
              <a:t> or </a:t>
            </a:r>
            <a:r>
              <a:rPr lang="ko-KR" altLang="en-US" dirty="0"/>
              <a:t>영어</a:t>
            </a:r>
          </a:p>
        </p:txBody>
      </p:sp>
    </p:spTree>
    <p:extLst>
      <p:ext uri="{BB962C8B-B14F-4D97-AF65-F5344CB8AC3E}">
        <p14:creationId xmlns:p14="http://schemas.microsoft.com/office/powerpoint/2010/main" val="103642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bg>
      <p:bgPr>
        <a:solidFill>
          <a:srgbClr val="4A8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E5211F6-1CD5-46FA-9E9E-71C6B80D62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92" t="21070" r="23272" b="54642"/>
          <a:stretch/>
        </p:blipFill>
        <p:spPr>
          <a:xfrm>
            <a:off x="0" y="4588625"/>
            <a:ext cx="12192001" cy="2269375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98A99D-302D-45F1-AAAA-3347473693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410" y="345085"/>
            <a:ext cx="646430" cy="2090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4C3868-929E-4189-A13F-9F9E014655CC}"/>
              </a:ext>
            </a:extLst>
          </p:cNvPr>
          <p:cNvSpPr txBox="1"/>
          <p:nvPr userDrawn="1"/>
        </p:nvSpPr>
        <p:spPr>
          <a:xfrm>
            <a:off x="8673991" y="2423110"/>
            <a:ext cx="953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“</a:t>
            </a:r>
            <a:endParaRPr lang="ko-KR" altLang="en-US" sz="4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79D9A9-802C-45B5-A54B-6189D81A65ED}"/>
              </a:ext>
            </a:extLst>
          </p:cNvPr>
          <p:cNvSpPr/>
          <p:nvPr userDrawn="1"/>
        </p:nvSpPr>
        <p:spPr>
          <a:xfrm>
            <a:off x="0" y="-3602"/>
            <a:ext cx="3389244" cy="3389244"/>
          </a:xfrm>
          <a:prstGeom prst="rect">
            <a:avLst/>
          </a:prstGeom>
          <a:blipFill dpi="0" rotWithShape="1">
            <a:blip r:embed="rId5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4204BB-138E-4CF8-BA3B-43499ADB9C84}"/>
              </a:ext>
            </a:extLst>
          </p:cNvPr>
          <p:cNvSpPr txBox="1"/>
          <p:nvPr userDrawn="1"/>
        </p:nvSpPr>
        <p:spPr>
          <a:xfrm>
            <a:off x="4865868" y="2404117"/>
            <a:ext cx="701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“</a:t>
            </a:r>
            <a:endParaRPr lang="ko-KR" altLang="en-US" sz="4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B4280-F409-45A4-B55E-B523C31E745A}"/>
              </a:ext>
            </a:extLst>
          </p:cNvPr>
          <p:cNvSpPr txBox="1"/>
          <p:nvPr userDrawn="1"/>
        </p:nvSpPr>
        <p:spPr>
          <a:xfrm>
            <a:off x="4865868" y="3159816"/>
            <a:ext cx="2926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kern="12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Thank you for having listened to me so far.</a:t>
            </a:r>
          </a:p>
          <a:p>
            <a:br>
              <a:rPr lang="en-US" altLang="ko-KR" sz="16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1600" b="0" i="0" kern="12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If you have any questions, please contact me and </a:t>
            </a:r>
          </a:p>
          <a:p>
            <a:r>
              <a:rPr lang="en-US" altLang="ko-KR" sz="1600" b="0" i="0" kern="12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I'll answer with all my heart.</a:t>
            </a:r>
            <a:endParaRPr lang="ko-KR" alt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EA72EB-43F8-4CB6-86D3-99B58DB04CDB}"/>
              </a:ext>
            </a:extLst>
          </p:cNvPr>
          <p:cNvSpPr txBox="1"/>
          <p:nvPr userDrawn="1"/>
        </p:nvSpPr>
        <p:spPr>
          <a:xfrm>
            <a:off x="8673991" y="3159816"/>
            <a:ext cx="2926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㈜</a:t>
            </a:r>
            <a:r>
              <a:rPr lang="ko-KR" altLang="en-US" sz="1100" b="1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유비샘</a:t>
            </a:r>
            <a:endParaRPr lang="ko-KR" altLang="en-US" sz="11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5E148B-655F-4CE2-B5BE-5B59E5FA74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75205" y="3703694"/>
            <a:ext cx="3107015" cy="18750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50000"/>
              </a:lnSpc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팀 소속</a:t>
            </a:r>
            <a:endParaRPr lang="en-US" altLang="ko-KR" dirty="0"/>
          </a:p>
          <a:p>
            <a:pPr lvl="0"/>
            <a:r>
              <a:rPr lang="ko-KR" altLang="en-US" dirty="0"/>
              <a:t>이름 직급</a:t>
            </a:r>
            <a:endParaRPr lang="en-US" altLang="ko-KR" dirty="0"/>
          </a:p>
          <a:p>
            <a:pPr lvl="0"/>
            <a:r>
              <a:rPr lang="en-US" altLang="ko-KR" dirty="0"/>
              <a:t>000-0000-0000</a:t>
            </a:r>
          </a:p>
          <a:p>
            <a:pPr lvl="0"/>
            <a:r>
              <a:rPr lang="ko-KR" altLang="en-US" dirty="0"/>
              <a:t>메일</a:t>
            </a:r>
            <a:r>
              <a:rPr lang="en-US" altLang="ko-KR" dirty="0"/>
              <a:t>@ubisam.com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64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E5211F6-1CD5-46FA-9E9E-71C6B80D62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92" t="21070" r="23272" b="54642"/>
          <a:stretch/>
        </p:blipFill>
        <p:spPr>
          <a:xfrm>
            <a:off x="0" y="4588625"/>
            <a:ext cx="12192001" cy="2269375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98A99D-302D-45F1-AAAA-3347473693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410" y="345085"/>
            <a:ext cx="646430" cy="2090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4C3868-929E-4189-A13F-9F9E014655CC}"/>
              </a:ext>
            </a:extLst>
          </p:cNvPr>
          <p:cNvSpPr txBox="1"/>
          <p:nvPr userDrawn="1"/>
        </p:nvSpPr>
        <p:spPr>
          <a:xfrm>
            <a:off x="8673991" y="2423110"/>
            <a:ext cx="953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“</a:t>
            </a:r>
            <a:endParaRPr lang="ko-KR" altLang="en-US" sz="4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79D9A9-802C-45B5-A54B-6189D81A65ED}"/>
              </a:ext>
            </a:extLst>
          </p:cNvPr>
          <p:cNvSpPr/>
          <p:nvPr userDrawn="1"/>
        </p:nvSpPr>
        <p:spPr>
          <a:xfrm>
            <a:off x="0" y="-3602"/>
            <a:ext cx="3389244" cy="3389244"/>
          </a:xfrm>
          <a:prstGeom prst="rect">
            <a:avLst/>
          </a:prstGeom>
          <a:blipFill dpi="0" rotWithShape="1">
            <a:blip r:embed="rId5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4204BB-138E-4CF8-BA3B-43499ADB9C84}"/>
              </a:ext>
            </a:extLst>
          </p:cNvPr>
          <p:cNvSpPr txBox="1"/>
          <p:nvPr userDrawn="1"/>
        </p:nvSpPr>
        <p:spPr>
          <a:xfrm>
            <a:off x="4865868" y="2404117"/>
            <a:ext cx="701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“</a:t>
            </a:r>
            <a:endParaRPr lang="ko-KR" altLang="en-US" sz="4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B4280-F409-45A4-B55E-B523C31E745A}"/>
              </a:ext>
            </a:extLst>
          </p:cNvPr>
          <p:cNvSpPr txBox="1"/>
          <p:nvPr userDrawn="1"/>
        </p:nvSpPr>
        <p:spPr>
          <a:xfrm>
            <a:off x="4865868" y="3159816"/>
            <a:ext cx="2926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kern="12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Thank you for having listened to me so far.</a:t>
            </a:r>
          </a:p>
          <a:p>
            <a:br>
              <a:rPr lang="en-US" altLang="ko-KR" sz="16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1600" b="0" i="0" kern="12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If you have any questions, please contact me and </a:t>
            </a:r>
          </a:p>
          <a:p>
            <a:r>
              <a:rPr lang="en-US" altLang="ko-KR" sz="1600" b="0" i="0" kern="120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+mn-ea"/>
                <a:cs typeface="+mn-cs"/>
              </a:rPr>
              <a:t>I'll answer with all my heart.</a:t>
            </a:r>
            <a:endParaRPr lang="ko-KR" altLang="en-US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EA72EB-43F8-4CB6-86D3-99B58DB04CDB}"/>
              </a:ext>
            </a:extLst>
          </p:cNvPr>
          <p:cNvSpPr txBox="1"/>
          <p:nvPr userDrawn="1"/>
        </p:nvSpPr>
        <p:spPr>
          <a:xfrm>
            <a:off x="8673991" y="3159816"/>
            <a:ext cx="2926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㈜</a:t>
            </a:r>
            <a:r>
              <a:rPr lang="ko-KR" altLang="en-US" sz="1100" b="1" i="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유비샘</a:t>
            </a:r>
            <a:endParaRPr lang="ko-KR" altLang="en-US" sz="11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5E148B-655F-4CE2-B5BE-5B59E5FA74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75205" y="3703694"/>
            <a:ext cx="3107015" cy="18750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50000"/>
              </a:lnSpc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팀 소속이름 직급메일</a:t>
            </a:r>
            <a:r>
              <a:rPr lang="en-US" altLang="ko-KR" dirty="0"/>
              <a:t>@ubisam.com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30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1F7BA272-FECE-4ADD-A613-66A259F647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2" t="21227" r="24082" b="54304"/>
          <a:stretch/>
        </p:blipFill>
        <p:spPr>
          <a:xfrm>
            <a:off x="0" y="4588625"/>
            <a:ext cx="12192000" cy="2269375"/>
          </a:xfrm>
          <a:prstGeom prst="rect">
            <a:avLst/>
          </a:prstGeom>
        </p:spPr>
      </p:pic>
      <p:sp>
        <p:nvSpPr>
          <p:cNvPr id="21" name="텍스트 개체 틀 32">
            <a:extLst>
              <a:ext uri="{FF2B5EF4-FFF2-40B4-BE49-F238E27FC236}">
                <a16:creationId xmlns:a16="http://schemas.microsoft.com/office/drawing/2014/main" id="{7BEDFE27-CA06-4058-B783-2FE5F29308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480" y="793767"/>
            <a:ext cx="1208760" cy="567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22" name="텍스트 개체 틀 32">
            <a:extLst>
              <a:ext uri="{FF2B5EF4-FFF2-40B4-BE49-F238E27FC236}">
                <a16:creationId xmlns:a16="http://schemas.microsoft.com/office/drawing/2014/main" id="{A4DCE823-02DF-4637-81D3-F58CC202A4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480" y="1453496"/>
            <a:ext cx="2416775" cy="1407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5" name="텍스트 개체 틀 32">
            <a:extLst>
              <a:ext uri="{FF2B5EF4-FFF2-40B4-BE49-F238E27FC236}">
                <a16:creationId xmlns:a16="http://schemas.microsoft.com/office/drawing/2014/main" id="{699AB35D-9228-428B-AFAC-57CA16852B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8552" y="779190"/>
            <a:ext cx="1208760" cy="567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26" name="텍스트 개체 틀 32">
            <a:extLst>
              <a:ext uri="{FF2B5EF4-FFF2-40B4-BE49-F238E27FC236}">
                <a16:creationId xmlns:a16="http://schemas.microsoft.com/office/drawing/2014/main" id="{2AEF1B35-B135-4425-AFB5-280DFED01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8552" y="1438919"/>
            <a:ext cx="2416775" cy="1407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7" name="텍스트 개체 틀 32">
            <a:extLst>
              <a:ext uri="{FF2B5EF4-FFF2-40B4-BE49-F238E27FC236}">
                <a16:creationId xmlns:a16="http://schemas.microsoft.com/office/drawing/2014/main" id="{1BEBCE9E-7ABB-4250-A6E2-AE4E904AC0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75928" y="793767"/>
            <a:ext cx="1208760" cy="567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28" name="텍스트 개체 틀 32">
            <a:extLst>
              <a:ext uri="{FF2B5EF4-FFF2-40B4-BE49-F238E27FC236}">
                <a16:creationId xmlns:a16="http://schemas.microsoft.com/office/drawing/2014/main" id="{952B8040-9873-41FA-880F-7ACAC62D71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5928" y="1453496"/>
            <a:ext cx="2416775" cy="1407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9" name="텍스트 개체 틀 32">
            <a:extLst>
              <a:ext uri="{FF2B5EF4-FFF2-40B4-BE49-F238E27FC236}">
                <a16:creationId xmlns:a16="http://schemas.microsoft.com/office/drawing/2014/main" id="{06243B14-69FB-4BA0-AA45-06F8F374DA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90745" y="793767"/>
            <a:ext cx="1208760" cy="567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04.</a:t>
            </a:r>
            <a:endParaRPr lang="ko-KR" altLang="en-US" dirty="0"/>
          </a:p>
        </p:txBody>
      </p:sp>
      <p:sp>
        <p:nvSpPr>
          <p:cNvPr id="30" name="텍스트 개체 틀 32">
            <a:extLst>
              <a:ext uri="{FF2B5EF4-FFF2-40B4-BE49-F238E27FC236}">
                <a16:creationId xmlns:a16="http://schemas.microsoft.com/office/drawing/2014/main" id="{74008DF9-4DE7-4513-846D-CB0C290F2E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90745" y="1453496"/>
            <a:ext cx="2416775" cy="1407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31" name="텍스트 개체 틀 32">
            <a:extLst>
              <a:ext uri="{FF2B5EF4-FFF2-40B4-BE49-F238E27FC236}">
                <a16:creationId xmlns:a16="http://schemas.microsoft.com/office/drawing/2014/main" id="{56B6F794-3B8A-4D83-B542-18E9F28F34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31644" y="4048489"/>
            <a:ext cx="1208760" cy="567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05.</a:t>
            </a:r>
            <a:endParaRPr lang="ko-KR" altLang="en-US" dirty="0"/>
          </a:p>
        </p:txBody>
      </p:sp>
      <p:sp>
        <p:nvSpPr>
          <p:cNvPr id="32" name="텍스트 개체 틀 32">
            <a:extLst>
              <a:ext uri="{FF2B5EF4-FFF2-40B4-BE49-F238E27FC236}">
                <a16:creationId xmlns:a16="http://schemas.microsoft.com/office/drawing/2014/main" id="{AD87EF0E-5BB1-4DE2-AE74-BEDE76A045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31644" y="4708218"/>
            <a:ext cx="2416775" cy="1407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48" name="텍스트 개체 틀 32">
            <a:extLst>
              <a:ext uri="{FF2B5EF4-FFF2-40B4-BE49-F238E27FC236}">
                <a16:creationId xmlns:a16="http://schemas.microsoft.com/office/drawing/2014/main" id="{AE95FB85-D73E-4482-88D4-4B8E8B92901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78914" y="4048489"/>
            <a:ext cx="1208760" cy="567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06.</a:t>
            </a:r>
            <a:endParaRPr lang="ko-KR" altLang="en-US" dirty="0"/>
          </a:p>
        </p:txBody>
      </p:sp>
      <p:sp>
        <p:nvSpPr>
          <p:cNvPr id="49" name="텍스트 개체 틀 32">
            <a:extLst>
              <a:ext uri="{FF2B5EF4-FFF2-40B4-BE49-F238E27FC236}">
                <a16:creationId xmlns:a16="http://schemas.microsoft.com/office/drawing/2014/main" id="{981049AF-8CE9-45A1-BD8F-FC50500FFCE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8914" y="4708218"/>
            <a:ext cx="2416775" cy="1407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50" name="텍스트 개체 틀 32">
            <a:extLst>
              <a:ext uri="{FF2B5EF4-FFF2-40B4-BE49-F238E27FC236}">
                <a16:creationId xmlns:a16="http://schemas.microsoft.com/office/drawing/2014/main" id="{5FE849E1-3DD3-4DF8-BB3C-ED80166666A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26184" y="4033912"/>
            <a:ext cx="1208760" cy="567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A8DCB"/>
                </a:solidFill>
                <a:latin typeface="Berlin Sans FB Demi" panose="020E0802020502020306" pitchFamily="34" charset="0"/>
              </a:defRPr>
            </a:lvl1pPr>
          </a:lstStyle>
          <a:p>
            <a:pPr lvl="0"/>
            <a:r>
              <a:rPr lang="en-US" altLang="ko-KR" dirty="0"/>
              <a:t>07.</a:t>
            </a:r>
            <a:endParaRPr lang="ko-KR" altLang="en-US" dirty="0"/>
          </a:p>
        </p:txBody>
      </p:sp>
      <p:sp>
        <p:nvSpPr>
          <p:cNvPr id="51" name="텍스트 개체 틀 32">
            <a:extLst>
              <a:ext uri="{FF2B5EF4-FFF2-40B4-BE49-F238E27FC236}">
                <a16:creationId xmlns:a16="http://schemas.microsoft.com/office/drawing/2014/main" id="{87C6C198-D2D3-4B52-A5CD-50FC56767E1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826184" y="4693641"/>
            <a:ext cx="2416775" cy="1407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45651C-34F5-42B6-BFBD-84D5DBD61718}"/>
              </a:ext>
            </a:extLst>
          </p:cNvPr>
          <p:cNvGrpSpPr/>
          <p:nvPr userDrawn="1"/>
        </p:nvGrpSpPr>
        <p:grpSpPr>
          <a:xfrm>
            <a:off x="11269291" y="316237"/>
            <a:ext cx="730865" cy="266593"/>
            <a:chOff x="11269291" y="316237"/>
            <a:chExt cx="730865" cy="26659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CA3AA3-08FF-48AB-8BF8-8B684F6CDB25}"/>
                </a:ext>
              </a:extLst>
            </p:cNvPr>
            <p:cNvSpPr/>
            <p:nvPr userDrawn="1"/>
          </p:nvSpPr>
          <p:spPr>
            <a:xfrm>
              <a:off x="11891963" y="345281"/>
              <a:ext cx="78581" cy="80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74F5F49-0F2B-403D-BD03-4A48863136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9291" y="316237"/>
              <a:ext cx="730865" cy="266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088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39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55" r:id="rId3"/>
    <p:sldLayoutId id="2147483678" r:id="rId4"/>
    <p:sldLayoutId id="2147483670" r:id="rId5"/>
    <p:sldLayoutId id="2147483672" r:id="rId6"/>
    <p:sldLayoutId id="2147483671" r:id="rId7"/>
    <p:sldLayoutId id="2147483675" r:id="rId8"/>
    <p:sldLayoutId id="2147483664" r:id="rId9"/>
    <p:sldLayoutId id="2147483676" r:id="rId10"/>
    <p:sldLayoutId id="2147483667" r:id="rId11"/>
    <p:sldLayoutId id="2147483673" r:id="rId12"/>
    <p:sldLayoutId id="2147483677" r:id="rId13"/>
    <p:sldLayoutId id="2147483674" r:id="rId14"/>
    <p:sldLayoutId id="2147483679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948340-DB94-4DBD-8D4C-952DAFB41A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자동화 사업팀</a:t>
            </a:r>
            <a:endParaRPr lang="en-US" altLang="ko-KR" dirty="0"/>
          </a:p>
          <a:p>
            <a:r>
              <a:rPr lang="ko-KR" altLang="en-US" dirty="0"/>
              <a:t>이수정 대리</a:t>
            </a:r>
            <a:endParaRPr lang="en-US" altLang="ko-KR" dirty="0"/>
          </a:p>
          <a:p>
            <a:r>
              <a:rPr lang="en-US" altLang="ko-KR" dirty="0"/>
              <a:t>seohyeyeong@ubisam.com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AED38B-8E6E-4075-95BF-F2FF5707B8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5860" y="1296911"/>
            <a:ext cx="11266488" cy="882871"/>
          </a:xfrm>
        </p:spPr>
        <p:txBody>
          <a:bodyPr/>
          <a:lstStyle/>
          <a:p>
            <a:r>
              <a:rPr lang="en-US" altLang="ko-KR" sz="4000" dirty="0"/>
              <a:t>LLM</a:t>
            </a:r>
            <a:r>
              <a:rPr lang="ko-KR" altLang="en-US" sz="4000" dirty="0"/>
              <a:t> 서비스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7CE425-5E3B-45D8-8B86-C07C69F23F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275" y="2107479"/>
            <a:ext cx="11266488" cy="333692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1661243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F965E-69FD-7068-43D1-4837D5244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5900A3-1F6C-D3D6-2EC8-3DF0E8D1351E}"/>
              </a:ext>
            </a:extLst>
          </p:cNvPr>
          <p:cNvSpPr/>
          <p:nvPr/>
        </p:nvSpPr>
        <p:spPr>
          <a:xfrm>
            <a:off x="559148" y="831122"/>
            <a:ext cx="11055003" cy="5888779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D8A683E-B8E7-06A7-4D52-B30DD1433DCE}"/>
              </a:ext>
            </a:extLst>
          </p:cNvPr>
          <p:cNvSpPr/>
          <p:nvPr/>
        </p:nvSpPr>
        <p:spPr>
          <a:xfrm>
            <a:off x="2060535" y="2331972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FCA67A7-8A2C-E318-7364-B3077056BEFA}"/>
              </a:ext>
            </a:extLst>
          </p:cNvPr>
          <p:cNvSpPr/>
          <p:nvPr/>
        </p:nvSpPr>
        <p:spPr>
          <a:xfrm>
            <a:off x="2060535" y="3079253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EA2A078-07DE-307D-B62C-236E216852DB}"/>
              </a:ext>
            </a:extLst>
          </p:cNvPr>
          <p:cNvSpPr/>
          <p:nvPr/>
        </p:nvSpPr>
        <p:spPr>
          <a:xfrm>
            <a:off x="2060535" y="3821700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9BD90E-912E-4A4C-D0A1-DB5CD8547417}"/>
              </a:ext>
            </a:extLst>
          </p:cNvPr>
          <p:cNvSpPr/>
          <p:nvPr/>
        </p:nvSpPr>
        <p:spPr>
          <a:xfrm>
            <a:off x="2060535" y="4562272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0CBDF8C-22B6-DC0E-86EF-7443A17A442E}"/>
              </a:ext>
            </a:extLst>
          </p:cNvPr>
          <p:cNvSpPr/>
          <p:nvPr/>
        </p:nvSpPr>
        <p:spPr>
          <a:xfrm>
            <a:off x="2060535" y="5294686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7BDDC15-4192-5713-8FB9-EEDF78F7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5" y="310001"/>
            <a:ext cx="11055003" cy="322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b="1" dirty="0"/>
              <a:t>대시보드</a:t>
            </a:r>
            <a:r>
              <a:rPr lang="en-US" altLang="ko-KR" b="1" dirty="0"/>
              <a:t>(</a:t>
            </a:r>
            <a:r>
              <a:rPr lang="ko-KR" altLang="en-US" b="1" dirty="0" err="1"/>
              <a:t>메인화면</a:t>
            </a:r>
            <a:r>
              <a:rPr lang="en-US" altLang="ko-KR" b="1" dirty="0"/>
              <a:t>) – 3 </a:t>
            </a:r>
            <a:r>
              <a:rPr lang="ko-KR" altLang="en-US" b="1" dirty="0"/>
              <a:t>어두운 버전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0527F099-EA15-FB7C-1B98-745AF3ADCB9A}"/>
              </a:ext>
            </a:extLst>
          </p:cNvPr>
          <p:cNvSpPr txBox="1">
            <a:spLocks/>
          </p:cNvSpPr>
          <p:nvPr/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>
                <a:latin typeface="Berlin Sans FB Demi" panose="020E0802020502020306" pitchFamily="34" charset="0"/>
              </a:rPr>
              <a:t>03.</a:t>
            </a:r>
            <a:endParaRPr lang="ko-KR" altLang="en-US" sz="2400" dirty="0">
              <a:latin typeface="Berlin Sans FB Demi" panose="020E0802020502020306" pitchFamily="34" charset="0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0037812-992A-1236-D6F4-A02BA0C1C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295511"/>
              </p:ext>
            </p:extLst>
          </p:nvPr>
        </p:nvGraphicFramePr>
        <p:xfrm>
          <a:off x="2060536" y="2033233"/>
          <a:ext cx="9125122" cy="399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741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1801956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  <a:gridCol w="1657799">
                  <a:extLst>
                    <a:ext uri="{9D8B030D-6E8A-4147-A177-3AD203B41FA5}">
                      <a16:colId xmlns:a16="http://schemas.microsoft.com/office/drawing/2014/main" val="1012697364"/>
                    </a:ext>
                  </a:extLst>
                </a:gridCol>
                <a:gridCol w="1153252">
                  <a:extLst>
                    <a:ext uri="{9D8B030D-6E8A-4147-A177-3AD203B41FA5}">
                      <a16:colId xmlns:a16="http://schemas.microsoft.com/office/drawing/2014/main" val="2875205785"/>
                    </a:ext>
                  </a:extLst>
                </a:gridCol>
                <a:gridCol w="1533024">
                  <a:extLst>
                    <a:ext uri="{9D8B030D-6E8A-4147-A177-3AD203B41FA5}">
                      <a16:colId xmlns:a16="http://schemas.microsoft.com/office/drawing/2014/main" val="3721452879"/>
                    </a:ext>
                  </a:extLst>
                </a:gridCol>
                <a:gridCol w="1494259">
                  <a:extLst>
                    <a:ext uri="{9D8B030D-6E8A-4147-A177-3AD203B41FA5}">
                      <a16:colId xmlns:a16="http://schemas.microsoft.com/office/drawing/2014/main" val="845777986"/>
                    </a:ext>
                  </a:extLst>
                </a:gridCol>
                <a:gridCol w="1009091">
                  <a:extLst>
                    <a:ext uri="{9D8B030D-6E8A-4147-A177-3AD203B41FA5}">
                      <a16:colId xmlns:a16="http://schemas.microsoft.com/office/drawing/2014/main" val="681007977"/>
                    </a:ext>
                  </a:extLst>
                </a:gridCol>
              </a:tblGrid>
              <a:tr h="28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Time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Model / Data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Evaluation Result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Risk Mails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Result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File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Status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2024-08-23 14:54:11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2024-08-22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2024-08-21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Gemini-1.5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C26075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평가하기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821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2024-08-20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Lamma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C26075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평가하기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901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B2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2024-08-19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u="none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2024-08-18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130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1024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2024-08-17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Claude-3.0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75%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850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2024-08-16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2024-08-15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80%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890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2024-08-14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70%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pic>
        <p:nvPicPr>
          <p:cNvPr id="38" name="Picture 4" descr="다운로드 - 무료 ui개 아이콘">
            <a:extLst>
              <a:ext uri="{FF2B5EF4-FFF2-40B4-BE49-F238E27FC236}">
                <a16:creationId xmlns:a16="http://schemas.microsoft.com/office/drawing/2014/main" id="{255FB78F-4CA2-C125-D782-7A71F75AD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5782119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다운로드 - 무료 ui개 아이콘">
            <a:extLst>
              <a:ext uri="{FF2B5EF4-FFF2-40B4-BE49-F238E27FC236}">
                <a16:creationId xmlns:a16="http://schemas.microsoft.com/office/drawing/2014/main" id="{B22558DB-460A-EF07-6F25-8A8BEE48D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4633829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다운로드 - 무료 ui개 아이콘">
            <a:extLst>
              <a:ext uri="{FF2B5EF4-FFF2-40B4-BE49-F238E27FC236}">
                <a16:creationId xmlns:a16="http://schemas.microsoft.com/office/drawing/2014/main" id="{29388974-D61A-37F5-1C0F-4C4AB93E6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5399679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다운로드 - 무료 ui개 아이콘">
            <a:extLst>
              <a:ext uri="{FF2B5EF4-FFF2-40B4-BE49-F238E27FC236}">
                <a16:creationId xmlns:a16="http://schemas.microsoft.com/office/drawing/2014/main" id="{2DBE2D0F-C3D9-4D4E-26CC-80E66B11D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4282555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다운로드 - 무료 ui개 아이콘">
            <a:extLst>
              <a:ext uri="{FF2B5EF4-FFF2-40B4-BE49-F238E27FC236}">
                <a16:creationId xmlns:a16="http://schemas.microsoft.com/office/drawing/2014/main" id="{4C1C6E14-268B-6B53-A668-D1C7B2434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3177675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다운로드 - 무료 ui개 아이콘">
            <a:extLst>
              <a:ext uri="{FF2B5EF4-FFF2-40B4-BE49-F238E27FC236}">
                <a16:creationId xmlns:a16="http://schemas.microsoft.com/office/drawing/2014/main" id="{5D3488B2-33D8-7284-BCC1-F3E0879F2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3527873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Question Mark In Circle transparent PNG - StickPNG">
            <a:extLst>
              <a:ext uri="{FF2B5EF4-FFF2-40B4-BE49-F238E27FC236}">
                <a16:creationId xmlns:a16="http://schemas.microsoft.com/office/drawing/2014/main" id="{64488971-C20E-9BCB-EDDE-2644E55F4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926" y="5046552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486865D-E396-1DA7-341E-5DEEE84C5288}"/>
              </a:ext>
            </a:extLst>
          </p:cNvPr>
          <p:cNvSpPr txBox="1"/>
          <p:nvPr/>
        </p:nvSpPr>
        <p:spPr>
          <a:xfrm>
            <a:off x="1939837" y="1545996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메일</a:t>
            </a:r>
            <a:r>
              <a:rPr lang="en-US" altLang="ko-KR" sz="1400" dirty="0"/>
              <a:t> Compliance </a:t>
            </a:r>
            <a:r>
              <a:rPr lang="ko-KR" altLang="en-US" sz="1400" dirty="0"/>
              <a:t>점검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8F202E1-4125-09C9-1F88-D5B21A15ADDD}"/>
              </a:ext>
            </a:extLst>
          </p:cNvPr>
          <p:cNvGrpSpPr/>
          <p:nvPr/>
        </p:nvGrpSpPr>
        <p:grpSpPr>
          <a:xfrm>
            <a:off x="10096107" y="2394852"/>
            <a:ext cx="709993" cy="222177"/>
            <a:chOff x="10296149" y="3026987"/>
            <a:chExt cx="709993" cy="222177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5073E62-67F6-B51E-0A13-97A50E9B282A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3156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BB3AD0F-2F54-D1AC-B6FE-A2982300E3D3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698474"/>
                  </a:solidFill>
                </a:rPr>
                <a:t>Running</a:t>
              </a:r>
              <a:endParaRPr lang="ko-KR" altLang="en-US" sz="800" dirty="0">
                <a:solidFill>
                  <a:srgbClr val="698474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54002E2-1915-3E2A-A5A9-5AA029A99D7A}"/>
              </a:ext>
            </a:extLst>
          </p:cNvPr>
          <p:cNvGrpSpPr/>
          <p:nvPr/>
        </p:nvGrpSpPr>
        <p:grpSpPr>
          <a:xfrm>
            <a:off x="10101276" y="2779722"/>
            <a:ext cx="709993" cy="222177"/>
            <a:chOff x="10296149" y="3026987"/>
            <a:chExt cx="709993" cy="22217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F94F3796-E4A1-E2F5-8878-037F03A3B13E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3156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9C3188E-893B-A259-01E2-7BC4E03FF358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698474"/>
                  </a:solidFill>
                </a:rPr>
                <a:t>Running</a:t>
              </a:r>
              <a:endParaRPr lang="ko-KR" altLang="en-US" sz="800" dirty="0">
                <a:solidFill>
                  <a:srgbClr val="698474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B22384A-59C2-73C0-A332-C684E017D5B5}"/>
              </a:ext>
            </a:extLst>
          </p:cNvPr>
          <p:cNvGrpSpPr/>
          <p:nvPr/>
        </p:nvGrpSpPr>
        <p:grpSpPr>
          <a:xfrm>
            <a:off x="10095872" y="3142314"/>
            <a:ext cx="709993" cy="222177"/>
            <a:chOff x="10296149" y="3026987"/>
            <a:chExt cx="709993" cy="222177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F42D32DE-085D-3E73-3128-DDED43254CFB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D051E8E-8058-34F7-BEA9-B25526F2C5A7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51C0F6A-7A46-A28C-A862-3F065914EB4A}"/>
              </a:ext>
            </a:extLst>
          </p:cNvPr>
          <p:cNvGrpSpPr/>
          <p:nvPr/>
        </p:nvGrpSpPr>
        <p:grpSpPr>
          <a:xfrm>
            <a:off x="10095872" y="3880998"/>
            <a:ext cx="709993" cy="222177"/>
            <a:chOff x="10296149" y="3026987"/>
            <a:chExt cx="709993" cy="222177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A5611C1-AD84-F5EF-822D-681B0674DDD9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EC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BE568E7-8EB8-8F2F-939D-16DC85103A81}"/>
                </a:ext>
              </a:extLst>
            </p:cNvPr>
            <p:cNvSpPr txBox="1"/>
            <p:nvPr/>
          </p:nvSpPr>
          <p:spPr>
            <a:xfrm>
              <a:off x="10405728" y="3026987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sz="800" dirty="0">
                  <a:solidFill>
                    <a:srgbClr val="F6AD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Saving</a:t>
              </a:r>
              <a:endParaRPr lang="ko-KR" altLang="en-US" sz="800" dirty="0">
                <a:solidFill>
                  <a:srgbClr val="F6AD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D56B98B-2E48-1DDA-B20F-AE400750FCC9}"/>
              </a:ext>
            </a:extLst>
          </p:cNvPr>
          <p:cNvGrpSpPr/>
          <p:nvPr/>
        </p:nvGrpSpPr>
        <p:grpSpPr>
          <a:xfrm>
            <a:off x="10095872" y="3525184"/>
            <a:ext cx="709993" cy="222177"/>
            <a:chOff x="10296149" y="3026987"/>
            <a:chExt cx="709993" cy="222177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61F9342B-CF3F-BFE5-BD37-C6918C4FCC9E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CD80A48-2537-E6A4-E446-9A30E1914B2E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87EE1E27-2D7A-1137-8388-037CFA413417}"/>
              </a:ext>
            </a:extLst>
          </p:cNvPr>
          <p:cNvGrpSpPr/>
          <p:nvPr/>
        </p:nvGrpSpPr>
        <p:grpSpPr>
          <a:xfrm>
            <a:off x="10095872" y="4258371"/>
            <a:ext cx="709993" cy="222177"/>
            <a:chOff x="10296149" y="3026987"/>
            <a:chExt cx="709993" cy="222177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A6F1F0D-0FE0-EF72-EBF9-1E1C19C9E4CE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E991983-A9FE-F997-0C41-02540DC1164C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2C3CE03-43AC-6438-6900-F7880742740C}"/>
              </a:ext>
            </a:extLst>
          </p:cNvPr>
          <p:cNvGrpSpPr/>
          <p:nvPr/>
        </p:nvGrpSpPr>
        <p:grpSpPr>
          <a:xfrm>
            <a:off x="10103660" y="4636510"/>
            <a:ext cx="709993" cy="222177"/>
            <a:chOff x="10296149" y="3026987"/>
            <a:chExt cx="709993" cy="222177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933B6AAC-A610-39DE-C817-493A0E635538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37DDA64-1EC4-F417-10AF-9C29CD435CFB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53B274A-F48A-1BED-ED58-0C79F514FA62}"/>
              </a:ext>
            </a:extLst>
          </p:cNvPr>
          <p:cNvGrpSpPr/>
          <p:nvPr/>
        </p:nvGrpSpPr>
        <p:grpSpPr>
          <a:xfrm>
            <a:off x="10099232" y="5365955"/>
            <a:ext cx="709993" cy="222177"/>
            <a:chOff x="10296149" y="3026987"/>
            <a:chExt cx="709993" cy="222177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D19FD6F8-D09E-CFF9-1DD9-3CCC7B2B6F29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5C463AC-E5C1-5BD6-5B45-54BA0AF33589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B927649-50E1-AF0D-7947-85050885ACE3}"/>
              </a:ext>
            </a:extLst>
          </p:cNvPr>
          <p:cNvGrpSpPr/>
          <p:nvPr/>
        </p:nvGrpSpPr>
        <p:grpSpPr>
          <a:xfrm>
            <a:off x="10107020" y="5744094"/>
            <a:ext cx="709993" cy="222177"/>
            <a:chOff x="10296149" y="3026987"/>
            <a:chExt cx="709993" cy="222177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A0F482EC-F093-9893-5433-FD7CB99B5F6C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BB824ED-9801-7003-78F7-8EE626ACA180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FA1926D-6FC4-24B8-22EA-B8011FB61064}"/>
              </a:ext>
            </a:extLst>
          </p:cNvPr>
          <p:cNvGrpSpPr/>
          <p:nvPr/>
        </p:nvGrpSpPr>
        <p:grpSpPr>
          <a:xfrm>
            <a:off x="10095871" y="4999398"/>
            <a:ext cx="709993" cy="222177"/>
            <a:chOff x="10296149" y="3026987"/>
            <a:chExt cx="709993" cy="222177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43891DBB-C63B-7551-FE97-43C98A04C52D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D41C4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C471527-3826-58C3-CBA3-BBD14A62CB1C}"/>
                </a:ext>
              </a:extLst>
            </p:cNvPr>
            <p:cNvSpPr txBox="1"/>
            <p:nvPr/>
          </p:nvSpPr>
          <p:spPr>
            <a:xfrm>
              <a:off x="10372866" y="3026987"/>
              <a:ext cx="556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F6204B"/>
                  </a:solidFill>
                </a:rPr>
                <a:t>Error    </a:t>
              </a:r>
              <a:endParaRPr lang="ko-KR" altLang="en-US" sz="800" dirty="0">
                <a:solidFill>
                  <a:srgbClr val="F6204B"/>
                </a:solidFill>
              </a:endParaRPr>
            </a:p>
          </p:txBody>
        </p:sp>
      </p:grpSp>
      <p:pic>
        <p:nvPicPr>
          <p:cNvPr id="91" name="Picture 2" descr="바로가기 - 다운로드 무료 아이콘">
            <a:extLst>
              <a:ext uri="{FF2B5EF4-FFF2-40B4-BE49-F238E27FC236}">
                <a16:creationId xmlns:a16="http://schemas.microsoft.com/office/drawing/2014/main" id="{23A83927-D848-93A3-2C08-396CCE960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56" y="3185280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바로가기 - 다운로드 무료 아이콘">
            <a:extLst>
              <a:ext uri="{FF2B5EF4-FFF2-40B4-BE49-F238E27FC236}">
                <a16:creationId xmlns:a16="http://schemas.microsoft.com/office/drawing/2014/main" id="{E78E0B99-F930-63F3-4ECA-61F59445D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56" y="3554720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4420B690-5FEE-8C42-046E-F1A0A783B9F2}"/>
              </a:ext>
            </a:extLst>
          </p:cNvPr>
          <p:cNvSpPr txBox="1"/>
          <p:nvPr/>
        </p:nvSpPr>
        <p:spPr>
          <a:xfrm>
            <a:off x="1784325" y="1170273"/>
            <a:ext cx="20569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LG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LLM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Service  &gt;  </a:t>
            </a:r>
            <a:r>
              <a:rPr lang="ko-KR" altLang="en-US" sz="700" dirty="0">
                <a:solidFill>
                  <a:srgbClr val="C26075"/>
                </a:solidFill>
              </a:rPr>
              <a:t>메일 </a:t>
            </a:r>
            <a:r>
              <a:rPr lang="en-US" altLang="ko-KR" sz="700" dirty="0">
                <a:solidFill>
                  <a:srgbClr val="C26075"/>
                </a:solidFill>
              </a:rPr>
              <a:t>Compliance </a:t>
            </a:r>
            <a:r>
              <a:rPr lang="ko-KR" altLang="en-US" sz="700" dirty="0">
                <a:solidFill>
                  <a:srgbClr val="C26075"/>
                </a:solidFill>
              </a:rPr>
              <a:t>점검</a:t>
            </a: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EFDC507-DFC9-4EFE-D15E-C986F59DCDCD}"/>
              </a:ext>
            </a:extLst>
          </p:cNvPr>
          <p:cNvGrpSpPr/>
          <p:nvPr/>
        </p:nvGrpSpPr>
        <p:grpSpPr>
          <a:xfrm>
            <a:off x="10845000" y="2394852"/>
            <a:ext cx="709993" cy="222177"/>
            <a:chOff x="10296149" y="3026987"/>
            <a:chExt cx="709993" cy="222177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B1578A9D-A885-F1AC-B0A4-151FE7BBE11A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EEF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ED12749-FD91-23F2-40FC-B8AC2D228273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79AC78"/>
                  </a:solidFill>
                </a:rPr>
                <a:t>Running</a:t>
              </a:r>
              <a:endParaRPr lang="ko-KR" altLang="en-US" sz="800" dirty="0">
                <a:solidFill>
                  <a:srgbClr val="79AC78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D0131AFD-850D-8F00-EB8B-9CD730B606FB}"/>
              </a:ext>
            </a:extLst>
          </p:cNvPr>
          <p:cNvGrpSpPr/>
          <p:nvPr/>
        </p:nvGrpSpPr>
        <p:grpSpPr>
          <a:xfrm>
            <a:off x="10844765" y="3142314"/>
            <a:ext cx="709993" cy="222177"/>
            <a:chOff x="10296149" y="3026987"/>
            <a:chExt cx="709993" cy="222177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0D4FA6E7-A6DA-FE7B-1228-FD09CBAE96C3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EE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4263646-4585-8B4E-5F47-C4456369D81E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32AEA019-3372-6EA5-538F-298C6F8A537C}"/>
              </a:ext>
            </a:extLst>
          </p:cNvPr>
          <p:cNvGrpSpPr/>
          <p:nvPr/>
        </p:nvGrpSpPr>
        <p:grpSpPr>
          <a:xfrm>
            <a:off x="10844765" y="3880998"/>
            <a:ext cx="709993" cy="222177"/>
            <a:chOff x="10296149" y="3026987"/>
            <a:chExt cx="709993" cy="222177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13796D59-9EEC-9520-96C3-470FE3DA193C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FFF8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0C89172-D78F-F695-4345-7E60E4AD9E22}"/>
                </a:ext>
              </a:extLst>
            </p:cNvPr>
            <p:cNvSpPr txBox="1"/>
            <p:nvPr/>
          </p:nvSpPr>
          <p:spPr>
            <a:xfrm>
              <a:off x="10405728" y="3026987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sz="800" dirty="0">
                  <a:solidFill>
                    <a:srgbClr val="F6AD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Saving</a:t>
              </a:r>
              <a:endParaRPr lang="ko-KR" altLang="en-US" sz="800" dirty="0">
                <a:solidFill>
                  <a:srgbClr val="F6AD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8D8C9561-8446-A2DA-0A34-42AEE02C4C45}"/>
              </a:ext>
            </a:extLst>
          </p:cNvPr>
          <p:cNvGrpSpPr/>
          <p:nvPr/>
        </p:nvGrpSpPr>
        <p:grpSpPr>
          <a:xfrm>
            <a:off x="10844764" y="4999398"/>
            <a:ext cx="709993" cy="222177"/>
            <a:chOff x="10296149" y="3026987"/>
            <a:chExt cx="709993" cy="222177"/>
          </a:xfrm>
        </p:grpSpPr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4B33D10E-8484-CB79-0348-3541CC541A27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FFE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0AB0CCA-0840-950A-84A2-70D31C1F3278}"/>
                </a:ext>
              </a:extLst>
            </p:cNvPr>
            <p:cNvSpPr txBox="1"/>
            <p:nvPr/>
          </p:nvSpPr>
          <p:spPr>
            <a:xfrm>
              <a:off x="10372866" y="3026987"/>
              <a:ext cx="556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F6204B"/>
                  </a:solidFill>
                </a:rPr>
                <a:t>Error    </a:t>
              </a:r>
              <a:endParaRPr lang="ko-KR" altLang="en-US" sz="800" dirty="0">
                <a:solidFill>
                  <a:srgbClr val="F6204B"/>
                </a:solidFill>
              </a:endParaRPr>
            </a:p>
          </p:txBody>
        </p:sp>
      </p:grpSp>
      <p:pic>
        <p:nvPicPr>
          <p:cNvPr id="135" name="Picture 6" descr="Question Mark In Circle transparent PNG - StickPNG">
            <a:extLst>
              <a:ext uri="{FF2B5EF4-FFF2-40B4-BE49-F238E27FC236}">
                <a16:creationId xmlns:a16="http://schemas.microsoft.com/office/drawing/2014/main" id="{15202DA9-3BB6-6EA3-D438-A16B04B3A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202" y="5041533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19512E-6541-E3C9-8D7F-466140B09B50}"/>
              </a:ext>
            </a:extLst>
          </p:cNvPr>
          <p:cNvCxnSpPr/>
          <p:nvPr/>
        </p:nvCxnSpPr>
        <p:spPr>
          <a:xfrm>
            <a:off x="1553276" y="1188709"/>
            <a:ext cx="0" cy="55311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F81B6F1-09F1-FCC4-D15D-C532496D7F52}"/>
              </a:ext>
            </a:extLst>
          </p:cNvPr>
          <p:cNvSpPr/>
          <p:nvPr/>
        </p:nvSpPr>
        <p:spPr>
          <a:xfrm>
            <a:off x="9953116" y="1653391"/>
            <a:ext cx="1221320" cy="235574"/>
          </a:xfrm>
          <a:prstGeom prst="roundRect">
            <a:avLst>
              <a:gd name="adj" fmla="val 21552"/>
            </a:avLst>
          </a:prstGeom>
          <a:solidFill>
            <a:srgbClr val="C260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0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점검 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54AD5A-680E-71D4-1C41-1F650F67AF40}"/>
              </a:ext>
            </a:extLst>
          </p:cNvPr>
          <p:cNvSpPr/>
          <p:nvPr/>
        </p:nvSpPr>
        <p:spPr>
          <a:xfrm>
            <a:off x="1497174" y="831121"/>
            <a:ext cx="1403043" cy="5884294"/>
          </a:xfrm>
          <a:prstGeom prst="rect">
            <a:avLst/>
          </a:prstGeom>
          <a:solidFill>
            <a:srgbClr val="DDDDD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2A4A33A-1AC8-8D8E-91DB-6CE98D82831A}"/>
              </a:ext>
            </a:extLst>
          </p:cNvPr>
          <p:cNvSpPr txBox="1"/>
          <p:nvPr/>
        </p:nvSpPr>
        <p:spPr>
          <a:xfrm>
            <a:off x="1644244" y="1809078"/>
            <a:ext cx="1206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메일 </a:t>
            </a:r>
            <a:r>
              <a:rPr lang="en-US" altLang="ko-KR" sz="800" dirty="0"/>
              <a:t>Compliance </a:t>
            </a:r>
            <a:r>
              <a:rPr lang="ko-KR" altLang="en-US" sz="800" dirty="0"/>
              <a:t>점검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B1353A5-661D-AF04-B24E-C914823F889B}"/>
              </a:ext>
            </a:extLst>
          </p:cNvPr>
          <p:cNvSpPr txBox="1"/>
          <p:nvPr/>
        </p:nvSpPr>
        <p:spPr>
          <a:xfrm>
            <a:off x="1644244" y="2184280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PIE </a:t>
            </a:r>
            <a:r>
              <a:rPr lang="ko-KR" altLang="en-US" sz="900" dirty="0" err="1">
                <a:solidFill>
                  <a:schemeClr val="bg2">
                    <a:lumMod val="50000"/>
                  </a:schemeClr>
                </a:solidFill>
              </a:rPr>
              <a:t>챗봇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5DDD6F-A40D-C893-1FE4-93D82B2864DC}"/>
              </a:ext>
            </a:extLst>
          </p:cNvPr>
          <p:cNvSpPr/>
          <p:nvPr/>
        </p:nvSpPr>
        <p:spPr>
          <a:xfrm>
            <a:off x="559577" y="826636"/>
            <a:ext cx="993698" cy="5888779"/>
          </a:xfrm>
          <a:prstGeom prst="rect">
            <a:avLst/>
          </a:prstGeom>
          <a:solidFill>
            <a:srgbClr val="686D76"/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67439-AF8E-858A-5EC2-7CAEE40432EF}"/>
              </a:ext>
            </a:extLst>
          </p:cNvPr>
          <p:cNvSpPr txBox="1"/>
          <p:nvPr/>
        </p:nvSpPr>
        <p:spPr>
          <a:xfrm>
            <a:off x="609581" y="1437979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LLM Service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2F0B58-F6CF-96C3-0910-AD6A7A8630B2}"/>
              </a:ext>
            </a:extLst>
          </p:cNvPr>
          <p:cNvSpPr txBox="1"/>
          <p:nvPr/>
        </p:nvSpPr>
        <p:spPr>
          <a:xfrm>
            <a:off x="1578301" y="1453281"/>
            <a:ext cx="964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사이드 메뉴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0082A8A-D531-D245-3633-07BD880B7A4D}"/>
              </a:ext>
            </a:extLst>
          </p:cNvPr>
          <p:cNvSpPr txBox="1"/>
          <p:nvPr/>
        </p:nvSpPr>
        <p:spPr>
          <a:xfrm>
            <a:off x="755357" y="565898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err="1">
                <a:solidFill>
                  <a:schemeClr val="bg1"/>
                </a:solidFill>
              </a:rPr>
              <a:t>유저명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E4C4FC5-16D9-B92D-E6FA-586BCF43B253}"/>
              </a:ext>
            </a:extLst>
          </p:cNvPr>
          <p:cNvSpPr txBox="1"/>
          <p:nvPr/>
        </p:nvSpPr>
        <p:spPr>
          <a:xfrm>
            <a:off x="854743" y="600419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90000"/>
                  </a:schemeClr>
                </a:solidFill>
              </a:rPr>
              <a:t>정보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4CD0DC5-291D-FECB-33D1-8290A8450C1E}"/>
              </a:ext>
            </a:extLst>
          </p:cNvPr>
          <p:cNvSpPr txBox="1"/>
          <p:nvPr/>
        </p:nvSpPr>
        <p:spPr>
          <a:xfrm>
            <a:off x="752151" y="635980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90000"/>
                  </a:schemeClr>
                </a:solidFill>
              </a:rPr>
              <a:t>로그아웃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A0417-1B61-CA38-DB51-C5FF69A90D9B}"/>
              </a:ext>
            </a:extLst>
          </p:cNvPr>
          <p:cNvSpPr txBox="1"/>
          <p:nvPr/>
        </p:nvSpPr>
        <p:spPr>
          <a:xfrm>
            <a:off x="696384" y="1956831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75000"/>
                  </a:schemeClr>
                </a:solidFill>
              </a:rPr>
              <a:t>LLM Ops</a:t>
            </a:r>
            <a:endParaRPr lang="ko-KR" alt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2C5913E-C8A6-51F5-986C-566A1F354B8D}"/>
              </a:ext>
            </a:extLst>
          </p:cNvPr>
          <p:cNvGrpSpPr/>
          <p:nvPr/>
        </p:nvGrpSpPr>
        <p:grpSpPr>
          <a:xfrm>
            <a:off x="559148" y="831122"/>
            <a:ext cx="994128" cy="357587"/>
            <a:chOff x="559148" y="831122"/>
            <a:chExt cx="994128" cy="35758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B6CBFD4-7FCC-A25B-9992-F03F71FC1B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9094" b="3770"/>
            <a:stretch/>
          </p:blipFill>
          <p:spPr>
            <a:xfrm>
              <a:off x="710256" y="831122"/>
              <a:ext cx="699662" cy="35758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EA1D794-84AA-A14A-8A38-B6211F509B33}"/>
                </a:ext>
              </a:extLst>
            </p:cNvPr>
            <p:cNvSpPr/>
            <p:nvPr/>
          </p:nvSpPr>
          <p:spPr>
            <a:xfrm>
              <a:off x="559148" y="832010"/>
              <a:ext cx="160287" cy="351938"/>
            </a:xfrm>
            <a:prstGeom prst="rect">
              <a:avLst/>
            </a:prstGeom>
            <a:solidFill>
              <a:srgbClr val="3E47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500CDB-33FB-4986-A478-DFADE158A853}"/>
                </a:ext>
              </a:extLst>
            </p:cNvPr>
            <p:cNvSpPr/>
            <p:nvPr/>
          </p:nvSpPr>
          <p:spPr>
            <a:xfrm>
              <a:off x="1392989" y="832010"/>
              <a:ext cx="160287" cy="351938"/>
            </a:xfrm>
            <a:prstGeom prst="rect">
              <a:avLst/>
            </a:prstGeom>
            <a:solidFill>
              <a:srgbClr val="3E47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849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08313-A6BE-F58C-70EB-C7FF59B58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5173D9D-1794-0332-E0A1-3298FD66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5" y="310001"/>
            <a:ext cx="11055003" cy="322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b="1" dirty="0"/>
              <a:t>대시보드</a:t>
            </a:r>
            <a:r>
              <a:rPr lang="en-US" altLang="ko-KR" b="1" dirty="0"/>
              <a:t>(</a:t>
            </a:r>
            <a:r>
              <a:rPr lang="ko-KR" altLang="en-US" b="1" dirty="0" err="1"/>
              <a:t>메인화면</a:t>
            </a:r>
            <a:r>
              <a:rPr lang="en-US" altLang="ko-KR" b="1" dirty="0"/>
              <a:t>) – 4 </a:t>
            </a:r>
            <a:r>
              <a:rPr lang="ko-KR" altLang="en-US" b="1" dirty="0"/>
              <a:t>라이트 모드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DF1C6F34-CB36-BFA2-6442-6C50C92F8521}"/>
              </a:ext>
            </a:extLst>
          </p:cNvPr>
          <p:cNvSpPr txBox="1">
            <a:spLocks/>
          </p:cNvSpPr>
          <p:nvPr/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>
                <a:latin typeface="Berlin Sans FB Demi" panose="020E0802020502020306" pitchFamily="34" charset="0"/>
              </a:rPr>
              <a:t>03.</a:t>
            </a:r>
            <a:endParaRPr lang="ko-KR" altLang="en-US" sz="2400" dirty="0">
              <a:latin typeface="Berlin Sans FB Demi" panose="020E0802020502020306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F3BC5A-AE6F-B884-7123-A2584C959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17" y="940212"/>
            <a:ext cx="11268365" cy="560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96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9A2D8-A5FE-F5A9-4DAB-62FFDB4C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9694754-C844-B75E-89F9-3F90BF74E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5" y="310001"/>
            <a:ext cx="11055003" cy="322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b="1" dirty="0"/>
              <a:t>대시보드</a:t>
            </a:r>
            <a:r>
              <a:rPr lang="en-US" altLang="ko-KR" b="1" dirty="0"/>
              <a:t>(</a:t>
            </a:r>
            <a:r>
              <a:rPr lang="ko-KR" altLang="en-US" b="1" dirty="0" err="1"/>
              <a:t>메인화면</a:t>
            </a:r>
            <a:r>
              <a:rPr lang="en-US" altLang="ko-KR" b="1" dirty="0"/>
              <a:t>) – 4 </a:t>
            </a:r>
            <a:r>
              <a:rPr lang="ko-KR" altLang="en-US" b="1" dirty="0" err="1"/>
              <a:t>다크</a:t>
            </a:r>
            <a:r>
              <a:rPr lang="ko-KR" altLang="en-US" b="1" dirty="0"/>
              <a:t> 모드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D0D46200-2F05-1032-FF56-D694C789522D}"/>
              </a:ext>
            </a:extLst>
          </p:cNvPr>
          <p:cNvSpPr txBox="1">
            <a:spLocks/>
          </p:cNvSpPr>
          <p:nvPr/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>
                <a:latin typeface="Berlin Sans FB Demi" panose="020E0802020502020306" pitchFamily="34" charset="0"/>
              </a:rPr>
              <a:t>03.</a:t>
            </a:r>
            <a:endParaRPr lang="ko-KR" altLang="en-US" sz="2400" dirty="0">
              <a:latin typeface="Berlin Sans FB Demi" panose="020E0802020502020306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ECDF8F-46D4-CEDF-5B79-8B2F94F33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29" y="992425"/>
            <a:ext cx="10552742" cy="525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71CD5-645D-3FC1-3AF7-AC67552F1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DCB41E0-FF43-71AC-063E-D55E1FD5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5" y="310001"/>
            <a:ext cx="11055003" cy="322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b="1" dirty="0"/>
              <a:t>대시보드</a:t>
            </a:r>
            <a:r>
              <a:rPr lang="en-US" altLang="ko-KR" b="1" dirty="0"/>
              <a:t>(</a:t>
            </a:r>
            <a:r>
              <a:rPr lang="ko-KR" altLang="en-US" b="1" dirty="0" err="1"/>
              <a:t>메인화면</a:t>
            </a:r>
            <a:r>
              <a:rPr lang="en-US" altLang="ko-KR" b="1" dirty="0"/>
              <a:t>) – 5 </a:t>
            </a:r>
            <a:r>
              <a:rPr lang="ko-KR" altLang="en-US" b="1" dirty="0"/>
              <a:t>라이트 모드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599738BC-837E-6CD6-96A3-7C646B1541A8}"/>
              </a:ext>
            </a:extLst>
          </p:cNvPr>
          <p:cNvSpPr txBox="1">
            <a:spLocks/>
          </p:cNvSpPr>
          <p:nvPr/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>
                <a:latin typeface="Berlin Sans FB Demi" panose="020E0802020502020306" pitchFamily="34" charset="0"/>
              </a:rPr>
              <a:t>03.</a:t>
            </a:r>
            <a:endParaRPr lang="ko-KR" altLang="en-US" sz="2400" dirty="0">
              <a:latin typeface="Berlin Sans FB Demi" panose="020E0802020502020306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84D27C-7A75-094E-AE6D-E156F1A30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020" y="906894"/>
            <a:ext cx="10135960" cy="504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1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184A9-2CFF-7F9A-A4D0-233E60C7C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C5A7E65-6113-F778-8D33-8AAD9420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5" y="310001"/>
            <a:ext cx="11055003" cy="322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b="1" dirty="0"/>
              <a:t>대시보드</a:t>
            </a:r>
            <a:r>
              <a:rPr lang="en-US" altLang="ko-KR" b="1" dirty="0"/>
              <a:t>(</a:t>
            </a:r>
            <a:r>
              <a:rPr lang="ko-KR" altLang="en-US" b="1" dirty="0" err="1"/>
              <a:t>메인화면</a:t>
            </a:r>
            <a:r>
              <a:rPr lang="en-US" altLang="ko-KR" b="1" dirty="0"/>
              <a:t>) – 6 </a:t>
            </a:r>
            <a:r>
              <a:rPr lang="ko-KR" altLang="en-US" b="1" dirty="0"/>
              <a:t>라이트 모드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F1BB0687-69E2-497E-383E-7E5BDD13AFC4}"/>
              </a:ext>
            </a:extLst>
          </p:cNvPr>
          <p:cNvSpPr txBox="1">
            <a:spLocks/>
          </p:cNvSpPr>
          <p:nvPr/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>
                <a:latin typeface="Berlin Sans FB Demi" panose="020E0802020502020306" pitchFamily="34" charset="0"/>
              </a:rPr>
              <a:t>03.</a:t>
            </a:r>
            <a:endParaRPr lang="ko-KR" altLang="en-US" sz="2400" dirty="0">
              <a:latin typeface="Berlin Sans FB Demi" panose="020E0802020502020306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8F5A50-BC72-16ED-3CFE-85E9D2240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54" y="1414454"/>
            <a:ext cx="9597292" cy="477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3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A685D-501C-FB43-4503-5CBA4517A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F45D268-F814-17A1-9081-C786B98A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5" y="310001"/>
            <a:ext cx="11055003" cy="322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b="1" dirty="0"/>
              <a:t>대시보드</a:t>
            </a:r>
            <a:r>
              <a:rPr lang="en-US" altLang="ko-KR" b="1" dirty="0"/>
              <a:t>(</a:t>
            </a:r>
            <a:r>
              <a:rPr lang="ko-KR" altLang="en-US" b="1" dirty="0" err="1"/>
              <a:t>메인화면</a:t>
            </a:r>
            <a:r>
              <a:rPr lang="en-US" altLang="ko-KR" b="1" dirty="0"/>
              <a:t>) – 7 </a:t>
            </a:r>
            <a:r>
              <a:rPr lang="ko-KR" altLang="en-US" b="1" dirty="0"/>
              <a:t>라이트 모드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66607D12-4688-7DAA-92F4-7654A2EC85AC}"/>
              </a:ext>
            </a:extLst>
          </p:cNvPr>
          <p:cNvSpPr txBox="1">
            <a:spLocks/>
          </p:cNvSpPr>
          <p:nvPr/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>
                <a:latin typeface="Berlin Sans FB Demi" panose="020E0802020502020306" pitchFamily="34" charset="0"/>
              </a:rPr>
              <a:t>03.</a:t>
            </a:r>
            <a:endParaRPr lang="ko-KR" altLang="en-US" sz="2400" dirty="0">
              <a:latin typeface="Berlin Sans FB Demi" panose="020E0802020502020306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3B016D-1505-DB88-7A7B-4C447ABF1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19" y="1064378"/>
            <a:ext cx="10535561" cy="523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83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2FCD2-2019-A190-B68A-B851B4965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DDFA368-94CA-F547-465A-CA2DE7E5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5" y="310001"/>
            <a:ext cx="11055003" cy="322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b="1" dirty="0"/>
              <a:t>대시보드</a:t>
            </a:r>
            <a:r>
              <a:rPr lang="en-US" altLang="ko-KR" b="1" dirty="0"/>
              <a:t>(</a:t>
            </a:r>
            <a:r>
              <a:rPr lang="ko-KR" altLang="en-US" b="1" dirty="0" err="1"/>
              <a:t>메인화면</a:t>
            </a:r>
            <a:r>
              <a:rPr lang="en-US" altLang="ko-KR" b="1" dirty="0"/>
              <a:t>) – 8 </a:t>
            </a:r>
            <a:r>
              <a:rPr lang="ko-KR" altLang="en-US" b="1" dirty="0"/>
              <a:t>라이트 모드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DCF86E71-9EB8-7CDA-CA30-A6B3188D479B}"/>
              </a:ext>
            </a:extLst>
          </p:cNvPr>
          <p:cNvSpPr txBox="1">
            <a:spLocks/>
          </p:cNvSpPr>
          <p:nvPr/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>
                <a:latin typeface="Berlin Sans FB Demi" panose="020E0802020502020306" pitchFamily="34" charset="0"/>
              </a:rPr>
              <a:t>03.</a:t>
            </a:r>
            <a:endParaRPr lang="ko-KR" altLang="en-US" sz="2400" dirty="0">
              <a:latin typeface="Berlin Sans FB Demi" panose="020E0802020502020306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C03852-F6BE-27DF-13C1-23761216B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03" y="1051902"/>
            <a:ext cx="10886594" cy="540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9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876DF-D2DE-9F65-5A17-0C1676901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34C019-F366-1A3D-2D70-F29C902260E8}"/>
              </a:ext>
            </a:extLst>
          </p:cNvPr>
          <p:cNvSpPr/>
          <p:nvPr/>
        </p:nvSpPr>
        <p:spPr>
          <a:xfrm>
            <a:off x="559148" y="831122"/>
            <a:ext cx="11055003" cy="588877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0BCC119-3FA9-E7AC-8B1C-0885F95C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5" y="310001"/>
            <a:ext cx="11055003" cy="322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b="1" dirty="0"/>
              <a:t>신규 점검 생성 </a:t>
            </a:r>
            <a:r>
              <a:rPr lang="en-US" altLang="ko-KR" b="1" dirty="0"/>
              <a:t>-1 </a:t>
            </a:r>
            <a:r>
              <a:rPr lang="ko-KR" altLang="en-US" b="1" dirty="0"/>
              <a:t>밝은 버전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B4A9FB6E-9E60-2A28-34B0-32BF7D1867FB}"/>
              </a:ext>
            </a:extLst>
          </p:cNvPr>
          <p:cNvSpPr txBox="1">
            <a:spLocks/>
          </p:cNvSpPr>
          <p:nvPr/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 dirty="0">
                <a:latin typeface="Berlin Sans FB Demi" panose="020E0802020502020306" pitchFamily="34" charset="0"/>
              </a:rPr>
              <a:t>04.</a:t>
            </a:r>
            <a:endParaRPr lang="ko-KR" altLang="en-US" sz="2400" dirty="0">
              <a:latin typeface="Berlin Sans FB Demi" panose="020E0802020502020306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EC9FD4-8F72-1336-1457-7DACD4F9D18A}"/>
              </a:ext>
            </a:extLst>
          </p:cNvPr>
          <p:cNvSpPr txBox="1"/>
          <p:nvPr/>
        </p:nvSpPr>
        <p:spPr>
          <a:xfrm>
            <a:off x="1736858" y="181759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신규 점검 생성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5FDDF23-69C1-3A65-AC68-49EFDAD7ECBF}"/>
              </a:ext>
            </a:extLst>
          </p:cNvPr>
          <p:cNvSpPr txBox="1"/>
          <p:nvPr/>
        </p:nvSpPr>
        <p:spPr>
          <a:xfrm>
            <a:off x="1758974" y="1441871"/>
            <a:ext cx="25539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LLM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Service  &gt; 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메일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Compliance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점검 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&gt;  </a:t>
            </a:r>
            <a:r>
              <a:rPr lang="ko-KR" altLang="en-US" sz="700" dirty="0">
                <a:solidFill>
                  <a:srgbClr val="C26075"/>
                </a:solidFill>
              </a:rPr>
              <a:t>신규 점검 생성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54BB26F-2362-39C9-3B56-3E258F6F8B3D}"/>
              </a:ext>
            </a:extLst>
          </p:cNvPr>
          <p:cNvSpPr/>
          <p:nvPr/>
        </p:nvSpPr>
        <p:spPr>
          <a:xfrm>
            <a:off x="1994279" y="3531534"/>
            <a:ext cx="4351097" cy="3051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   html, 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mhtml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이루어진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zip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157D5E5-18A4-9805-B40F-AA2EC97E1E46}"/>
              </a:ext>
            </a:extLst>
          </p:cNvPr>
          <p:cNvSpPr/>
          <p:nvPr/>
        </p:nvSpPr>
        <p:spPr>
          <a:xfrm>
            <a:off x="2039008" y="3590470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19B6BFB-D5F9-6D68-5192-793C41561E16}"/>
              </a:ext>
            </a:extLst>
          </p:cNvPr>
          <p:cNvSpPr/>
          <p:nvPr/>
        </p:nvSpPr>
        <p:spPr>
          <a:xfrm>
            <a:off x="1994279" y="4101045"/>
            <a:ext cx="4351098" cy="3051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   xlsx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2222E1D-E758-422A-34C1-57DD18C1C8FD}"/>
              </a:ext>
            </a:extLst>
          </p:cNvPr>
          <p:cNvSpPr/>
          <p:nvPr/>
        </p:nvSpPr>
        <p:spPr>
          <a:xfrm>
            <a:off x="2043220" y="4162912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B786A3B-E55A-2388-0B11-1E7D1C74134E}"/>
              </a:ext>
            </a:extLst>
          </p:cNvPr>
          <p:cNvGrpSpPr/>
          <p:nvPr/>
        </p:nvGrpSpPr>
        <p:grpSpPr>
          <a:xfrm>
            <a:off x="1930393" y="5109161"/>
            <a:ext cx="2870715" cy="246211"/>
            <a:chOff x="994616" y="5209476"/>
            <a:chExt cx="2870715" cy="246211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73468C50-BC21-B313-C10E-8AD10B2A13B4}"/>
                </a:ext>
              </a:extLst>
            </p:cNvPr>
            <p:cNvSpPr/>
            <p:nvPr/>
          </p:nvSpPr>
          <p:spPr>
            <a:xfrm>
              <a:off x="994616" y="5209476"/>
              <a:ext cx="2870715" cy="246211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Model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을 선택하세요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28DAB66D-AA2C-F6ED-C993-65290120356C}"/>
                </a:ext>
              </a:extLst>
            </p:cNvPr>
            <p:cNvSpPr/>
            <p:nvPr/>
          </p:nvSpPr>
          <p:spPr>
            <a:xfrm rot="10800000">
              <a:off x="3731776" y="5299226"/>
              <a:ext cx="95323" cy="8389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7A495E2F-A8C0-5AE8-1162-9A61ED36E1E3}"/>
              </a:ext>
            </a:extLst>
          </p:cNvPr>
          <p:cNvSpPr txBox="1"/>
          <p:nvPr/>
        </p:nvSpPr>
        <p:spPr>
          <a:xfrm>
            <a:off x="1837782" y="2272402"/>
            <a:ext cx="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99CF058-0A15-21E5-8E98-09571B115482}"/>
              </a:ext>
            </a:extLst>
          </p:cNvPr>
          <p:cNvSpPr/>
          <p:nvPr/>
        </p:nvSpPr>
        <p:spPr>
          <a:xfrm>
            <a:off x="1994279" y="2914092"/>
            <a:ext cx="4351097" cy="3051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C8086EB-3F29-EF42-0CBC-CC6B469CF590}"/>
              </a:ext>
            </a:extLst>
          </p:cNvPr>
          <p:cNvSpPr/>
          <p:nvPr/>
        </p:nvSpPr>
        <p:spPr>
          <a:xfrm>
            <a:off x="2039008" y="2970059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0FD0B01-8D40-85BC-E4A0-7452DD4BF0C8}"/>
              </a:ext>
            </a:extLst>
          </p:cNvPr>
          <p:cNvSpPr txBox="1"/>
          <p:nvPr/>
        </p:nvSpPr>
        <p:spPr>
          <a:xfrm>
            <a:off x="2499538" y="2689687"/>
            <a:ext cx="1223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 항목입니다</a:t>
            </a:r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b="1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020B84D-D12E-7020-5C5A-3663525EBB25}"/>
              </a:ext>
            </a:extLst>
          </p:cNvPr>
          <p:cNvSpPr txBox="1"/>
          <p:nvPr/>
        </p:nvSpPr>
        <p:spPr>
          <a:xfrm>
            <a:off x="2499538" y="3297786"/>
            <a:ext cx="1125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 항목입니다</a:t>
            </a:r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b="1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7FD5AC-B7A8-1A61-6643-C406A05D94DC}"/>
              </a:ext>
            </a:extLst>
          </p:cNvPr>
          <p:cNvSpPr txBox="1"/>
          <p:nvPr/>
        </p:nvSpPr>
        <p:spPr>
          <a:xfrm>
            <a:off x="1837782" y="4595997"/>
            <a:ext cx="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24707ABC-A39A-30A0-760F-69BCFECE198B}"/>
              </a:ext>
            </a:extLst>
          </p:cNvPr>
          <p:cNvSpPr/>
          <p:nvPr/>
        </p:nvSpPr>
        <p:spPr>
          <a:xfrm>
            <a:off x="7234909" y="2918912"/>
            <a:ext cx="4230595" cy="3568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txt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6E11FB7B-E6D9-5700-FC64-228EEBEA2766}"/>
              </a:ext>
            </a:extLst>
          </p:cNvPr>
          <p:cNvSpPr/>
          <p:nvPr/>
        </p:nvSpPr>
        <p:spPr>
          <a:xfrm>
            <a:off x="7279638" y="3004833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0462D17D-3DF0-F273-091D-F1336A0C4FCA}"/>
              </a:ext>
            </a:extLst>
          </p:cNvPr>
          <p:cNvSpPr/>
          <p:nvPr/>
        </p:nvSpPr>
        <p:spPr>
          <a:xfrm>
            <a:off x="7234909" y="3382361"/>
            <a:ext cx="4230591" cy="3568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txt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454A348-8259-4EE0-B6EA-F7D29B0ACB61}"/>
              </a:ext>
            </a:extLst>
          </p:cNvPr>
          <p:cNvSpPr/>
          <p:nvPr/>
        </p:nvSpPr>
        <p:spPr>
          <a:xfrm>
            <a:off x="7279638" y="3468282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8DE0962-89D7-A558-AF7A-9D359B005C03}"/>
              </a:ext>
            </a:extLst>
          </p:cNvPr>
          <p:cNvSpPr/>
          <p:nvPr/>
        </p:nvSpPr>
        <p:spPr>
          <a:xfrm>
            <a:off x="7234909" y="3840819"/>
            <a:ext cx="4230590" cy="3568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txt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E134625C-A836-7763-FF36-D44CCD2B8582}"/>
              </a:ext>
            </a:extLst>
          </p:cNvPr>
          <p:cNvSpPr/>
          <p:nvPr/>
        </p:nvSpPr>
        <p:spPr>
          <a:xfrm>
            <a:off x="7279638" y="3926740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7D39054-4491-D471-2768-88F03974B211}"/>
              </a:ext>
            </a:extLst>
          </p:cNvPr>
          <p:cNvSpPr txBox="1"/>
          <p:nvPr/>
        </p:nvSpPr>
        <p:spPr>
          <a:xfrm>
            <a:off x="1905025" y="268968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메일 정보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3A01CB1-FB51-6698-5376-8B0B6C5E3195}"/>
              </a:ext>
            </a:extLst>
          </p:cNvPr>
          <p:cNvSpPr txBox="1"/>
          <p:nvPr/>
        </p:nvSpPr>
        <p:spPr>
          <a:xfrm>
            <a:off x="1905025" y="329778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메일 본문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229BBBB-696A-CACD-5317-693D58AF7473}"/>
              </a:ext>
            </a:extLst>
          </p:cNvPr>
          <p:cNvSpPr txBox="1"/>
          <p:nvPr/>
        </p:nvSpPr>
        <p:spPr>
          <a:xfrm>
            <a:off x="1905025" y="390346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자료요청 시스템 정보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20ECB39-92CD-63E9-6BBB-8BA1129015BB}"/>
              </a:ext>
            </a:extLst>
          </p:cNvPr>
          <p:cNvSpPr txBox="1"/>
          <p:nvPr/>
        </p:nvSpPr>
        <p:spPr>
          <a:xfrm>
            <a:off x="6421425" y="2693674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제거 키워드 정보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FB48EE4-26C5-B203-8557-5E186538797F}"/>
              </a:ext>
            </a:extLst>
          </p:cNvPr>
          <p:cNvSpPr txBox="1"/>
          <p:nvPr/>
        </p:nvSpPr>
        <p:spPr>
          <a:xfrm>
            <a:off x="6542165" y="299570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보낸사람</a:t>
            </a:r>
            <a:endParaRPr lang="ko-KR" altLang="en-US" sz="9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E18B3F3-211E-AC20-42DB-71E4A6A1475C}"/>
              </a:ext>
            </a:extLst>
          </p:cNvPr>
          <p:cNvSpPr txBox="1"/>
          <p:nvPr/>
        </p:nvSpPr>
        <p:spPr>
          <a:xfrm>
            <a:off x="6772998" y="344087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제목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1250959-5D57-7841-C7E4-0E24B3ECEF7D}"/>
              </a:ext>
            </a:extLst>
          </p:cNvPr>
          <p:cNvSpPr txBox="1"/>
          <p:nvPr/>
        </p:nvSpPr>
        <p:spPr>
          <a:xfrm>
            <a:off x="6542165" y="390938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실수취인</a:t>
            </a: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6F2C031C-9E29-05F3-82E9-77DBF85DBE9C}"/>
              </a:ext>
            </a:extLst>
          </p:cNvPr>
          <p:cNvCxnSpPr>
            <a:cxnSpLocks/>
          </p:cNvCxnSpPr>
          <p:nvPr/>
        </p:nvCxnSpPr>
        <p:spPr>
          <a:xfrm>
            <a:off x="1837782" y="2617880"/>
            <a:ext cx="96783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6F9A6EA6-B512-A23D-FFD9-6B6869BDB2EC}"/>
              </a:ext>
            </a:extLst>
          </p:cNvPr>
          <p:cNvCxnSpPr>
            <a:cxnSpLocks/>
          </p:cNvCxnSpPr>
          <p:nvPr/>
        </p:nvCxnSpPr>
        <p:spPr>
          <a:xfrm>
            <a:off x="2009480" y="5380195"/>
            <a:ext cx="275339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35E271-F20D-20AF-83E5-5C61DDFA41D3}"/>
              </a:ext>
            </a:extLst>
          </p:cNvPr>
          <p:cNvSpPr/>
          <p:nvPr/>
        </p:nvSpPr>
        <p:spPr>
          <a:xfrm>
            <a:off x="563912" y="839207"/>
            <a:ext cx="11050240" cy="3375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네이게이션바</a:t>
            </a:r>
            <a:r>
              <a:rPr lang="ko-KR" altLang="en-US" dirty="0"/>
              <a:t> 부분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1796EB-E9C6-A172-A50B-3054CA9C84CA}"/>
              </a:ext>
            </a:extLst>
          </p:cNvPr>
          <p:cNvSpPr/>
          <p:nvPr/>
        </p:nvSpPr>
        <p:spPr>
          <a:xfrm>
            <a:off x="559577" y="1184223"/>
            <a:ext cx="993698" cy="55311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</a:t>
            </a:r>
            <a:endParaRPr lang="en-US" altLang="ko-KR" dirty="0"/>
          </a:p>
          <a:p>
            <a:pPr algn="ctr"/>
            <a:r>
              <a:rPr lang="ko-KR" altLang="en-US" dirty="0"/>
              <a:t>비</a:t>
            </a:r>
            <a:endParaRPr lang="en-US" altLang="ko-KR" dirty="0"/>
          </a:p>
          <a:p>
            <a:pPr algn="ctr"/>
            <a:r>
              <a:rPr lang="ko-KR" altLang="en-US" dirty="0"/>
              <a:t>게</a:t>
            </a:r>
            <a:endParaRPr lang="en-US" altLang="ko-KR" dirty="0"/>
          </a:p>
          <a:p>
            <a:pPr algn="ctr"/>
            <a:r>
              <a:rPr lang="ko-KR" altLang="en-US" dirty="0"/>
              <a:t>이</a:t>
            </a:r>
            <a:endParaRPr lang="en-US" altLang="ko-KR" dirty="0"/>
          </a:p>
          <a:p>
            <a:pPr algn="ctr"/>
            <a:r>
              <a:rPr lang="ko-KR" altLang="en-US" dirty="0"/>
              <a:t>션</a:t>
            </a:r>
            <a:endParaRPr lang="en-US" altLang="ko-KR" dirty="0"/>
          </a:p>
          <a:p>
            <a:pPr algn="ctr"/>
            <a:r>
              <a:rPr lang="ko-KR" altLang="en-US" dirty="0"/>
              <a:t>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부</a:t>
            </a:r>
            <a:endParaRPr lang="en-US" altLang="ko-KR" dirty="0"/>
          </a:p>
          <a:p>
            <a:pPr algn="ctr"/>
            <a:r>
              <a:rPr lang="ko-KR" altLang="en-US" dirty="0"/>
              <a:t>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2026326-67A0-85E0-1428-E0CEA9C21D9C}"/>
              </a:ext>
            </a:extLst>
          </p:cNvPr>
          <p:cNvCxnSpPr>
            <a:cxnSpLocks/>
          </p:cNvCxnSpPr>
          <p:nvPr/>
        </p:nvCxnSpPr>
        <p:spPr>
          <a:xfrm>
            <a:off x="1837782" y="4913115"/>
            <a:ext cx="96783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D2A6284-CC81-1D64-94BE-AA4330B4AB3A}"/>
              </a:ext>
            </a:extLst>
          </p:cNvPr>
          <p:cNvSpPr/>
          <p:nvPr/>
        </p:nvSpPr>
        <p:spPr>
          <a:xfrm>
            <a:off x="2950851" y="2942327"/>
            <a:ext cx="771995" cy="246211"/>
          </a:xfrm>
          <a:prstGeom prst="roundRect">
            <a:avLst>
              <a:gd name="adj" fmla="val 37299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accent6"/>
                </a:solidFill>
              </a:rPr>
              <a:t>First.csv</a:t>
            </a:r>
            <a:endParaRPr lang="ko-KR" altLang="en-US" sz="900"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1B29E1-361C-16DC-AF50-EAA6AAB09786}"/>
              </a:ext>
            </a:extLst>
          </p:cNvPr>
          <p:cNvSpPr txBox="1"/>
          <p:nvPr/>
        </p:nvSpPr>
        <p:spPr>
          <a:xfrm>
            <a:off x="3492863" y="2929636"/>
            <a:ext cx="243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</a:rPr>
              <a:t>x</a:t>
            </a:r>
            <a:endParaRPr lang="ko-KR" altLang="en-US" sz="1000" dirty="0">
              <a:solidFill>
                <a:schemeClr val="accent6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339DAE5-8A29-57CC-F618-9B3720DCBEDD}"/>
              </a:ext>
            </a:extLst>
          </p:cNvPr>
          <p:cNvSpPr/>
          <p:nvPr/>
        </p:nvSpPr>
        <p:spPr>
          <a:xfrm>
            <a:off x="1936829" y="5637246"/>
            <a:ext cx="933278" cy="352322"/>
          </a:xfrm>
          <a:prstGeom prst="roundRect">
            <a:avLst>
              <a:gd name="adj" fmla="val 21552"/>
            </a:avLst>
          </a:prstGeom>
          <a:solidFill>
            <a:srgbClr val="C260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 시작</a:t>
            </a:r>
          </a:p>
        </p:txBody>
      </p:sp>
    </p:spTree>
    <p:extLst>
      <p:ext uri="{BB962C8B-B14F-4D97-AF65-F5344CB8AC3E}">
        <p14:creationId xmlns:p14="http://schemas.microsoft.com/office/powerpoint/2010/main" val="2333121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97B84-4058-94D2-F483-58A43BDAD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4FBC056-3F94-FC23-AF04-5C74BEBB9C84}"/>
              </a:ext>
            </a:extLst>
          </p:cNvPr>
          <p:cNvSpPr/>
          <p:nvPr/>
        </p:nvSpPr>
        <p:spPr>
          <a:xfrm>
            <a:off x="559148" y="831122"/>
            <a:ext cx="11055003" cy="5888779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E045F87-8031-E151-10D1-5094856F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5" y="310001"/>
            <a:ext cx="11055003" cy="322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b="1" dirty="0"/>
              <a:t>신규 점검 생성 </a:t>
            </a:r>
            <a:r>
              <a:rPr lang="en-US" altLang="ko-KR" b="1" dirty="0"/>
              <a:t>-1 </a:t>
            </a:r>
            <a:r>
              <a:rPr lang="ko-KR" altLang="en-US" b="1" dirty="0"/>
              <a:t>어두운 버전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2B1637DA-5413-AEDD-9E22-41E747D78D02}"/>
              </a:ext>
            </a:extLst>
          </p:cNvPr>
          <p:cNvSpPr txBox="1">
            <a:spLocks/>
          </p:cNvSpPr>
          <p:nvPr/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 dirty="0">
                <a:latin typeface="Berlin Sans FB Demi" panose="020E0802020502020306" pitchFamily="34" charset="0"/>
              </a:rPr>
              <a:t>04.</a:t>
            </a:r>
            <a:endParaRPr lang="ko-KR" altLang="en-US" sz="2400" dirty="0">
              <a:latin typeface="Berlin Sans FB Demi" panose="020E0802020502020306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487A58-30DC-08A4-6A9D-835F0158AC45}"/>
              </a:ext>
            </a:extLst>
          </p:cNvPr>
          <p:cNvSpPr txBox="1"/>
          <p:nvPr/>
        </p:nvSpPr>
        <p:spPr>
          <a:xfrm>
            <a:off x="1736858" y="181759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신규 점검 생성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5D67D8C-CA51-E847-46EF-0B55ADCE4482}"/>
              </a:ext>
            </a:extLst>
          </p:cNvPr>
          <p:cNvSpPr/>
          <p:nvPr/>
        </p:nvSpPr>
        <p:spPr>
          <a:xfrm>
            <a:off x="1936829" y="5637246"/>
            <a:ext cx="933278" cy="352322"/>
          </a:xfrm>
          <a:prstGeom prst="roundRect">
            <a:avLst>
              <a:gd name="adj" fmla="val 21552"/>
            </a:avLst>
          </a:prstGeom>
          <a:solidFill>
            <a:srgbClr val="C260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 시작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DE8AE58-C8CE-A88E-9B16-D484C672A4F6}"/>
              </a:ext>
            </a:extLst>
          </p:cNvPr>
          <p:cNvSpPr txBox="1"/>
          <p:nvPr/>
        </p:nvSpPr>
        <p:spPr>
          <a:xfrm>
            <a:off x="1837782" y="2272402"/>
            <a:ext cx="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383CF612-29A7-542F-8816-4A006AE51E2A}"/>
              </a:ext>
            </a:extLst>
          </p:cNvPr>
          <p:cNvCxnSpPr>
            <a:cxnSpLocks/>
          </p:cNvCxnSpPr>
          <p:nvPr/>
        </p:nvCxnSpPr>
        <p:spPr>
          <a:xfrm>
            <a:off x="1837782" y="2617880"/>
            <a:ext cx="96783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49F28E-3861-B7E7-1673-7BE13BDE3C08}"/>
              </a:ext>
            </a:extLst>
          </p:cNvPr>
          <p:cNvSpPr/>
          <p:nvPr/>
        </p:nvSpPr>
        <p:spPr>
          <a:xfrm>
            <a:off x="563912" y="839207"/>
            <a:ext cx="11050240" cy="3375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네이게이션바</a:t>
            </a:r>
            <a:r>
              <a:rPr lang="ko-KR" altLang="en-US" dirty="0"/>
              <a:t> 부분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48E2A1-7287-4F3C-C004-AD902FB938BA}"/>
              </a:ext>
            </a:extLst>
          </p:cNvPr>
          <p:cNvSpPr/>
          <p:nvPr/>
        </p:nvSpPr>
        <p:spPr>
          <a:xfrm>
            <a:off x="559577" y="1184223"/>
            <a:ext cx="993698" cy="55311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</a:t>
            </a:r>
            <a:endParaRPr lang="en-US" altLang="ko-KR" dirty="0"/>
          </a:p>
          <a:p>
            <a:pPr algn="ctr"/>
            <a:r>
              <a:rPr lang="ko-KR" altLang="en-US" dirty="0"/>
              <a:t>비</a:t>
            </a:r>
            <a:endParaRPr lang="en-US" altLang="ko-KR" dirty="0"/>
          </a:p>
          <a:p>
            <a:pPr algn="ctr"/>
            <a:r>
              <a:rPr lang="ko-KR" altLang="en-US" dirty="0"/>
              <a:t>게</a:t>
            </a:r>
            <a:endParaRPr lang="en-US" altLang="ko-KR" dirty="0"/>
          </a:p>
          <a:p>
            <a:pPr algn="ctr"/>
            <a:r>
              <a:rPr lang="ko-KR" altLang="en-US" dirty="0"/>
              <a:t>이</a:t>
            </a:r>
            <a:endParaRPr lang="en-US" altLang="ko-KR" dirty="0"/>
          </a:p>
          <a:p>
            <a:pPr algn="ctr"/>
            <a:r>
              <a:rPr lang="ko-KR" altLang="en-US" dirty="0"/>
              <a:t>션</a:t>
            </a:r>
            <a:endParaRPr lang="en-US" altLang="ko-KR" dirty="0"/>
          </a:p>
          <a:p>
            <a:pPr algn="ctr"/>
            <a:r>
              <a:rPr lang="ko-KR" altLang="en-US" dirty="0"/>
              <a:t>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부</a:t>
            </a:r>
            <a:endParaRPr lang="en-US" altLang="ko-KR" dirty="0"/>
          </a:p>
          <a:p>
            <a:pPr algn="ctr"/>
            <a:r>
              <a:rPr lang="ko-KR" altLang="en-US" dirty="0"/>
              <a:t>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C25DAF4-D6DA-C596-DAB1-48D1C02959B9}"/>
              </a:ext>
            </a:extLst>
          </p:cNvPr>
          <p:cNvSpPr/>
          <p:nvPr/>
        </p:nvSpPr>
        <p:spPr>
          <a:xfrm>
            <a:off x="1927593" y="4994855"/>
            <a:ext cx="2958444" cy="474821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18202E2-B614-398F-D0DA-98FA3BACCD7E}"/>
              </a:ext>
            </a:extLst>
          </p:cNvPr>
          <p:cNvSpPr/>
          <p:nvPr/>
        </p:nvSpPr>
        <p:spPr>
          <a:xfrm>
            <a:off x="1994279" y="3531534"/>
            <a:ext cx="4351097" cy="305129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   html, 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mhtml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이루어진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zip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FD7841E-E1A8-1C1D-8998-FDC56E62CDB2}"/>
              </a:ext>
            </a:extLst>
          </p:cNvPr>
          <p:cNvSpPr/>
          <p:nvPr/>
        </p:nvSpPr>
        <p:spPr>
          <a:xfrm>
            <a:off x="2039008" y="3590470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921C2BA-F7AD-50EB-1238-44C535A99360}"/>
              </a:ext>
            </a:extLst>
          </p:cNvPr>
          <p:cNvSpPr/>
          <p:nvPr/>
        </p:nvSpPr>
        <p:spPr>
          <a:xfrm>
            <a:off x="1994279" y="4101045"/>
            <a:ext cx="4351098" cy="305129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   xlsx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1299504-1138-096E-95C7-7FE0BB310DF4}"/>
              </a:ext>
            </a:extLst>
          </p:cNvPr>
          <p:cNvSpPr/>
          <p:nvPr/>
        </p:nvSpPr>
        <p:spPr>
          <a:xfrm>
            <a:off x="2043220" y="4162912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5B86F81-11DA-E421-BEC6-5EE6E04CCC32}"/>
              </a:ext>
            </a:extLst>
          </p:cNvPr>
          <p:cNvGrpSpPr/>
          <p:nvPr/>
        </p:nvGrpSpPr>
        <p:grpSpPr>
          <a:xfrm>
            <a:off x="1930393" y="5109161"/>
            <a:ext cx="2870715" cy="246211"/>
            <a:chOff x="994616" y="5209476"/>
            <a:chExt cx="2870715" cy="246211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7E9E537-7217-5444-8CB3-BAC76BCFEB2A}"/>
                </a:ext>
              </a:extLst>
            </p:cNvPr>
            <p:cNvSpPr/>
            <p:nvPr/>
          </p:nvSpPr>
          <p:spPr>
            <a:xfrm>
              <a:off x="994616" y="5209476"/>
              <a:ext cx="2870715" cy="246211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Model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을 선택하세요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05CEDA0B-2F81-386A-9D90-62ED087CC4E8}"/>
                </a:ext>
              </a:extLst>
            </p:cNvPr>
            <p:cNvSpPr/>
            <p:nvPr/>
          </p:nvSpPr>
          <p:spPr>
            <a:xfrm rot="10800000">
              <a:off x="3731776" y="5299226"/>
              <a:ext cx="95323" cy="8389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70DF6ED-8D0D-23DF-E909-F2654A177054}"/>
              </a:ext>
            </a:extLst>
          </p:cNvPr>
          <p:cNvSpPr/>
          <p:nvPr/>
        </p:nvSpPr>
        <p:spPr>
          <a:xfrm>
            <a:off x="1994279" y="2914092"/>
            <a:ext cx="4351097" cy="305129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31CF1BE-0598-65C4-E1D7-823CF0B70392}"/>
              </a:ext>
            </a:extLst>
          </p:cNvPr>
          <p:cNvSpPr/>
          <p:nvPr/>
        </p:nvSpPr>
        <p:spPr>
          <a:xfrm>
            <a:off x="2039008" y="2970059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CF7FCA-E7BD-CE36-7D10-78FAA02F6599}"/>
              </a:ext>
            </a:extLst>
          </p:cNvPr>
          <p:cNvSpPr txBox="1"/>
          <p:nvPr/>
        </p:nvSpPr>
        <p:spPr>
          <a:xfrm>
            <a:off x="2499538" y="2689687"/>
            <a:ext cx="1223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 항목입니다</a:t>
            </a:r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b="1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6B32F2-B934-3654-C753-4E6366A5DCB3}"/>
              </a:ext>
            </a:extLst>
          </p:cNvPr>
          <p:cNvSpPr txBox="1"/>
          <p:nvPr/>
        </p:nvSpPr>
        <p:spPr>
          <a:xfrm>
            <a:off x="2499538" y="3297786"/>
            <a:ext cx="1125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 항목입니다</a:t>
            </a:r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b="1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4627FE-1DB4-9CFB-790D-2E9524DA1C11}"/>
              </a:ext>
            </a:extLst>
          </p:cNvPr>
          <p:cNvSpPr txBox="1"/>
          <p:nvPr/>
        </p:nvSpPr>
        <p:spPr>
          <a:xfrm>
            <a:off x="1837782" y="4595997"/>
            <a:ext cx="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33364-7CF2-CC9B-8538-16E9C2D9CC16}"/>
              </a:ext>
            </a:extLst>
          </p:cNvPr>
          <p:cNvSpPr txBox="1"/>
          <p:nvPr/>
        </p:nvSpPr>
        <p:spPr>
          <a:xfrm>
            <a:off x="1905025" y="268968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메일 정보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84F1FB-F55A-E961-1FF0-A1C7C54D5BDB}"/>
              </a:ext>
            </a:extLst>
          </p:cNvPr>
          <p:cNvSpPr txBox="1"/>
          <p:nvPr/>
        </p:nvSpPr>
        <p:spPr>
          <a:xfrm>
            <a:off x="1905025" y="329778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메일 본문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1AD543-8DC7-8BB2-BE85-B730C5615449}"/>
              </a:ext>
            </a:extLst>
          </p:cNvPr>
          <p:cNvSpPr txBox="1"/>
          <p:nvPr/>
        </p:nvSpPr>
        <p:spPr>
          <a:xfrm>
            <a:off x="1905025" y="390346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자료요청 시스템 정보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C80C18-5F54-6528-6DA1-B3BEE0A04B6A}"/>
              </a:ext>
            </a:extLst>
          </p:cNvPr>
          <p:cNvSpPr txBox="1"/>
          <p:nvPr/>
        </p:nvSpPr>
        <p:spPr>
          <a:xfrm>
            <a:off x="6421425" y="2693674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제거 키워드 정보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D0A77A3-073D-9588-CD1D-0029E6FED3E6}"/>
              </a:ext>
            </a:extLst>
          </p:cNvPr>
          <p:cNvCxnSpPr>
            <a:cxnSpLocks/>
          </p:cNvCxnSpPr>
          <p:nvPr/>
        </p:nvCxnSpPr>
        <p:spPr>
          <a:xfrm>
            <a:off x="2009480" y="5380195"/>
            <a:ext cx="275339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FE7DE66-71B5-DC9E-9BC3-F272F40B3716}"/>
              </a:ext>
            </a:extLst>
          </p:cNvPr>
          <p:cNvCxnSpPr>
            <a:cxnSpLocks/>
          </p:cNvCxnSpPr>
          <p:nvPr/>
        </p:nvCxnSpPr>
        <p:spPr>
          <a:xfrm>
            <a:off x="1837782" y="4913115"/>
            <a:ext cx="96783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688C824-73E7-CCAA-2B94-4A938E0C8773}"/>
              </a:ext>
            </a:extLst>
          </p:cNvPr>
          <p:cNvSpPr/>
          <p:nvPr/>
        </p:nvSpPr>
        <p:spPr>
          <a:xfrm>
            <a:off x="2950851" y="2942327"/>
            <a:ext cx="771995" cy="246211"/>
          </a:xfrm>
          <a:prstGeom prst="roundRect">
            <a:avLst>
              <a:gd name="adj" fmla="val 3729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First.csv</a:t>
            </a:r>
            <a:endParaRPr lang="ko-KR" altLang="en-US" sz="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BF341B-7565-A48B-1A08-E47D26E2AE2D}"/>
              </a:ext>
            </a:extLst>
          </p:cNvPr>
          <p:cNvSpPr txBox="1"/>
          <p:nvPr/>
        </p:nvSpPr>
        <p:spPr>
          <a:xfrm>
            <a:off x="3492863" y="2929636"/>
            <a:ext cx="243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x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7EB1D3A-3BEF-E76B-2789-D4666E8B41D2}"/>
              </a:ext>
            </a:extLst>
          </p:cNvPr>
          <p:cNvSpPr/>
          <p:nvPr/>
        </p:nvSpPr>
        <p:spPr>
          <a:xfrm>
            <a:off x="7234909" y="2918912"/>
            <a:ext cx="4230595" cy="356831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txt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FD9E0EF-D268-EFCB-5C67-62BCBB0C641D}"/>
              </a:ext>
            </a:extLst>
          </p:cNvPr>
          <p:cNvSpPr/>
          <p:nvPr/>
        </p:nvSpPr>
        <p:spPr>
          <a:xfrm>
            <a:off x="7279638" y="3004833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2CC64DA-156E-D4C3-88EB-618B1BD2B329}"/>
              </a:ext>
            </a:extLst>
          </p:cNvPr>
          <p:cNvSpPr/>
          <p:nvPr/>
        </p:nvSpPr>
        <p:spPr>
          <a:xfrm>
            <a:off x="7234909" y="3382361"/>
            <a:ext cx="4230591" cy="356831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txt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E64D8C6-A4A4-FFD4-D00A-244E0BD84AB2}"/>
              </a:ext>
            </a:extLst>
          </p:cNvPr>
          <p:cNvSpPr/>
          <p:nvPr/>
        </p:nvSpPr>
        <p:spPr>
          <a:xfrm>
            <a:off x="7279638" y="3468282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AA6FD19-7369-A1DB-D489-DB307D4EA5DB}"/>
              </a:ext>
            </a:extLst>
          </p:cNvPr>
          <p:cNvSpPr/>
          <p:nvPr/>
        </p:nvSpPr>
        <p:spPr>
          <a:xfrm>
            <a:off x="7234909" y="3840819"/>
            <a:ext cx="4230590" cy="356831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txt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8E2B1FC-5D3B-4381-847F-21C70B1DC24A}"/>
              </a:ext>
            </a:extLst>
          </p:cNvPr>
          <p:cNvSpPr/>
          <p:nvPr/>
        </p:nvSpPr>
        <p:spPr>
          <a:xfrm>
            <a:off x="7279638" y="3926740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26E6A7-4FB6-EF99-6DB3-14CBE0080911}"/>
              </a:ext>
            </a:extLst>
          </p:cNvPr>
          <p:cNvSpPr txBox="1"/>
          <p:nvPr/>
        </p:nvSpPr>
        <p:spPr>
          <a:xfrm>
            <a:off x="6542165" y="299570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보낸사람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132EA1-0E6F-555D-CAFB-C5E5D51839D6}"/>
              </a:ext>
            </a:extLst>
          </p:cNvPr>
          <p:cNvSpPr txBox="1"/>
          <p:nvPr/>
        </p:nvSpPr>
        <p:spPr>
          <a:xfrm>
            <a:off x="6772998" y="344087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제목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E76A6C-E480-95B7-7A9C-B3BB0FACB336}"/>
              </a:ext>
            </a:extLst>
          </p:cNvPr>
          <p:cNvSpPr txBox="1"/>
          <p:nvPr/>
        </p:nvSpPr>
        <p:spPr>
          <a:xfrm>
            <a:off x="6542165" y="390938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실수취인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5C9434-7356-3EE3-57D4-8BBBFD36B75B}"/>
              </a:ext>
            </a:extLst>
          </p:cNvPr>
          <p:cNvSpPr txBox="1"/>
          <p:nvPr/>
        </p:nvSpPr>
        <p:spPr>
          <a:xfrm>
            <a:off x="1758974" y="1441871"/>
            <a:ext cx="25539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LLM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Service  &gt; 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메일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Compliance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점검 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&gt;  </a:t>
            </a:r>
            <a:r>
              <a:rPr lang="ko-KR" altLang="en-US" sz="700" dirty="0">
                <a:solidFill>
                  <a:srgbClr val="C26075"/>
                </a:solidFill>
              </a:rPr>
              <a:t>신규 점검 생성</a:t>
            </a:r>
          </a:p>
        </p:txBody>
      </p:sp>
    </p:spTree>
    <p:extLst>
      <p:ext uri="{BB962C8B-B14F-4D97-AF65-F5344CB8AC3E}">
        <p14:creationId xmlns:p14="http://schemas.microsoft.com/office/powerpoint/2010/main" val="3669470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B672E-E7B5-8810-E181-13FA6BDAB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EF8DA5C-EDD4-572E-9CF7-1E93FD9E2C70}"/>
              </a:ext>
            </a:extLst>
          </p:cNvPr>
          <p:cNvSpPr/>
          <p:nvPr/>
        </p:nvSpPr>
        <p:spPr>
          <a:xfrm>
            <a:off x="559148" y="831122"/>
            <a:ext cx="11055003" cy="588877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FE7AD56-CADD-DABE-CA5D-CD6421D4203D}"/>
              </a:ext>
            </a:extLst>
          </p:cNvPr>
          <p:cNvSpPr/>
          <p:nvPr/>
        </p:nvSpPr>
        <p:spPr>
          <a:xfrm>
            <a:off x="1937832" y="5565376"/>
            <a:ext cx="2992798" cy="3665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982FD3B-BFE7-4CD5-0FA2-03AB344A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5" y="310001"/>
            <a:ext cx="11055003" cy="322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b="1" dirty="0"/>
              <a:t>신규 점검 생성 </a:t>
            </a:r>
            <a:r>
              <a:rPr lang="en-US" altLang="ko-KR" b="1" dirty="0"/>
              <a:t>-2 </a:t>
            </a:r>
            <a:r>
              <a:rPr lang="ko-KR" altLang="en-US" b="1" dirty="0"/>
              <a:t>밝은 버전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256BC1BF-82F1-18B6-DCB1-D7FE13A3E248}"/>
              </a:ext>
            </a:extLst>
          </p:cNvPr>
          <p:cNvSpPr txBox="1">
            <a:spLocks/>
          </p:cNvSpPr>
          <p:nvPr/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 dirty="0">
                <a:latin typeface="Berlin Sans FB Demi" panose="020E0802020502020306" pitchFamily="34" charset="0"/>
              </a:rPr>
              <a:t>04.</a:t>
            </a:r>
            <a:endParaRPr lang="ko-KR" altLang="en-US" sz="2400" dirty="0">
              <a:latin typeface="Berlin Sans FB Demi" panose="020E0802020502020306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8EA7A0-287F-291F-20D0-01D568B83F1A}"/>
              </a:ext>
            </a:extLst>
          </p:cNvPr>
          <p:cNvSpPr txBox="1"/>
          <p:nvPr/>
        </p:nvSpPr>
        <p:spPr>
          <a:xfrm>
            <a:off x="1736858" y="181759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신규 점검 생성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571782B-506A-105C-C7D0-24EF1869DE38}"/>
              </a:ext>
            </a:extLst>
          </p:cNvPr>
          <p:cNvSpPr/>
          <p:nvPr/>
        </p:nvSpPr>
        <p:spPr>
          <a:xfrm>
            <a:off x="1937832" y="6125338"/>
            <a:ext cx="933278" cy="235574"/>
          </a:xfrm>
          <a:prstGeom prst="roundRect">
            <a:avLst>
              <a:gd name="adj" fmla="val 21552"/>
            </a:avLst>
          </a:prstGeom>
          <a:solidFill>
            <a:srgbClr val="C260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 시작</a:t>
            </a: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74E27C89-1064-D8DE-C632-4D9131BF7BFA}"/>
              </a:ext>
            </a:extLst>
          </p:cNvPr>
          <p:cNvGrpSpPr/>
          <p:nvPr/>
        </p:nvGrpSpPr>
        <p:grpSpPr>
          <a:xfrm>
            <a:off x="1930393" y="5633281"/>
            <a:ext cx="2870715" cy="246211"/>
            <a:chOff x="994616" y="5209476"/>
            <a:chExt cx="2870715" cy="246211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80AC082E-8633-E9A1-B56C-3AFFFFBDB8E2}"/>
                </a:ext>
              </a:extLst>
            </p:cNvPr>
            <p:cNvSpPr/>
            <p:nvPr/>
          </p:nvSpPr>
          <p:spPr>
            <a:xfrm>
              <a:off x="994616" y="5209476"/>
              <a:ext cx="2870715" cy="246211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Model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을 선택하세요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BEAD6A5C-C8D7-C317-EB62-43549172083D}"/>
                </a:ext>
              </a:extLst>
            </p:cNvPr>
            <p:cNvSpPr/>
            <p:nvPr/>
          </p:nvSpPr>
          <p:spPr>
            <a:xfrm rot="10800000">
              <a:off x="3731776" y="5299226"/>
              <a:ext cx="95323" cy="8389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9FDFE694-ACE3-C770-59DC-DE18860C39F5}"/>
              </a:ext>
            </a:extLst>
          </p:cNvPr>
          <p:cNvSpPr txBox="1"/>
          <p:nvPr/>
        </p:nvSpPr>
        <p:spPr>
          <a:xfrm>
            <a:off x="1837782" y="2272402"/>
            <a:ext cx="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D57BD95-C833-9173-169C-AC0F8A417607}"/>
              </a:ext>
            </a:extLst>
          </p:cNvPr>
          <p:cNvSpPr/>
          <p:nvPr/>
        </p:nvSpPr>
        <p:spPr>
          <a:xfrm>
            <a:off x="2686384" y="2695109"/>
            <a:ext cx="806526" cy="307025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2952DEF-5F58-BC64-3E7F-1A482F76750F}"/>
              </a:ext>
            </a:extLst>
          </p:cNvPr>
          <p:cNvSpPr txBox="1"/>
          <p:nvPr/>
        </p:nvSpPr>
        <p:spPr>
          <a:xfrm>
            <a:off x="3501354" y="2751639"/>
            <a:ext cx="1223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 항목입니다</a:t>
            </a:r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b="1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D16EE7-FD69-9243-861C-1A7F7ECB9805}"/>
              </a:ext>
            </a:extLst>
          </p:cNvPr>
          <p:cNvSpPr txBox="1"/>
          <p:nvPr/>
        </p:nvSpPr>
        <p:spPr>
          <a:xfrm>
            <a:off x="3501354" y="4255558"/>
            <a:ext cx="1125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 항목입니다</a:t>
            </a:r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b="1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6BF565-EAF7-0533-CA85-C9808F806BF5}"/>
              </a:ext>
            </a:extLst>
          </p:cNvPr>
          <p:cNvSpPr txBox="1"/>
          <p:nvPr/>
        </p:nvSpPr>
        <p:spPr>
          <a:xfrm>
            <a:off x="1837782" y="5101067"/>
            <a:ext cx="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A4E6B52-E690-65E5-3FAE-3DD3784A8356}"/>
              </a:ext>
            </a:extLst>
          </p:cNvPr>
          <p:cNvSpPr txBox="1"/>
          <p:nvPr/>
        </p:nvSpPr>
        <p:spPr>
          <a:xfrm>
            <a:off x="1978258" y="273684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메일 정보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D3B8ED-F0C3-512A-074A-11CFBCAA72AA}"/>
              </a:ext>
            </a:extLst>
          </p:cNvPr>
          <p:cNvSpPr txBox="1"/>
          <p:nvPr/>
        </p:nvSpPr>
        <p:spPr>
          <a:xfrm>
            <a:off x="1976525" y="425555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메일 본문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0945463-2717-DF48-B779-DB5A552FD963}"/>
              </a:ext>
            </a:extLst>
          </p:cNvPr>
          <p:cNvSpPr txBox="1"/>
          <p:nvPr/>
        </p:nvSpPr>
        <p:spPr>
          <a:xfrm>
            <a:off x="1976525" y="4639430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자료요청 시스템 정보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E80FD9F-7F73-C9DC-51AE-7CA74016341E}"/>
              </a:ext>
            </a:extLst>
          </p:cNvPr>
          <p:cNvSpPr txBox="1"/>
          <p:nvPr/>
        </p:nvSpPr>
        <p:spPr>
          <a:xfrm>
            <a:off x="6421425" y="2693674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제거 키워드 정보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A29FCC8-06DE-EDE8-38E6-06022E289430}"/>
              </a:ext>
            </a:extLst>
          </p:cNvPr>
          <p:cNvSpPr txBox="1"/>
          <p:nvPr/>
        </p:nvSpPr>
        <p:spPr>
          <a:xfrm>
            <a:off x="6542165" y="298647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보낸사람</a:t>
            </a:r>
            <a:endParaRPr lang="ko-KR" altLang="en-US" sz="9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5C748C7-E517-3500-DD0F-073C0E09DED8}"/>
              </a:ext>
            </a:extLst>
          </p:cNvPr>
          <p:cNvSpPr txBox="1"/>
          <p:nvPr/>
        </p:nvSpPr>
        <p:spPr>
          <a:xfrm>
            <a:off x="6772998" y="342123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제목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0D4FA51-5B73-E9D2-5629-C4BC170C898B}"/>
              </a:ext>
            </a:extLst>
          </p:cNvPr>
          <p:cNvSpPr txBox="1"/>
          <p:nvPr/>
        </p:nvSpPr>
        <p:spPr>
          <a:xfrm>
            <a:off x="6542165" y="385599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실수취인</a:t>
            </a: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0C7105CE-8DB8-A0D9-A523-9CFA2D5D72E4}"/>
              </a:ext>
            </a:extLst>
          </p:cNvPr>
          <p:cNvCxnSpPr>
            <a:cxnSpLocks/>
          </p:cNvCxnSpPr>
          <p:nvPr/>
        </p:nvCxnSpPr>
        <p:spPr>
          <a:xfrm>
            <a:off x="1837782" y="2617880"/>
            <a:ext cx="96783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25E32-5116-A6A8-A4F2-5AEEAE7201E9}"/>
              </a:ext>
            </a:extLst>
          </p:cNvPr>
          <p:cNvSpPr/>
          <p:nvPr/>
        </p:nvSpPr>
        <p:spPr>
          <a:xfrm>
            <a:off x="563912" y="839207"/>
            <a:ext cx="11050240" cy="3375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네이게이션바</a:t>
            </a:r>
            <a:r>
              <a:rPr lang="ko-KR" altLang="en-US" dirty="0"/>
              <a:t> 부분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00709D-F6B3-A6E1-CB87-8B8CB7ED46DA}"/>
              </a:ext>
            </a:extLst>
          </p:cNvPr>
          <p:cNvSpPr/>
          <p:nvPr/>
        </p:nvSpPr>
        <p:spPr>
          <a:xfrm>
            <a:off x="559577" y="1184223"/>
            <a:ext cx="993698" cy="55311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</a:t>
            </a:r>
            <a:endParaRPr lang="en-US" altLang="ko-KR" dirty="0"/>
          </a:p>
          <a:p>
            <a:pPr algn="ctr"/>
            <a:r>
              <a:rPr lang="ko-KR" altLang="en-US" dirty="0"/>
              <a:t>비</a:t>
            </a:r>
            <a:endParaRPr lang="en-US" altLang="ko-KR" dirty="0"/>
          </a:p>
          <a:p>
            <a:pPr algn="ctr"/>
            <a:r>
              <a:rPr lang="ko-KR" altLang="en-US" dirty="0"/>
              <a:t>게</a:t>
            </a:r>
            <a:endParaRPr lang="en-US" altLang="ko-KR" dirty="0"/>
          </a:p>
          <a:p>
            <a:pPr algn="ctr"/>
            <a:r>
              <a:rPr lang="ko-KR" altLang="en-US" dirty="0"/>
              <a:t>이</a:t>
            </a:r>
            <a:endParaRPr lang="en-US" altLang="ko-KR" dirty="0"/>
          </a:p>
          <a:p>
            <a:pPr algn="ctr"/>
            <a:r>
              <a:rPr lang="ko-KR" altLang="en-US" dirty="0"/>
              <a:t>션</a:t>
            </a:r>
            <a:endParaRPr lang="en-US" altLang="ko-KR" dirty="0"/>
          </a:p>
          <a:p>
            <a:pPr algn="ctr"/>
            <a:r>
              <a:rPr lang="ko-KR" altLang="en-US" dirty="0"/>
              <a:t>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부</a:t>
            </a:r>
            <a:endParaRPr lang="en-US" altLang="ko-KR" dirty="0"/>
          </a:p>
          <a:p>
            <a:pPr algn="ctr"/>
            <a:r>
              <a:rPr lang="ko-KR" altLang="en-US" dirty="0"/>
              <a:t>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7C7C0DB-A976-489E-B9F1-91C7B03F9E88}"/>
              </a:ext>
            </a:extLst>
          </p:cNvPr>
          <p:cNvCxnSpPr>
            <a:cxnSpLocks/>
          </p:cNvCxnSpPr>
          <p:nvPr/>
        </p:nvCxnSpPr>
        <p:spPr>
          <a:xfrm>
            <a:off x="1837782" y="5437235"/>
            <a:ext cx="96783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D0756D7-6F8C-1017-13AF-591F190A16C5}"/>
              </a:ext>
            </a:extLst>
          </p:cNvPr>
          <p:cNvSpPr/>
          <p:nvPr/>
        </p:nvSpPr>
        <p:spPr>
          <a:xfrm>
            <a:off x="1937832" y="3115707"/>
            <a:ext cx="4351097" cy="9074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D0422C8-3541-3F93-EDFA-8BBAA384A465}"/>
              </a:ext>
            </a:extLst>
          </p:cNvPr>
          <p:cNvGrpSpPr/>
          <p:nvPr/>
        </p:nvGrpSpPr>
        <p:grpSpPr>
          <a:xfrm>
            <a:off x="2018598" y="3259675"/>
            <a:ext cx="635110" cy="683368"/>
            <a:chOff x="2010978" y="3039965"/>
            <a:chExt cx="635110" cy="6833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821CB91-76AD-51BC-DAA8-760EF854EAEE}"/>
                </a:ext>
              </a:extLst>
            </p:cNvPr>
            <p:cNvSpPr/>
            <p:nvPr/>
          </p:nvSpPr>
          <p:spPr>
            <a:xfrm>
              <a:off x="2175369" y="3053768"/>
              <a:ext cx="298413" cy="4293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1E51A437-5B67-E4A8-542C-6EE442193EBA}"/>
                </a:ext>
              </a:extLst>
            </p:cNvPr>
            <p:cNvSpPr/>
            <p:nvPr/>
          </p:nvSpPr>
          <p:spPr>
            <a:xfrm rot="10800000">
              <a:off x="2365448" y="3044847"/>
              <a:ext cx="146723" cy="146723"/>
            </a:xfrm>
            <a:prstGeom prst="rtTriangle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674D8467-998C-636B-CD0D-822F782A12E9}"/>
                </a:ext>
              </a:extLst>
            </p:cNvPr>
            <p:cNvSpPr/>
            <p:nvPr/>
          </p:nvSpPr>
          <p:spPr>
            <a:xfrm>
              <a:off x="2351723" y="3039965"/>
              <a:ext cx="134680" cy="13468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B2E5BF-F0DE-D004-AEA1-1B2BC0A9F57F}"/>
                </a:ext>
              </a:extLst>
            </p:cNvPr>
            <p:cNvSpPr txBox="1"/>
            <p:nvPr/>
          </p:nvSpPr>
          <p:spPr>
            <a:xfrm>
              <a:off x="2010978" y="3477112"/>
              <a:ext cx="6351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First.csv</a:t>
              </a:r>
              <a:endParaRPr lang="ko-KR" altLang="en-US" sz="1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CDF8F1-04C7-EE23-670B-D7EA9CAB2E4E}"/>
                </a:ext>
              </a:extLst>
            </p:cNvPr>
            <p:cNvSpPr txBox="1"/>
            <p:nvPr/>
          </p:nvSpPr>
          <p:spPr>
            <a:xfrm>
              <a:off x="2139360" y="3166444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</a:rPr>
                <a:t>csv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0246466-95A4-B28D-00EC-71D553972ECB}"/>
              </a:ext>
            </a:extLst>
          </p:cNvPr>
          <p:cNvSpPr/>
          <p:nvPr/>
        </p:nvSpPr>
        <p:spPr>
          <a:xfrm>
            <a:off x="2686384" y="4201296"/>
            <a:ext cx="806526" cy="307025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74120B5-1A16-A363-6CB0-6A6DB3C713AD}"/>
              </a:ext>
            </a:extLst>
          </p:cNvPr>
          <p:cNvSpPr/>
          <p:nvPr/>
        </p:nvSpPr>
        <p:spPr>
          <a:xfrm>
            <a:off x="3306482" y="4595020"/>
            <a:ext cx="806526" cy="307025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2D99C17-9450-75C5-F59B-FF19935C5DD8}"/>
              </a:ext>
            </a:extLst>
          </p:cNvPr>
          <p:cNvSpPr/>
          <p:nvPr/>
        </p:nvSpPr>
        <p:spPr>
          <a:xfrm>
            <a:off x="7250291" y="2956877"/>
            <a:ext cx="806526" cy="307025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861B587-E444-483F-4268-EB2D3999F14D}"/>
              </a:ext>
            </a:extLst>
          </p:cNvPr>
          <p:cNvSpPr/>
          <p:nvPr/>
        </p:nvSpPr>
        <p:spPr>
          <a:xfrm>
            <a:off x="7250291" y="3385354"/>
            <a:ext cx="806526" cy="307025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90DE67F-2860-2438-A4CC-8695759E708C}"/>
              </a:ext>
            </a:extLst>
          </p:cNvPr>
          <p:cNvSpPr/>
          <p:nvPr/>
        </p:nvSpPr>
        <p:spPr>
          <a:xfrm>
            <a:off x="7250291" y="3813831"/>
            <a:ext cx="806526" cy="307025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14DFE5-F349-089D-3F31-DCA81A1763A7}"/>
              </a:ext>
            </a:extLst>
          </p:cNvPr>
          <p:cNvSpPr txBox="1"/>
          <p:nvPr/>
        </p:nvSpPr>
        <p:spPr>
          <a:xfrm>
            <a:off x="1758974" y="1441871"/>
            <a:ext cx="25539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LLM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Service  &gt; 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메일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Compliance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점검 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&gt;  </a:t>
            </a:r>
            <a:r>
              <a:rPr lang="ko-KR" altLang="en-US" sz="700" dirty="0">
                <a:solidFill>
                  <a:srgbClr val="C26075"/>
                </a:solidFill>
              </a:rPr>
              <a:t>신규 점검 생성</a:t>
            </a:r>
          </a:p>
        </p:txBody>
      </p:sp>
    </p:spTree>
    <p:extLst>
      <p:ext uri="{BB962C8B-B14F-4D97-AF65-F5344CB8AC3E}">
        <p14:creationId xmlns:p14="http://schemas.microsoft.com/office/powerpoint/2010/main" val="405248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63176AF-BE31-487D-AD68-7A77BAB7BD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68FD69-64C5-4923-B28C-A1E71C6FB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/>
              <a:t>메뉴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ED6E69-F7C0-47D9-86D6-93221BC6A3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4A8DCB"/>
                </a:solidFill>
              </a:rPr>
              <a:t>02.</a:t>
            </a:r>
            <a:endParaRPr lang="ko-KR" altLang="en-US" dirty="0">
              <a:solidFill>
                <a:srgbClr val="4A8DCB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3DEB7E-3557-4B6D-A702-B7DA719210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D764DDB-B736-4422-A1DC-26894369CE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4A8DCB"/>
                </a:solidFill>
              </a:rPr>
              <a:t>03.</a:t>
            </a:r>
            <a:endParaRPr lang="ko-KR" altLang="en-US" dirty="0">
              <a:solidFill>
                <a:srgbClr val="4A8DCB"/>
              </a:solidFill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452C81C-68D4-4F9F-8098-0C6F17949D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대시보드</a:t>
            </a:r>
            <a:r>
              <a:rPr lang="en-US" altLang="ko-KR" dirty="0"/>
              <a:t>(</a:t>
            </a:r>
            <a:r>
              <a:rPr lang="ko-KR" altLang="en-US" dirty="0" err="1"/>
              <a:t>메인화면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D68D478-438C-40F0-978B-5CD4CB4DCB3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4A8DCB"/>
                </a:solidFill>
              </a:rPr>
              <a:t>04.</a:t>
            </a:r>
            <a:endParaRPr lang="ko-KR" altLang="en-US" dirty="0">
              <a:solidFill>
                <a:srgbClr val="4A8DCB"/>
              </a:solidFill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B7B23BA-8DF0-405F-A4F1-AE50C2D4EAE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신규 점검 생성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384523F-085D-46C3-9329-C998E03928F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4A8DCB"/>
                </a:solidFill>
              </a:rPr>
              <a:t>05.</a:t>
            </a:r>
            <a:endParaRPr lang="ko-KR" altLang="en-US" dirty="0">
              <a:solidFill>
                <a:srgbClr val="4A8DCB"/>
              </a:solidFill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A0A9E6F-571B-485D-A16B-110ED9781F5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8419F2E-7C2E-419A-851B-2E468D4BAE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06.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B5EF09E-436B-43C2-B733-FD637315403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04C3875D-A524-49D8-8D32-E7D582B647F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07.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141F35CE-A55F-46CB-98FF-123EC7E6B6D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601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3122B-A528-EC0E-7E44-E7DAB4AEF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85A79C-2BDC-C3BB-C7F8-41B5B96972F3}"/>
              </a:ext>
            </a:extLst>
          </p:cNvPr>
          <p:cNvSpPr/>
          <p:nvPr/>
        </p:nvSpPr>
        <p:spPr>
          <a:xfrm>
            <a:off x="559148" y="831122"/>
            <a:ext cx="11055003" cy="5888779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35CD16-D587-8CFC-3352-EE5D434D7568}"/>
              </a:ext>
            </a:extLst>
          </p:cNvPr>
          <p:cNvSpPr/>
          <p:nvPr/>
        </p:nvSpPr>
        <p:spPr>
          <a:xfrm>
            <a:off x="1937832" y="5565376"/>
            <a:ext cx="2992798" cy="366512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278CE1C-1F8C-4624-C5CD-0316A5FB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5" y="310001"/>
            <a:ext cx="11055003" cy="322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b="1" dirty="0"/>
              <a:t>신규 점검 생성 </a:t>
            </a:r>
            <a:r>
              <a:rPr lang="en-US" altLang="ko-KR" b="1" dirty="0"/>
              <a:t>-2 </a:t>
            </a:r>
            <a:r>
              <a:rPr lang="ko-KR" altLang="en-US" b="1" dirty="0"/>
              <a:t>어두운 버전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6C9FB7EA-E378-DAF8-FD04-5E4E841757E1}"/>
              </a:ext>
            </a:extLst>
          </p:cNvPr>
          <p:cNvSpPr txBox="1">
            <a:spLocks/>
          </p:cNvSpPr>
          <p:nvPr/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 dirty="0">
                <a:latin typeface="Berlin Sans FB Demi" panose="020E0802020502020306" pitchFamily="34" charset="0"/>
              </a:rPr>
              <a:t>04.</a:t>
            </a:r>
            <a:endParaRPr lang="ko-KR" altLang="en-US" sz="2400" dirty="0">
              <a:latin typeface="Berlin Sans FB Demi" panose="020E0802020502020306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F429D0-24B3-8BEE-FBF3-B44236319C87}"/>
              </a:ext>
            </a:extLst>
          </p:cNvPr>
          <p:cNvSpPr txBox="1"/>
          <p:nvPr/>
        </p:nvSpPr>
        <p:spPr>
          <a:xfrm>
            <a:off x="1736858" y="181759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신규 점검 생성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048BDB4-58FC-F267-4A61-98672572454F}"/>
              </a:ext>
            </a:extLst>
          </p:cNvPr>
          <p:cNvSpPr/>
          <p:nvPr/>
        </p:nvSpPr>
        <p:spPr>
          <a:xfrm>
            <a:off x="1937832" y="6125338"/>
            <a:ext cx="933278" cy="235574"/>
          </a:xfrm>
          <a:prstGeom prst="roundRect">
            <a:avLst>
              <a:gd name="adj" fmla="val 21552"/>
            </a:avLst>
          </a:prstGeom>
          <a:solidFill>
            <a:srgbClr val="C260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 시작</a:t>
            </a: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4ECA5819-A9D6-A15E-1964-CD76C181E776}"/>
              </a:ext>
            </a:extLst>
          </p:cNvPr>
          <p:cNvGrpSpPr/>
          <p:nvPr/>
        </p:nvGrpSpPr>
        <p:grpSpPr>
          <a:xfrm>
            <a:off x="1930393" y="5633281"/>
            <a:ext cx="2870715" cy="246211"/>
            <a:chOff x="994616" y="5209476"/>
            <a:chExt cx="2870715" cy="246211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33DE6AC0-106A-5F1A-90FE-289038959962}"/>
                </a:ext>
              </a:extLst>
            </p:cNvPr>
            <p:cNvSpPr/>
            <p:nvPr/>
          </p:nvSpPr>
          <p:spPr>
            <a:xfrm>
              <a:off x="994616" y="5209476"/>
              <a:ext cx="2870715" cy="246211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Model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을 선택하세요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4DB2F0F3-F6E0-16FD-AFDF-C9021F2AA895}"/>
                </a:ext>
              </a:extLst>
            </p:cNvPr>
            <p:cNvSpPr/>
            <p:nvPr/>
          </p:nvSpPr>
          <p:spPr>
            <a:xfrm rot="10800000">
              <a:off x="3731776" y="5299226"/>
              <a:ext cx="95323" cy="8389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C715573-831B-775A-F533-1C6BB5ED5F5B}"/>
              </a:ext>
            </a:extLst>
          </p:cNvPr>
          <p:cNvSpPr txBox="1"/>
          <p:nvPr/>
        </p:nvSpPr>
        <p:spPr>
          <a:xfrm>
            <a:off x="1837782" y="2272402"/>
            <a:ext cx="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4F47F6D2-3102-E93A-FE3E-21A2C053F410}"/>
              </a:ext>
            </a:extLst>
          </p:cNvPr>
          <p:cNvSpPr/>
          <p:nvPr/>
        </p:nvSpPr>
        <p:spPr>
          <a:xfrm>
            <a:off x="2686384" y="2695109"/>
            <a:ext cx="806526" cy="30702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DFA6030-6EA0-FDC5-5C8D-B6E40FE5BD68}"/>
              </a:ext>
            </a:extLst>
          </p:cNvPr>
          <p:cNvSpPr txBox="1"/>
          <p:nvPr/>
        </p:nvSpPr>
        <p:spPr>
          <a:xfrm>
            <a:off x="3501354" y="2751639"/>
            <a:ext cx="1223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 항목입니다</a:t>
            </a:r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b="1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440F3CD-5252-AC5B-087E-5384E51950B8}"/>
              </a:ext>
            </a:extLst>
          </p:cNvPr>
          <p:cNvSpPr txBox="1"/>
          <p:nvPr/>
        </p:nvSpPr>
        <p:spPr>
          <a:xfrm>
            <a:off x="3501354" y="4255558"/>
            <a:ext cx="1125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 항목입니다</a:t>
            </a:r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b="1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A9F006-5C41-854F-526D-2FF9F7381EA5}"/>
              </a:ext>
            </a:extLst>
          </p:cNvPr>
          <p:cNvSpPr txBox="1"/>
          <p:nvPr/>
        </p:nvSpPr>
        <p:spPr>
          <a:xfrm>
            <a:off x="1837782" y="5101067"/>
            <a:ext cx="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2EBE2B8-F8FD-AEFD-8CBE-2EC973BD50C3}"/>
              </a:ext>
            </a:extLst>
          </p:cNvPr>
          <p:cNvSpPr txBox="1"/>
          <p:nvPr/>
        </p:nvSpPr>
        <p:spPr>
          <a:xfrm>
            <a:off x="1978258" y="273684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메일 정보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24C87AF-0F3B-80D0-70A1-CA40636952CC}"/>
              </a:ext>
            </a:extLst>
          </p:cNvPr>
          <p:cNvSpPr txBox="1"/>
          <p:nvPr/>
        </p:nvSpPr>
        <p:spPr>
          <a:xfrm>
            <a:off x="1976525" y="425555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메일 본문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634EAF6-28EB-302E-AF94-78415E86A88B}"/>
              </a:ext>
            </a:extLst>
          </p:cNvPr>
          <p:cNvSpPr txBox="1"/>
          <p:nvPr/>
        </p:nvSpPr>
        <p:spPr>
          <a:xfrm>
            <a:off x="1976525" y="4639430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자료요청 시스템 정보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7643272-A874-96CE-DA8C-DD8BA0AA408B}"/>
              </a:ext>
            </a:extLst>
          </p:cNvPr>
          <p:cNvSpPr txBox="1"/>
          <p:nvPr/>
        </p:nvSpPr>
        <p:spPr>
          <a:xfrm>
            <a:off x="6421425" y="2693674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제거 키워드 정보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B4D6E8B-1A52-E00A-E3B0-36E0C3A97CA2}"/>
              </a:ext>
            </a:extLst>
          </p:cNvPr>
          <p:cNvSpPr txBox="1"/>
          <p:nvPr/>
        </p:nvSpPr>
        <p:spPr>
          <a:xfrm>
            <a:off x="6542165" y="298647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보낸사람</a:t>
            </a:r>
            <a:endParaRPr lang="ko-KR" altLang="en-US" sz="9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AA36995-DBAD-975D-6544-1CBFAE33D6F9}"/>
              </a:ext>
            </a:extLst>
          </p:cNvPr>
          <p:cNvSpPr txBox="1"/>
          <p:nvPr/>
        </p:nvSpPr>
        <p:spPr>
          <a:xfrm>
            <a:off x="6772998" y="342123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제목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F7A5744-BBC4-83A5-75E9-009740DBCF1E}"/>
              </a:ext>
            </a:extLst>
          </p:cNvPr>
          <p:cNvSpPr txBox="1"/>
          <p:nvPr/>
        </p:nvSpPr>
        <p:spPr>
          <a:xfrm>
            <a:off x="6542165" y="385599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실수취인</a:t>
            </a: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EC697F-204C-49ED-7668-EC90A7237FE1}"/>
              </a:ext>
            </a:extLst>
          </p:cNvPr>
          <p:cNvCxnSpPr>
            <a:cxnSpLocks/>
          </p:cNvCxnSpPr>
          <p:nvPr/>
        </p:nvCxnSpPr>
        <p:spPr>
          <a:xfrm>
            <a:off x="1837782" y="2617880"/>
            <a:ext cx="96783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D5DA6F-F4A9-9468-DD91-06D0BBA4C87F}"/>
              </a:ext>
            </a:extLst>
          </p:cNvPr>
          <p:cNvSpPr/>
          <p:nvPr/>
        </p:nvSpPr>
        <p:spPr>
          <a:xfrm>
            <a:off x="563912" y="839207"/>
            <a:ext cx="11050240" cy="3375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네이게이션바</a:t>
            </a:r>
            <a:r>
              <a:rPr lang="ko-KR" altLang="en-US" dirty="0"/>
              <a:t> 부분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598A99-9CD7-7C70-5560-4932F1E17430}"/>
              </a:ext>
            </a:extLst>
          </p:cNvPr>
          <p:cNvSpPr/>
          <p:nvPr/>
        </p:nvSpPr>
        <p:spPr>
          <a:xfrm>
            <a:off x="559577" y="1184223"/>
            <a:ext cx="993698" cy="55311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</a:t>
            </a:r>
            <a:endParaRPr lang="en-US" altLang="ko-KR" dirty="0"/>
          </a:p>
          <a:p>
            <a:pPr algn="ctr"/>
            <a:r>
              <a:rPr lang="ko-KR" altLang="en-US" dirty="0"/>
              <a:t>비</a:t>
            </a:r>
            <a:endParaRPr lang="en-US" altLang="ko-KR" dirty="0"/>
          </a:p>
          <a:p>
            <a:pPr algn="ctr"/>
            <a:r>
              <a:rPr lang="ko-KR" altLang="en-US" dirty="0"/>
              <a:t>게</a:t>
            </a:r>
            <a:endParaRPr lang="en-US" altLang="ko-KR" dirty="0"/>
          </a:p>
          <a:p>
            <a:pPr algn="ctr"/>
            <a:r>
              <a:rPr lang="ko-KR" altLang="en-US" dirty="0"/>
              <a:t>이</a:t>
            </a:r>
            <a:endParaRPr lang="en-US" altLang="ko-KR" dirty="0"/>
          </a:p>
          <a:p>
            <a:pPr algn="ctr"/>
            <a:r>
              <a:rPr lang="ko-KR" altLang="en-US" dirty="0"/>
              <a:t>션</a:t>
            </a:r>
            <a:endParaRPr lang="en-US" altLang="ko-KR" dirty="0"/>
          </a:p>
          <a:p>
            <a:pPr algn="ctr"/>
            <a:r>
              <a:rPr lang="ko-KR" altLang="en-US" dirty="0"/>
              <a:t>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부</a:t>
            </a:r>
            <a:endParaRPr lang="en-US" altLang="ko-KR" dirty="0"/>
          </a:p>
          <a:p>
            <a:pPr algn="ctr"/>
            <a:r>
              <a:rPr lang="ko-KR" altLang="en-US" dirty="0"/>
              <a:t>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F99BE9-F688-9236-37DC-A796A6101C74}"/>
              </a:ext>
            </a:extLst>
          </p:cNvPr>
          <p:cNvCxnSpPr>
            <a:cxnSpLocks/>
          </p:cNvCxnSpPr>
          <p:nvPr/>
        </p:nvCxnSpPr>
        <p:spPr>
          <a:xfrm>
            <a:off x="1837782" y="5437235"/>
            <a:ext cx="96783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08EA7C7-3622-5291-CD25-3C78D5BD2C1B}"/>
              </a:ext>
            </a:extLst>
          </p:cNvPr>
          <p:cNvSpPr/>
          <p:nvPr/>
        </p:nvSpPr>
        <p:spPr>
          <a:xfrm>
            <a:off x="1937832" y="3115707"/>
            <a:ext cx="4351097" cy="907488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71663B7-A0D3-59F3-C7DF-A85BC6035898}"/>
              </a:ext>
            </a:extLst>
          </p:cNvPr>
          <p:cNvGrpSpPr/>
          <p:nvPr/>
        </p:nvGrpSpPr>
        <p:grpSpPr>
          <a:xfrm>
            <a:off x="2018598" y="3259675"/>
            <a:ext cx="635110" cy="683368"/>
            <a:chOff x="2010978" y="3039965"/>
            <a:chExt cx="635110" cy="6833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77A55E0-7639-6017-3B44-DBB7BEAC20D3}"/>
                </a:ext>
              </a:extLst>
            </p:cNvPr>
            <p:cNvSpPr/>
            <p:nvPr/>
          </p:nvSpPr>
          <p:spPr>
            <a:xfrm>
              <a:off x="2175369" y="3053768"/>
              <a:ext cx="298413" cy="4293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442132E2-A392-4505-9ED7-BECCF1FD055A}"/>
                </a:ext>
              </a:extLst>
            </p:cNvPr>
            <p:cNvSpPr/>
            <p:nvPr/>
          </p:nvSpPr>
          <p:spPr>
            <a:xfrm rot="10800000">
              <a:off x="2365448" y="3044847"/>
              <a:ext cx="146723" cy="14672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1C6D6B30-2F5A-3578-1A20-C697D878D453}"/>
                </a:ext>
              </a:extLst>
            </p:cNvPr>
            <p:cNvSpPr/>
            <p:nvPr/>
          </p:nvSpPr>
          <p:spPr>
            <a:xfrm>
              <a:off x="2351723" y="3039965"/>
              <a:ext cx="134680" cy="13468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5B4934-16C3-0B2E-CF01-E99552487C21}"/>
                </a:ext>
              </a:extLst>
            </p:cNvPr>
            <p:cNvSpPr txBox="1"/>
            <p:nvPr/>
          </p:nvSpPr>
          <p:spPr>
            <a:xfrm>
              <a:off x="2010978" y="3477112"/>
              <a:ext cx="6351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First.csv</a:t>
              </a:r>
              <a:endParaRPr lang="ko-KR" altLang="en-US" sz="1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9E528D-26DE-BC6B-3DE0-B48938F3589B}"/>
                </a:ext>
              </a:extLst>
            </p:cNvPr>
            <p:cNvSpPr txBox="1"/>
            <p:nvPr/>
          </p:nvSpPr>
          <p:spPr>
            <a:xfrm>
              <a:off x="2139360" y="3166444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</a:rPr>
                <a:t>csv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2340892-B6D7-F915-BFA2-FEF3F7B96B62}"/>
              </a:ext>
            </a:extLst>
          </p:cNvPr>
          <p:cNvSpPr/>
          <p:nvPr/>
        </p:nvSpPr>
        <p:spPr>
          <a:xfrm>
            <a:off x="2686384" y="4201296"/>
            <a:ext cx="806526" cy="30702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09D9D77-B987-3AAD-E2F8-69A50E3780BF}"/>
              </a:ext>
            </a:extLst>
          </p:cNvPr>
          <p:cNvSpPr/>
          <p:nvPr/>
        </p:nvSpPr>
        <p:spPr>
          <a:xfrm>
            <a:off x="3306482" y="4595020"/>
            <a:ext cx="806526" cy="30702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F284025-9D57-4933-7A11-A0E5181027EE}"/>
              </a:ext>
            </a:extLst>
          </p:cNvPr>
          <p:cNvSpPr/>
          <p:nvPr/>
        </p:nvSpPr>
        <p:spPr>
          <a:xfrm>
            <a:off x="7250291" y="2956877"/>
            <a:ext cx="806526" cy="30702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43786AD-95FC-D67E-221D-42760A14425E}"/>
              </a:ext>
            </a:extLst>
          </p:cNvPr>
          <p:cNvSpPr/>
          <p:nvPr/>
        </p:nvSpPr>
        <p:spPr>
          <a:xfrm>
            <a:off x="7250291" y="3385354"/>
            <a:ext cx="806526" cy="30702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15DB43C-BC14-E098-9B06-509EBD56050F}"/>
              </a:ext>
            </a:extLst>
          </p:cNvPr>
          <p:cNvSpPr/>
          <p:nvPr/>
        </p:nvSpPr>
        <p:spPr>
          <a:xfrm>
            <a:off x="7250291" y="3813831"/>
            <a:ext cx="806526" cy="30702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3CF964-2491-9224-7F0D-AE9BAC4B9E69}"/>
              </a:ext>
            </a:extLst>
          </p:cNvPr>
          <p:cNvSpPr txBox="1"/>
          <p:nvPr/>
        </p:nvSpPr>
        <p:spPr>
          <a:xfrm>
            <a:off x="1758974" y="1441871"/>
            <a:ext cx="25539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LLM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Service  &gt; 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메일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Compliance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점검 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&gt;  </a:t>
            </a:r>
            <a:r>
              <a:rPr lang="ko-KR" altLang="en-US" sz="700" dirty="0">
                <a:solidFill>
                  <a:srgbClr val="C26075"/>
                </a:solidFill>
              </a:rPr>
              <a:t>신규 점검 생성</a:t>
            </a:r>
          </a:p>
        </p:txBody>
      </p:sp>
    </p:spTree>
    <p:extLst>
      <p:ext uri="{BB962C8B-B14F-4D97-AF65-F5344CB8AC3E}">
        <p14:creationId xmlns:p14="http://schemas.microsoft.com/office/powerpoint/2010/main" val="431924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FDDE8-F666-68D2-EC5F-5B50A48F5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C2D5162-8FD3-DC68-3F76-9437A57AC508}"/>
              </a:ext>
            </a:extLst>
          </p:cNvPr>
          <p:cNvSpPr/>
          <p:nvPr/>
        </p:nvSpPr>
        <p:spPr>
          <a:xfrm>
            <a:off x="559148" y="831122"/>
            <a:ext cx="11055003" cy="588877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4A901C-4DE8-6C6A-A7C6-03D9AC60E783}"/>
              </a:ext>
            </a:extLst>
          </p:cNvPr>
          <p:cNvSpPr/>
          <p:nvPr/>
        </p:nvSpPr>
        <p:spPr>
          <a:xfrm>
            <a:off x="1937832" y="5031773"/>
            <a:ext cx="2992798" cy="36651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5E8091F-6933-2269-B733-9B44ADD3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5" y="310001"/>
            <a:ext cx="11055003" cy="322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b="1" dirty="0"/>
              <a:t>신규 점검 생성 </a:t>
            </a:r>
            <a:r>
              <a:rPr lang="en-US" altLang="ko-KR" b="1" dirty="0"/>
              <a:t>-3 </a:t>
            </a:r>
            <a:r>
              <a:rPr lang="ko-KR" altLang="en-US" b="1" dirty="0"/>
              <a:t>밝은 버전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441EFBDE-5AE3-3030-C0A9-4B45E8C0F2A2}"/>
              </a:ext>
            </a:extLst>
          </p:cNvPr>
          <p:cNvSpPr txBox="1">
            <a:spLocks/>
          </p:cNvSpPr>
          <p:nvPr/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 dirty="0">
                <a:latin typeface="Berlin Sans FB Demi" panose="020E0802020502020306" pitchFamily="34" charset="0"/>
              </a:rPr>
              <a:t>04.</a:t>
            </a:r>
            <a:endParaRPr lang="ko-KR" altLang="en-US" sz="2400" dirty="0">
              <a:latin typeface="Berlin Sans FB Demi" panose="020E0802020502020306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5F40AA-2C27-1EAA-01DF-1408EDE060BC}"/>
              </a:ext>
            </a:extLst>
          </p:cNvPr>
          <p:cNvSpPr txBox="1"/>
          <p:nvPr/>
        </p:nvSpPr>
        <p:spPr>
          <a:xfrm>
            <a:off x="1736858" y="181759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신규 점검 생성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4A5029D-31B8-F3DA-45C3-75BE99EB49CF}"/>
              </a:ext>
            </a:extLst>
          </p:cNvPr>
          <p:cNvSpPr/>
          <p:nvPr/>
        </p:nvSpPr>
        <p:spPr>
          <a:xfrm>
            <a:off x="1937832" y="5591735"/>
            <a:ext cx="933278" cy="235574"/>
          </a:xfrm>
          <a:prstGeom prst="roundRect">
            <a:avLst>
              <a:gd name="adj" fmla="val 21552"/>
            </a:avLst>
          </a:prstGeom>
          <a:solidFill>
            <a:srgbClr val="C260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 시작</a:t>
            </a: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28E5B57F-4845-E337-E3FA-392F466DB24F}"/>
              </a:ext>
            </a:extLst>
          </p:cNvPr>
          <p:cNvGrpSpPr/>
          <p:nvPr/>
        </p:nvGrpSpPr>
        <p:grpSpPr>
          <a:xfrm>
            <a:off x="1930393" y="5099678"/>
            <a:ext cx="2870715" cy="246211"/>
            <a:chOff x="994616" y="5209476"/>
            <a:chExt cx="2870715" cy="246211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E3D6CDAF-E1CE-76BF-25BA-CD94E91CB3E6}"/>
                </a:ext>
              </a:extLst>
            </p:cNvPr>
            <p:cNvSpPr/>
            <p:nvPr/>
          </p:nvSpPr>
          <p:spPr>
            <a:xfrm>
              <a:off x="994616" y="5209476"/>
              <a:ext cx="2870715" cy="246211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Model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을 선택하세요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04A90629-F028-99C9-4DA2-376C4815CBD8}"/>
                </a:ext>
              </a:extLst>
            </p:cNvPr>
            <p:cNvSpPr/>
            <p:nvPr/>
          </p:nvSpPr>
          <p:spPr>
            <a:xfrm rot="10800000">
              <a:off x="3731776" y="5299226"/>
              <a:ext cx="95323" cy="8389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8749499C-BFED-17AB-84A1-1DF7BC53895B}"/>
              </a:ext>
            </a:extLst>
          </p:cNvPr>
          <p:cNvSpPr txBox="1"/>
          <p:nvPr/>
        </p:nvSpPr>
        <p:spPr>
          <a:xfrm>
            <a:off x="1837782" y="2272402"/>
            <a:ext cx="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26A12A72-1528-689B-E0EF-E47EF7683DBD}"/>
              </a:ext>
            </a:extLst>
          </p:cNvPr>
          <p:cNvSpPr/>
          <p:nvPr/>
        </p:nvSpPr>
        <p:spPr>
          <a:xfrm>
            <a:off x="2513357" y="2743125"/>
            <a:ext cx="686406" cy="20298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0037AD5-063A-0A1C-D770-2F21D50CAB04}"/>
              </a:ext>
            </a:extLst>
          </p:cNvPr>
          <p:cNvSpPr txBox="1"/>
          <p:nvPr/>
        </p:nvSpPr>
        <p:spPr>
          <a:xfrm>
            <a:off x="1837782" y="4567464"/>
            <a:ext cx="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ACC2014-AAF6-3542-D675-D9506B02FB28}"/>
              </a:ext>
            </a:extLst>
          </p:cNvPr>
          <p:cNvSpPr txBox="1"/>
          <p:nvPr/>
        </p:nvSpPr>
        <p:spPr>
          <a:xfrm>
            <a:off x="1831027" y="273684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메일 정보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EC0B1BD-18C2-749F-982B-7F5D52C67509}"/>
              </a:ext>
            </a:extLst>
          </p:cNvPr>
          <p:cNvSpPr txBox="1"/>
          <p:nvPr/>
        </p:nvSpPr>
        <p:spPr>
          <a:xfrm>
            <a:off x="3431313" y="273684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메일 본문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634AECF-B614-0441-A77B-2BD69D6FE720}"/>
              </a:ext>
            </a:extLst>
          </p:cNvPr>
          <p:cNvSpPr txBox="1"/>
          <p:nvPr/>
        </p:nvSpPr>
        <p:spPr>
          <a:xfrm>
            <a:off x="4938498" y="2736843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자료요청 시스템 정보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E7C230-39E1-3E8A-D7AE-F9D4598F1AB3}"/>
              </a:ext>
            </a:extLst>
          </p:cNvPr>
          <p:cNvSpPr txBox="1"/>
          <p:nvPr/>
        </p:nvSpPr>
        <p:spPr>
          <a:xfrm>
            <a:off x="7186346" y="2693674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제거 키워드 정보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E9DE13B-E1AB-3070-8450-F2C04D7971C3}"/>
              </a:ext>
            </a:extLst>
          </p:cNvPr>
          <p:cNvSpPr txBox="1"/>
          <p:nvPr/>
        </p:nvSpPr>
        <p:spPr>
          <a:xfrm>
            <a:off x="7341393" y="298647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보낸사람</a:t>
            </a:r>
            <a:endParaRPr lang="ko-KR" altLang="en-US" sz="9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76C2F95-FC53-F25A-E49E-5D45F08B3E17}"/>
              </a:ext>
            </a:extLst>
          </p:cNvPr>
          <p:cNvSpPr txBox="1"/>
          <p:nvPr/>
        </p:nvSpPr>
        <p:spPr>
          <a:xfrm>
            <a:off x="8817945" y="298647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제목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F686182-8352-7F28-DC0B-FAF8830E1003}"/>
              </a:ext>
            </a:extLst>
          </p:cNvPr>
          <p:cNvSpPr txBox="1"/>
          <p:nvPr/>
        </p:nvSpPr>
        <p:spPr>
          <a:xfrm>
            <a:off x="10043121" y="298647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실수취인</a:t>
            </a: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9407FC6-360A-9451-3BCC-D3AAA17FCC9D}"/>
              </a:ext>
            </a:extLst>
          </p:cNvPr>
          <p:cNvCxnSpPr>
            <a:cxnSpLocks/>
          </p:cNvCxnSpPr>
          <p:nvPr/>
        </p:nvCxnSpPr>
        <p:spPr>
          <a:xfrm>
            <a:off x="1837782" y="2617880"/>
            <a:ext cx="96783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712722-5964-A13B-4278-796B66B20113}"/>
              </a:ext>
            </a:extLst>
          </p:cNvPr>
          <p:cNvSpPr/>
          <p:nvPr/>
        </p:nvSpPr>
        <p:spPr>
          <a:xfrm>
            <a:off x="563912" y="839207"/>
            <a:ext cx="11050240" cy="3375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네이게이션바</a:t>
            </a:r>
            <a:r>
              <a:rPr lang="ko-KR" altLang="en-US" dirty="0"/>
              <a:t> 부분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247478-9B38-D04C-30F2-E46573D53F59}"/>
              </a:ext>
            </a:extLst>
          </p:cNvPr>
          <p:cNvSpPr/>
          <p:nvPr/>
        </p:nvSpPr>
        <p:spPr>
          <a:xfrm>
            <a:off x="559577" y="1184223"/>
            <a:ext cx="993698" cy="55311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</a:t>
            </a:r>
            <a:endParaRPr lang="en-US" altLang="ko-KR" dirty="0"/>
          </a:p>
          <a:p>
            <a:pPr algn="ctr"/>
            <a:r>
              <a:rPr lang="ko-KR" altLang="en-US" dirty="0"/>
              <a:t>비</a:t>
            </a:r>
            <a:endParaRPr lang="en-US" altLang="ko-KR" dirty="0"/>
          </a:p>
          <a:p>
            <a:pPr algn="ctr"/>
            <a:r>
              <a:rPr lang="ko-KR" altLang="en-US" dirty="0"/>
              <a:t>게</a:t>
            </a:r>
            <a:endParaRPr lang="en-US" altLang="ko-KR" dirty="0"/>
          </a:p>
          <a:p>
            <a:pPr algn="ctr"/>
            <a:r>
              <a:rPr lang="ko-KR" altLang="en-US" dirty="0"/>
              <a:t>이</a:t>
            </a:r>
            <a:endParaRPr lang="en-US" altLang="ko-KR" dirty="0"/>
          </a:p>
          <a:p>
            <a:pPr algn="ctr"/>
            <a:r>
              <a:rPr lang="ko-KR" altLang="en-US" dirty="0"/>
              <a:t>션</a:t>
            </a:r>
            <a:endParaRPr lang="en-US" altLang="ko-KR" dirty="0"/>
          </a:p>
          <a:p>
            <a:pPr algn="ctr"/>
            <a:r>
              <a:rPr lang="ko-KR" altLang="en-US" dirty="0"/>
              <a:t>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부</a:t>
            </a:r>
            <a:endParaRPr lang="en-US" altLang="ko-KR" dirty="0"/>
          </a:p>
          <a:p>
            <a:pPr algn="ctr"/>
            <a:r>
              <a:rPr lang="ko-KR" altLang="en-US" dirty="0"/>
              <a:t>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1A083A-DE5B-80ED-D503-16013A44DE94}"/>
              </a:ext>
            </a:extLst>
          </p:cNvPr>
          <p:cNvCxnSpPr>
            <a:cxnSpLocks/>
          </p:cNvCxnSpPr>
          <p:nvPr/>
        </p:nvCxnSpPr>
        <p:spPr>
          <a:xfrm>
            <a:off x="1837782" y="4903632"/>
            <a:ext cx="967831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3A4EB2-536E-8252-5BF4-5B66E673C3F6}"/>
              </a:ext>
            </a:extLst>
          </p:cNvPr>
          <p:cNvSpPr txBox="1"/>
          <p:nvPr/>
        </p:nvSpPr>
        <p:spPr>
          <a:xfrm>
            <a:off x="1758974" y="1441871"/>
            <a:ext cx="25539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LLM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Service  &gt; 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메일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Compliance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점검 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&gt;  </a:t>
            </a:r>
            <a:r>
              <a:rPr lang="ko-KR" altLang="en-US" sz="700" dirty="0">
                <a:solidFill>
                  <a:srgbClr val="C26075"/>
                </a:solidFill>
              </a:rPr>
              <a:t>신규 점검 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BFA369-C897-F06D-C020-49A68B87A328}"/>
              </a:ext>
            </a:extLst>
          </p:cNvPr>
          <p:cNvSpPr/>
          <p:nvPr/>
        </p:nvSpPr>
        <p:spPr>
          <a:xfrm>
            <a:off x="1875218" y="3038130"/>
            <a:ext cx="1408780" cy="44240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X 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E2F473A-0786-8A78-EF9E-C7191B296246}"/>
              </a:ext>
            </a:extLst>
          </p:cNvPr>
          <p:cNvGrpSpPr/>
          <p:nvPr/>
        </p:nvGrpSpPr>
        <p:grpSpPr>
          <a:xfrm>
            <a:off x="2031591" y="3099232"/>
            <a:ext cx="752297" cy="314980"/>
            <a:chOff x="2182989" y="3257900"/>
            <a:chExt cx="1144151" cy="4790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3475482-330E-82BE-0F7D-F3276779340F}"/>
                </a:ext>
              </a:extLst>
            </p:cNvPr>
            <p:cNvSpPr/>
            <p:nvPr/>
          </p:nvSpPr>
          <p:spPr>
            <a:xfrm>
              <a:off x="2182989" y="3273478"/>
              <a:ext cx="298413" cy="4293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92893BB0-6FDE-FEDD-E55C-D3C88BDF3397}"/>
                </a:ext>
              </a:extLst>
            </p:cNvPr>
            <p:cNvSpPr/>
            <p:nvPr/>
          </p:nvSpPr>
          <p:spPr>
            <a:xfrm rot="10800000">
              <a:off x="2373070" y="3257900"/>
              <a:ext cx="146722" cy="146722"/>
            </a:xfrm>
            <a:prstGeom prst="rtTriangle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1CA00B6A-2565-411B-B501-EBD186432569}"/>
                </a:ext>
              </a:extLst>
            </p:cNvPr>
            <p:cNvSpPr/>
            <p:nvPr/>
          </p:nvSpPr>
          <p:spPr>
            <a:xfrm>
              <a:off x="2359343" y="3259675"/>
              <a:ext cx="134680" cy="134680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8ABCF-314B-2A59-BF59-ECE9664F2200}"/>
                </a:ext>
              </a:extLst>
            </p:cNvPr>
            <p:cNvSpPr txBox="1"/>
            <p:nvPr/>
          </p:nvSpPr>
          <p:spPr>
            <a:xfrm>
              <a:off x="2500185" y="3278003"/>
              <a:ext cx="826955" cy="327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First.csv</a:t>
              </a:r>
              <a:endParaRPr lang="ko-KR" altLang="en-US" sz="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C7435F-5E01-049B-07D1-F104F37AD8C0}"/>
                </a:ext>
              </a:extLst>
            </p:cNvPr>
            <p:cNvSpPr txBox="1"/>
            <p:nvPr/>
          </p:nvSpPr>
          <p:spPr>
            <a:xfrm>
              <a:off x="2500180" y="3456092"/>
              <a:ext cx="802577" cy="280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453.24 KB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1C1EE-6DAF-C8EB-B880-C807DED8CCF7}"/>
              </a:ext>
            </a:extLst>
          </p:cNvPr>
          <p:cNvSpPr/>
          <p:nvPr/>
        </p:nvSpPr>
        <p:spPr>
          <a:xfrm>
            <a:off x="1875467" y="3478695"/>
            <a:ext cx="1408780" cy="44240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X 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36007F5-F56C-30AE-0B3E-5C07313D720B}"/>
              </a:ext>
            </a:extLst>
          </p:cNvPr>
          <p:cNvGrpSpPr/>
          <p:nvPr/>
        </p:nvGrpSpPr>
        <p:grpSpPr>
          <a:xfrm>
            <a:off x="2031843" y="3539797"/>
            <a:ext cx="899776" cy="314980"/>
            <a:chOff x="2182989" y="3257900"/>
            <a:chExt cx="1368446" cy="47904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4744063-9C32-F930-5E24-857A988D293A}"/>
                </a:ext>
              </a:extLst>
            </p:cNvPr>
            <p:cNvSpPr/>
            <p:nvPr/>
          </p:nvSpPr>
          <p:spPr>
            <a:xfrm>
              <a:off x="2182989" y="3273478"/>
              <a:ext cx="298413" cy="4293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0390FF55-7F7F-0C48-1225-38265D52C4CB}"/>
                </a:ext>
              </a:extLst>
            </p:cNvPr>
            <p:cNvSpPr/>
            <p:nvPr/>
          </p:nvSpPr>
          <p:spPr>
            <a:xfrm rot="10800000">
              <a:off x="2373069" y="3257900"/>
              <a:ext cx="146722" cy="146722"/>
            </a:xfrm>
            <a:prstGeom prst="rtTriangle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7C032ABE-BFB1-9F08-3FFD-F50184F7DA65}"/>
                </a:ext>
              </a:extLst>
            </p:cNvPr>
            <p:cNvSpPr/>
            <p:nvPr/>
          </p:nvSpPr>
          <p:spPr>
            <a:xfrm>
              <a:off x="2359343" y="3259675"/>
              <a:ext cx="134680" cy="134680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EA20896-D831-3C91-0414-5942ADF8F4C4}"/>
                </a:ext>
              </a:extLst>
            </p:cNvPr>
            <p:cNvSpPr txBox="1"/>
            <p:nvPr/>
          </p:nvSpPr>
          <p:spPr>
            <a:xfrm>
              <a:off x="2500184" y="3278003"/>
              <a:ext cx="1051251" cy="327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Second.csv</a:t>
              </a:r>
              <a:endParaRPr lang="ko-KR" altLang="en-US" sz="8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62907A-950B-988D-81CE-B413DEB6DD8E}"/>
                </a:ext>
              </a:extLst>
            </p:cNvPr>
            <p:cNvSpPr txBox="1"/>
            <p:nvPr/>
          </p:nvSpPr>
          <p:spPr>
            <a:xfrm>
              <a:off x="2500180" y="3456092"/>
              <a:ext cx="802577" cy="280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453.24 KB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A177E61-8104-3845-5B28-AF43E4A71E72}"/>
              </a:ext>
            </a:extLst>
          </p:cNvPr>
          <p:cNvSpPr/>
          <p:nvPr/>
        </p:nvSpPr>
        <p:spPr>
          <a:xfrm>
            <a:off x="4121685" y="2743125"/>
            <a:ext cx="686406" cy="20298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9038FE0-E1C4-3E4E-32D3-66B5DF52DA20}"/>
              </a:ext>
            </a:extLst>
          </p:cNvPr>
          <p:cNvSpPr/>
          <p:nvPr/>
        </p:nvSpPr>
        <p:spPr>
          <a:xfrm>
            <a:off x="6250565" y="2743125"/>
            <a:ext cx="686406" cy="20298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31E7F86-F6A4-73FA-9B37-D58FEE565848}"/>
              </a:ext>
            </a:extLst>
          </p:cNvPr>
          <p:cNvSpPr/>
          <p:nvPr/>
        </p:nvSpPr>
        <p:spPr>
          <a:xfrm>
            <a:off x="3468987" y="3014018"/>
            <a:ext cx="1408780" cy="24988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83AF1ED-030A-1CBF-B51C-413FE61BC855}"/>
              </a:ext>
            </a:extLst>
          </p:cNvPr>
          <p:cNvSpPr txBox="1"/>
          <p:nvPr/>
        </p:nvSpPr>
        <p:spPr>
          <a:xfrm>
            <a:off x="3467462" y="3036243"/>
            <a:ext cx="1125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 항목입니다</a:t>
            </a:r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b="1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8F932C8-8D39-1A94-671A-83ABAD11B453}"/>
              </a:ext>
            </a:extLst>
          </p:cNvPr>
          <p:cNvSpPr/>
          <p:nvPr/>
        </p:nvSpPr>
        <p:spPr>
          <a:xfrm>
            <a:off x="7959767" y="2989517"/>
            <a:ext cx="686406" cy="20298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F664C6E-BB32-22C8-B809-3AC0C5A1A04B}"/>
              </a:ext>
            </a:extLst>
          </p:cNvPr>
          <p:cNvSpPr/>
          <p:nvPr/>
        </p:nvSpPr>
        <p:spPr>
          <a:xfrm>
            <a:off x="9209506" y="2989517"/>
            <a:ext cx="686406" cy="20298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BE1F683-DAC4-3FEF-9E95-631FCAE4AFE5}"/>
              </a:ext>
            </a:extLst>
          </p:cNvPr>
          <p:cNvSpPr/>
          <p:nvPr/>
        </p:nvSpPr>
        <p:spPr>
          <a:xfrm>
            <a:off x="10661327" y="2989517"/>
            <a:ext cx="686406" cy="20298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</p:spTree>
    <p:extLst>
      <p:ext uri="{BB962C8B-B14F-4D97-AF65-F5344CB8AC3E}">
        <p14:creationId xmlns:p14="http://schemas.microsoft.com/office/powerpoint/2010/main" val="1551657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FC2E8-E807-A796-FA7F-85BA4457B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C863103-E094-3E3A-D070-71994205A7E1}"/>
              </a:ext>
            </a:extLst>
          </p:cNvPr>
          <p:cNvSpPr/>
          <p:nvPr/>
        </p:nvSpPr>
        <p:spPr>
          <a:xfrm>
            <a:off x="559148" y="831122"/>
            <a:ext cx="11055003" cy="5888779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036A0DE-8650-23E2-F4C8-4CCA387C1304}"/>
              </a:ext>
            </a:extLst>
          </p:cNvPr>
          <p:cNvSpPr/>
          <p:nvPr/>
        </p:nvSpPr>
        <p:spPr>
          <a:xfrm>
            <a:off x="1937832" y="5031773"/>
            <a:ext cx="2992798" cy="366512"/>
          </a:xfrm>
          <a:prstGeom prst="roundRect">
            <a:avLst/>
          </a:prstGeom>
          <a:solidFill>
            <a:srgbClr val="EEEEEE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03293FF-9E40-A1FA-01C0-6F3632F4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5" y="310001"/>
            <a:ext cx="11055003" cy="322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b="1" dirty="0"/>
              <a:t>신규 점검 생성 </a:t>
            </a:r>
            <a:r>
              <a:rPr lang="en-US" altLang="ko-KR" b="1" dirty="0"/>
              <a:t>-3 </a:t>
            </a:r>
            <a:r>
              <a:rPr lang="ko-KR" altLang="en-US" b="1" dirty="0"/>
              <a:t>어두운 버전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71A68610-AA95-EA25-CDF7-0B5410C56F1D}"/>
              </a:ext>
            </a:extLst>
          </p:cNvPr>
          <p:cNvSpPr txBox="1">
            <a:spLocks/>
          </p:cNvSpPr>
          <p:nvPr/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 dirty="0">
                <a:latin typeface="Berlin Sans FB Demi" panose="020E0802020502020306" pitchFamily="34" charset="0"/>
              </a:rPr>
              <a:t>04.</a:t>
            </a:r>
            <a:endParaRPr lang="ko-KR" altLang="en-US" sz="2400" dirty="0">
              <a:latin typeface="Berlin Sans FB Demi" panose="020E0802020502020306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D73D8F-3B1A-4E42-A818-BA2641486C83}"/>
              </a:ext>
            </a:extLst>
          </p:cNvPr>
          <p:cNvSpPr txBox="1"/>
          <p:nvPr/>
        </p:nvSpPr>
        <p:spPr>
          <a:xfrm>
            <a:off x="1736858" y="181759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신규 점검 생성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2EE4E77-6615-8644-FB69-BB97EF7181D0}"/>
              </a:ext>
            </a:extLst>
          </p:cNvPr>
          <p:cNvSpPr/>
          <p:nvPr/>
        </p:nvSpPr>
        <p:spPr>
          <a:xfrm>
            <a:off x="1937832" y="5591735"/>
            <a:ext cx="933278" cy="235574"/>
          </a:xfrm>
          <a:prstGeom prst="roundRect">
            <a:avLst>
              <a:gd name="adj" fmla="val 21552"/>
            </a:avLst>
          </a:prstGeom>
          <a:solidFill>
            <a:srgbClr val="C260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 시작</a:t>
            </a: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42B3C3FB-4F76-38E8-2F3B-85EADDAB88BA}"/>
              </a:ext>
            </a:extLst>
          </p:cNvPr>
          <p:cNvGrpSpPr/>
          <p:nvPr/>
        </p:nvGrpSpPr>
        <p:grpSpPr>
          <a:xfrm>
            <a:off x="1930393" y="5099678"/>
            <a:ext cx="2870715" cy="246211"/>
            <a:chOff x="994616" y="5209476"/>
            <a:chExt cx="2870715" cy="246211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E0B6B258-5EBB-AFD1-4FED-9F01292FBF55}"/>
                </a:ext>
              </a:extLst>
            </p:cNvPr>
            <p:cNvSpPr/>
            <p:nvPr/>
          </p:nvSpPr>
          <p:spPr>
            <a:xfrm>
              <a:off x="994616" y="5209476"/>
              <a:ext cx="2870715" cy="246211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Model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을 선택하세요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46EBAA4A-DDF4-CEF0-B8A4-022B8B7CBA91}"/>
                </a:ext>
              </a:extLst>
            </p:cNvPr>
            <p:cNvSpPr/>
            <p:nvPr/>
          </p:nvSpPr>
          <p:spPr>
            <a:xfrm rot="10800000">
              <a:off x="3731776" y="5299226"/>
              <a:ext cx="95323" cy="8389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93F39E67-913C-847B-6EE1-8CD1F390F9C3}"/>
              </a:ext>
            </a:extLst>
          </p:cNvPr>
          <p:cNvSpPr txBox="1"/>
          <p:nvPr/>
        </p:nvSpPr>
        <p:spPr>
          <a:xfrm>
            <a:off x="1837782" y="2272402"/>
            <a:ext cx="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5E658F80-D931-6C6B-A143-7709FB1013B7}"/>
              </a:ext>
            </a:extLst>
          </p:cNvPr>
          <p:cNvSpPr/>
          <p:nvPr/>
        </p:nvSpPr>
        <p:spPr>
          <a:xfrm>
            <a:off x="2513357" y="2743125"/>
            <a:ext cx="686406" cy="20298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3E375BF-A24A-AD66-9493-F886CB5252F5}"/>
              </a:ext>
            </a:extLst>
          </p:cNvPr>
          <p:cNvSpPr txBox="1"/>
          <p:nvPr/>
        </p:nvSpPr>
        <p:spPr>
          <a:xfrm>
            <a:off x="1837782" y="4567464"/>
            <a:ext cx="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25CDC2F-AC32-7D97-2101-1C068EF313D2}"/>
              </a:ext>
            </a:extLst>
          </p:cNvPr>
          <p:cNvSpPr txBox="1"/>
          <p:nvPr/>
        </p:nvSpPr>
        <p:spPr>
          <a:xfrm>
            <a:off x="1831027" y="273684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메일 정보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7D140B9-DB0A-7BB2-4805-281A27BC096E}"/>
              </a:ext>
            </a:extLst>
          </p:cNvPr>
          <p:cNvSpPr txBox="1"/>
          <p:nvPr/>
        </p:nvSpPr>
        <p:spPr>
          <a:xfrm>
            <a:off x="3431313" y="273684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메일 본문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AD35488-7B9F-3738-13BB-8B197DEAEFAC}"/>
              </a:ext>
            </a:extLst>
          </p:cNvPr>
          <p:cNvSpPr txBox="1"/>
          <p:nvPr/>
        </p:nvSpPr>
        <p:spPr>
          <a:xfrm>
            <a:off x="4938498" y="2736843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자료요청 시스템 정보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EDDF278-7A07-4ED0-6E44-64123C53B4D5}"/>
              </a:ext>
            </a:extLst>
          </p:cNvPr>
          <p:cNvSpPr txBox="1"/>
          <p:nvPr/>
        </p:nvSpPr>
        <p:spPr>
          <a:xfrm>
            <a:off x="7186346" y="2693674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제거 키워드 정보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F08452D-2B37-C0E6-D0D3-07CBC47FF9AB}"/>
              </a:ext>
            </a:extLst>
          </p:cNvPr>
          <p:cNvSpPr txBox="1"/>
          <p:nvPr/>
        </p:nvSpPr>
        <p:spPr>
          <a:xfrm>
            <a:off x="7341393" y="298647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보낸사람</a:t>
            </a:r>
            <a:endParaRPr lang="ko-KR" altLang="en-US" sz="9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B443B0C-DAD4-4635-907B-09950D61F3CE}"/>
              </a:ext>
            </a:extLst>
          </p:cNvPr>
          <p:cNvSpPr txBox="1"/>
          <p:nvPr/>
        </p:nvSpPr>
        <p:spPr>
          <a:xfrm>
            <a:off x="8817945" y="298647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제목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3522AF6-9DDA-1295-C561-5AF423D8B2A9}"/>
              </a:ext>
            </a:extLst>
          </p:cNvPr>
          <p:cNvSpPr txBox="1"/>
          <p:nvPr/>
        </p:nvSpPr>
        <p:spPr>
          <a:xfrm>
            <a:off x="10043121" y="298647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실수취인</a:t>
            </a: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7E084A5F-9B69-45F5-62B2-A597D4EDF6DD}"/>
              </a:ext>
            </a:extLst>
          </p:cNvPr>
          <p:cNvCxnSpPr>
            <a:cxnSpLocks/>
          </p:cNvCxnSpPr>
          <p:nvPr/>
        </p:nvCxnSpPr>
        <p:spPr>
          <a:xfrm>
            <a:off x="1837782" y="2617880"/>
            <a:ext cx="96783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DF908B-6411-616E-90FC-7E207C5DD8F6}"/>
              </a:ext>
            </a:extLst>
          </p:cNvPr>
          <p:cNvSpPr/>
          <p:nvPr/>
        </p:nvSpPr>
        <p:spPr>
          <a:xfrm>
            <a:off x="563912" y="839207"/>
            <a:ext cx="11050240" cy="3375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네이게이션바</a:t>
            </a:r>
            <a:r>
              <a:rPr lang="ko-KR" altLang="en-US" dirty="0"/>
              <a:t> 부분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35F42F-D241-4249-84F9-B4770C29078C}"/>
              </a:ext>
            </a:extLst>
          </p:cNvPr>
          <p:cNvSpPr/>
          <p:nvPr/>
        </p:nvSpPr>
        <p:spPr>
          <a:xfrm>
            <a:off x="559577" y="1184223"/>
            <a:ext cx="993698" cy="55311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</a:t>
            </a:r>
            <a:endParaRPr lang="en-US" altLang="ko-KR" dirty="0"/>
          </a:p>
          <a:p>
            <a:pPr algn="ctr"/>
            <a:r>
              <a:rPr lang="ko-KR" altLang="en-US" dirty="0"/>
              <a:t>비</a:t>
            </a:r>
            <a:endParaRPr lang="en-US" altLang="ko-KR" dirty="0"/>
          </a:p>
          <a:p>
            <a:pPr algn="ctr"/>
            <a:r>
              <a:rPr lang="ko-KR" altLang="en-US" dirty="0"/>
              <a:t>게</a:t>
            </a:r>
            <a:endParaRPr lang="en-US" altLang="ko-KR" dirty="0"/>
          </a:p>
          <a:p>
            <a:pPr algn="ctr"/>
            <a:r>
              <a:rPr lang="ko-KR" altLang="en-US" dirty="0"/>
              <a:t>이</a:t>
            </a:r>
            <a:endParaRPr lang="en-US" altLang="ko-KR" dirty="0"/>
          </a:p>
          <a:p>
            <a:pPr algn="ctr"/>
            <a:r>
              <a:rPr lang="ko-KR" altLang="en-US" dirty="0"/>
              <a:t>션</a:t>
            </a:r>
            <a:endParaRPr lang="en-US" altLang="ko-KR" dirty="0"/>
          </a:p>
          <a:p>
            <a:pPr algn="ctr"/>
            <a:r>
              <a:rPr lang="ko-KR" altLang="en-US" dirty="0"/>
              <a:t>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부</a:t>
            </a:r>
            <a:endParaRPr lang="en-US" altLang="ko-KR" dirty="0"/>
          </a:p>
          <a:p>
            <a:pPr algn="ctr"/>
            <a:r>
              <a:rPr lang="ko-KR" altLang="en-US" dirty="0"/>
              <a:t>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AA6D2AD-D818-50AD-0618-30F99C92E84D}"/>
              </a:ext>
            </a:extLst>
          </p:cNvPr>
          <p:cNvCxnSpPr>
            <a:cxnSpLocks/>
          </p:cNvCxnSpPr>
          <p:nvPr/>
        </p:nvCxnSpPr>
        <p:spPr>
          <a:xfrm>
            <a:off x="1837782" y="4903632"/>
            <a:ext cx="96783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80021D2-3112-4B10-67E7-095A06AF972A}"/>
              </a:ext>
            </a:extLst>
          </p:cNvPr>
          <p:cNvSpPr txBox="1"/>
          <p:nvPr/>
        </p:nvSpPr>
        <p:spPr>
          <a:xfrm>
            <a:off x="1758974" y="1441871"/>
            <a:ext cx="25539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LLM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Service  &gt; 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메일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Compliance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점검 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&gt;  </a:t>
            </a:r>
            <a:r>
              <a:rPr lang="ko-KR" altLang="en-US" sz="700" dirty="0">
                <a:solidFill>
                  <a:srgbClr val="C26075"/>
                </a:solidFill>
              </a:rPr>
              <a:t>신규 점검 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B72594-FD4A-7348-7A24-2D5D5693CDE4}"/>
              </a:ext>
            </a:extLst>
          </p:cNvPr>
          <p:cNvSpPr/>
          <p:nvPr/>
        </p:nvSpPr>
        <p:spPr>
          <a:xfrm>
            <a:off x="1875218" y="3038130"/>
            <a:ext cx="1408780" cy="442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X 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45BB0-A4F4-2005-E0F4-9E065CC57FB0}"/>
              </a:ext>
            </a:extLst>
          </p:cNvPr>
          <p:cNvGrpSpPr/>
          <p:nvPr/>
        </p:nvGrpSpPr>
        <p:grpSpPr>
          <a:xfrm>
            <a:off x="2031591" y="3099232"/>
            <a:ext cx="752297" cy="314980"/>
            <a:chOff x="2182989" y="3257900"/>
            <a:chExt cx="1144151" cy="4790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4A08FB7-ACDB-389A-EC1B-8F29A1468A61}"/>
                </a:ext>
              </a:extLst>
            </p:cNvPr>
            <p:cNvSpPr/>
            <p:nvPr/>
          </p:nvSpPr>
          <p:spPr>
            <a:xfrm>
              <a:off x="2182989" y="3273478"/>
              <a:ext cx="298413" cy="4293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A522D14C-0FCA-4EFB-7D4C-8425E648C217}"/>
                </a:ext>
              </a:extLst>
            </p:cNvPr>
            <p:cNvSpPr/>
            <p:nvPr/>
          </p:nvSpPr>
          <p:spPr>
            <a:xfrm rot="10800000">
              <a:off x="2373070" y="3257900"/>
              <a:ext cx="146722" cy="146722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1B58AEC1-AAEE-CB78-0E4E-82581B0A978E}"/>
                </a:ext>
              </a:extLst>
            </p:cNvPr>
            <p:cNvSpPr/>
            <p:nvPr/>
          </p:nvSpPr>
          <p:spPr>
            <a:xfrm>
              <a:off x="2359343" y="3259675"/>
              <a:ext cx="134680" cy="134680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164F26-3C56-98D5-4017-6388AF2E319B}"/>
                </a:ext>
              </a:extLst>
            </p:cNvPr>
            <p:cNvSpPr txBox="1"/>
            <p:nvPr/>
          </p:nvSpPr>
          <p:spPr>
            <a:xfrm>
              <a:off x="2500185" y="3278003"/>
              <a:ext cx="826955" cy="327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First.csv</a:t>
              </a:r>
              <a:endParaRPr lang="ko-KR" altLang="en-US" sz="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042440-458B-0707-CE79-347681529C4F}"/>
                </a:ext>
              </a:extLst>
            </p:cNvPr>
            <p:cNvSpPr txBox="1"/>
            <p:nvPr/>
          </p:nvSpPr>
          <p:spPr>
            <a:xfrm>
              <a:off x="2500180" y="3456092"/>
              <a:ext cx="802577" cy="280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453.24 KB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3E1FA5-EFC0-D010-C318-65E3A765B853}"/>
              </a:ext>
            </a:extLst>
          </p:cNvPr>
          <p:cNvSpPr/>
          <p:nvPr/>
        </p:nvSpPr>
        <p:spPr>
          <a:xfrm>
            <a:off x="1875467" y="3478695"/>
            <a:ext cx="1408780" cy="442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X 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34829A2-8656-B6F1-0660-4E0C24DFE51A}"/>
              </a:ext>
            </a:extLst>
          </p:cNvPr>
          <p:cNvGrpSpPr/>
          <p:nvPr/>
        </p:nvGrpSpPr>
        <p:grpSpPr>
          <a:xfrm>
            <a:off x="2031843" y="3539797"/>
            <a:ext cx="899776" cy="314980"/>
            <a:chOff x="2182989" y="3257900"/>
            <a:chExt cx="1368446" cy="47904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8C1FA6C-6E93-B57C-C84E-2AACB6DCFAC4}"/>
                </a:ext>
              </a:extLst>
            </p:cNvPr>
            <p:cNvSpPr/>
            <p:nvPr/>
          </p:nvSpPr>
          <p:spPr>
            <a:xfrm>
              <a:off x="2182989" y="3273478"/>
              <a:ext cx="298413" cy="4293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7D13E629-20A8-6E2C-88C4-7CE029E886AF}"/>
                </a:ext>
              </a:extLst>
            </p:cNvPr>
            <p:cNvSpPr/>
            <p:nvPr/>
          </p:nvSpPr>
          <p:spPr>
            <a:xfrm rot="10800000">
              <a:off x="2373069" y="3257900"/>
              <a:ext cx="146722" cy="146722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BC33160C-49D0-837E-50FE-A4C11136103B}"/>
                </a:ext>
              </a:extLst>
            </p:cNvPr>
            <p:cNvSpPr/>
            <p:nvPr/>
          </p:nvSpPr>
          <p:spPr>
            <a:xfrm>
              <a:off x="2359343" y="3259675"/>
              <a:ext cx="134680" cy="134680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8899A3-1812-333A-18C4-6ADF1BF5AA0C}"/>
                </a:ext>
              </a:extLst>
            </p:cNvPr>
            <p:cNvSpPr txBox="1"/>
            <p:nvPr/>
          </p:nvSpPr>
          <p:spPr>
            <a:xfrm>
              <a:off x="2500184" y="3278003"/>
              <a:ext cx="1051251" cy="327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Second.csv</a:t>
              </a:r>
              <a:endParaRPr lang="ko-KR" altLang="en-US" sz="8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67EF73-AE35-E26A-5602-A4D2FF1A04FE}"/>
                </a:ext>
              </a:extLst>
            </p:cNvPr>
            <p:cNvSpPr txBox="1"/>
            <p:nvPr/>
          </p:nvSpPr>
          <p:spPr>
            <a:xfrm>
              <a:off x="2500180" y="3456092"/>
              <a:ext cx="802577" cy="280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453.24 KB</a:t>
              </a:r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FF06BC7-19D9-AD06-2E60-A47B70645C82}"/>
              </a:ext>
            </a:extLst>
          </p:cNvPr>
          <p:cNvSpPr/>
          <p:nvPr/>
        </p:nvSpPr>
        <p:spPr>
          <a:xfrm>
            <a:off x="4121685" y="2743125"/>
            <a:ext cx="686406" cy="20298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1DBEF9F-89BF-B4F1-F4EF-EF00419EC6BF}"/>
              </a:ext>
            </a:extLst>
          </p:cNvPr>
          <p:cNvSpPr/>
          <p:nvPr/>
        </p:nvSpPr>
        <p:spPr>
          <a:xfrm>
            <a:off x="6250565" y="2743125"/>
            <a:ext cx="686406" cy="20298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8D7C58F-2B22-3440-C39C-F8070AE8F1FE}"/>
              </a:ext>
            </a:extLst>
          </p:cNvPr>
          <p:cNvSpPr/>
          <p:nvPr/>
        </p:nvSpPr>
        <p:spPr>
          <a:xfrm>
            <a:off x="3468987" y="3014018"/>
            <a:ext cx="1408780" cy="24988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4642525-931A-DC56-BAB9-BFABE5CB5F89}"/>
              </a:ext>
            </a:extLst>
          </p:cNvPr>
          <p:cNvSpPr txBox="1"/>
          <p:nvPr/>
        </p:nvSpPr>
        <p:spPr>
          <a:xfrm>
            <a:off x="3467462" y="3036243"/>
            <a:ext cx="11259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 항목입니다</a:t>
            </a:r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b="1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3A3E7CA-459C-418F-E7BC-86B3A22515AF}"/>
              </a:ext>
            </a:extLst>
          </p:cNvPr>
          <p:cNvSpPr/>
          <p:nvPr/>
        </p:nvSpPr>
        <p:spPr>
          <a:xfrm>
            <a:off x="7959767" y="2989517"/>
            <a:ext cx="686406" cy="20298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C44E045-EF63-A854-4E2B-11A006A82B57}"/>
              </a:ext>
            </a:extLst>
          </p:cNvPr>
          <p:cNvSpPr/>
          <p:nvPr/>
        </p:nvSpPr>
        <p:spPr>
          <a:xfrm>
            <a:off x="9209506" y="2989517"/>
            <a:ext cx="686406" cy="20298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2363852-4ECA-FD15-FE17-775ED80C53AF}"/>
              </a:ext>
            </a:extLst>
          </p:cNvPr>
          <p:cNvSpPr/>
          <p:nvPr/>
        </p:nvSpPr>
        <p:spPr>
          <a:xfrm>
            <a:off x="10661327" y="2989517"/>
            <a:ext cx="686406" cy="20298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</p:spTree>
    <p:extLst>
      <p:ext uri="{BB962C8B-B14F-4D97-AF65-F5344CB8AC3E}">
        <p14:creationId xmlns:p14="http://schemas.microsoft.com/office/powerpoint/2010/main" val="2475197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37B2EE5-8209-4A6E-935C-069A805879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083235-BD65-45EE-BE41-F41565335B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36105" y="4100944"/>
            <a:ext cx="7125495" cy="879765"/>
          </a:xfrm>
        </p:spPr>
        <p:txBody>
          <a:bodyPr/>
          <a:lstStyle/>
          <a:p>
            <a:r>
              <a:rPr lang="en-US" altLang="ko-KR" b="1" dirty="0" err="1"/>
              <a:t>QnA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5259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2F756E4-72BA-4743-9C6C-6F979481F9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자동화사업팀</a:t>
            </a:r>
            <a:endParaRPr lang="en-US" altLang="ko-KR" dirty="0"/>
          </a:p>
          <a:p>
            <a:r>
              <a:rPr lang="ko-KR" altLang="en-US" dirty="0"/>
              <a:t>이수정 대리</a:t>
            </a:r>
            <a:endParaRPr lang="en-US" altLang="ko-KR" dirty="0"/>
          </a:p>
          <a:p>
            <a:r>
              <a:rPr lang="en-US" altLang="ko-KR" dirty="0"/>
              <a:t>010-7183-2729</a:t>
            </a:r>
          </a:p>
          <a:p>
            <a:r>
              <a:rPr lang="en-US" altLang="ko-KR" dirty="0"/>
              <a:t>leesujeong@ubisam.com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92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5192E-7AFD-4C6A-8429-9B45769F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메뉴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1F6C6E-2A7C-4F60-BC04-F762FE19F8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01.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1C6530D-B572-B545-A47B-58AE44C08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203133"/>
              </p:ext>
            </p:extLst>
          </p:nvPr>
        </p:nvGraphicFramePr>
        <p:xfrm>
          <a:off x="5475413" y="2400085"/>
          <a:ext cx="947291" cy="245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291">
                  <a:extLst>
                    <a:ext uri="{9D8B030D-6E8A-4147-A177-3AD203B41FA5}">
                      <a16:colId xmlns:a16="http://schemas.microsoft.com/office/drawing/2014/main" val="1869113038"/>
                    </a:ext>
                  </a:extLst>
                </a:gridCol>
              </a:tblGrid>
              <a:tr h="13585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ct val="10000"/>
                        </a:spcBef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로그인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27047" marR="27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4268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390363D-AC0C-228D-274C-5941B463C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18225"/>
              </p:ext>
            </p:extLst>
          </p:nvPr>
        </p:nvGraphicFramePr>
        <p:xfrm>
          <a:off x="5338188" y="4180344"/>
          <a:ext cx="1221737" cy="490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737">
                  <a:extLst>
                    <a:ext uri="{9D8B030D-6E8A-4147-A177-3AD203B41FA5}">
                      <a16:colId xmlns:a16="http://schemas.microsoft.com/office/drawing/2014/main" val="1869113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ct val="10000"/>
                        </a:spcBef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LLM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Service</a:t>
                      </a:r>
                    </a:p>
                  </a:txBody>
                  <a:tcPr marL="27047" marR="27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42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ct val="10000"/>
                        </a:spcBef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메일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Compliance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점검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27047" marR="27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67080"/>
                  </a:ext>
                </a:extLst>
              </a:tr>
            </a:tbl>
          </a:graphicData>
        </a:graphic>
      </p:graphicFrame>
      <p:cxnSp>
        <p:nvCxnSpPr>
          <p:cNvPr id="7" name="꺾인 연결선 14">
            <a:extLst>
              <a:ext uri="{FF2B5EF4-FFF2-40B4-BE49-F238E27FC236}">
                <a16:creationId xmlns:a16="http://schemas.microsoft.com/office/drawing/2014/main" id="{CF11CADE-336C-09CC-4C45-BA1BD81A5B6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5181515" y="3412800"/>
            <a:ext cx="1535085" cy="2"/>
          </a:xfrm>
          <a:prstGeom prst="bentConnector3">
            <a:avLst>
              <a:gd name="adj1" fmla="val 50000"/>
            </a:avLst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14">
            <a:extLst>
              <a:ext uri="{FF2B5EF4-FFF2-40B4-BE49-F238E27FC236}">
                <a16:creationId xmlns:a16="http://schemas.microsoft.com/office/drawing/2014/main" id="{AF27ED64-EB9A-2188-6F2B-9631420D5819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5310133" y="3284184"/>
            <a:ext cx="1277850" cy="1"/>
          </a:xfrm>
          <a:prstGeom prst="bentConnector3">
            <a:avLst>
              <a:gd name="adj1" fmla="val 50000"/>
            </a:avLst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A94572B-51B5-A844-30F0-1C6C5578E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673493"/>
              </p:ext>
            </p:extLst>
          </p:nvPr>
        </p:nvGraphicFramePr>
        <p:xfrm>
          <a:off x="5477316" y="3214924"/>
          <a:ext cx="947291" cy="428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291">
                  <a:extLst>
                    <a:ext uri="{9D8B030D-6E8A-4147-A177-3AD203B41FA5}">
                      <a16:colId xmlns:a16="http://schemas.microsoft.com/office/drawing/2014/main" val="1869113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ct val="10000"/>
                        </a:spcBef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대시보드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  <a:p>
                      <a:pPr algn="ctr" latinLnBrk="0">
                        <a:lnSpc>
                          <a:spcPct val="110000"/>
                        </a:lnSpc>
                        <a:spcBef>
                          <a:spcPct val="10000"/>
                        </a:spcBef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메인화면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27047" marR="27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42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83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8772B0-E35E-E650-5823-EA5AEC91E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6B87525A-1E4C-4851-BE7C-D132F1241688}"/>
              </a:ext>
            </a:extLst>
          </p:cNvPr>
          <p:cNvSpPr/>
          <p:nvPr/>
        </p:nvSpPr>
        <p:spPr>
          <a:xfrm>
            <a:off x="3811856" y="1104327"/>
            <a:ext cx="3570962" cy="20641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  <a:alpha val="34000"/>
              </a:schemeClr>
            </a:solidFill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LG스마트체 Regular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7B97AC-CA75-85D1-2300-33427498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010" y="252150"/>
            <a:ext cx="10016892" cy="322098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LG스마트체 Regular"/>
              </a:rPr>
              <a:t>로그인</a:t>
            </a:r>
            <a:endParaRPr lang="ko-KR" altLang="en-US" dirty="0">
              <a:latin typeface="LG스마트체 Regular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44B982-3646-CD4D-FA16-B34AFBB7EC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612" y="225332"/>
            <a:ext cx="639156" cy="322098"/>
          </a:xfrm>
        </p:spPr>
        <p:txBody>
          <a:bodyPr/>
          <a:lstStyle/>
          <a:p>
            <a:r>
              <a:rPr lang="en-US" altLang="ko-KR" dirty="0">
                <a:latin typeface="LG스마트체 Regular"/>
              </a:rPr>
              <a:t>02.</a:t>
            </a:r>
            <a:endParaRPr lang="ko-KR" altLang="en-US" dirty="0">
              <a:latin typeface="LG스마트체 Regular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C7D589-4050-4353-F5D6-251BF900243B}"/>
              </a:ext>
            </a:extLst>
          </p:cNvPr>
          <p:cNvSpPr/>
          <p:nvPr/>
        </p:nvSpPr>
        <p:spPr>
          <a:xfrm>
            <a:off x="645570" y="702790"/>
            <a:ext cx="2505939" cy="35898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LG스마트체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DBABC-7ECE-B251-E896-8986B5D098EE}"/>
              </a:ext>
            </a:extLst>
          </p:cNvPr>
          <p:cNvSpPr txBox="1"/>
          <p:nvPr/>
        </p:nvSpPr>
        <p:spPr>
          <a:xfrm>
            <a:off x="1579238" y="10695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LG스마트체 Regular"/>
              </a:rPr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67AE87-85DE-0B5A-419B-004D3276DB87}"/>
              </a:ext>
            </a:extLst>
          </p:cNvPr>
          <p:cNvSpPr/>
          <p:nvPr/>
        </p:nvSpPr>
        <p:spPr>
          <a:xfrm>
            <a:off x="1008464" y="1704407"/>
            <a:ext cx="1852246" cy="360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  <a:latin typeface="LG스마트체 Regular"/>
              </a:rPr>
              <a:t>아이디를 입력해 주세요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178D67-BD66-8458-D968-45B74373CE73}"/>
              </a:ext>
            </a:extLst>
          </p:cNvPr>
          <p:cNvSpPr/>
          <p:nvPr/>
        </p:nvSpPr>
        <p:spPr>
          <a:xfrm>
            <a:off x="1008464" y="2374050"/>
            <a:ext cx="1852246" cy="360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  <a:latin typeface="LG스마트체 Regular"/>
              </a:rPr>
              <a:t>비밀번호를 입력해 주세요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F04D5E-9192-3472-DA18-79EE95EB7199}"/>
              </a:ext>
            </a:extLst>
          </p:cNvPr>
          <p:cNvSpPr/>
          <p:nvPr/>
        </p:nvSpPr>
        <p:spPr>
          <a:xfrm>
            <a:off x="1008464" y="3183297"/>
            <a:ext cx="1852246" cy="360000"/>
          </a:xfrm>
          <a:prstGeom prst="rect">
            <a:avLst/>
          </a:prstGeom>
          <a:solidFill>
            <a:srgbClr val="A400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LG스마트체 Regular"/>
              </a:rPr>
              <a:t>로그인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D84FF8-A4AC-520C-8C93-847D50AEF1A8}"/>
              </a:ext>
            </a:extLst>
          </p:cNvPr>
          <p:cNvSpPr/>
          <p:nvPr/>
        </p:nvSpPr>
        <p:spPr>
          <a:xfrm>
            <a:off x="1008464" y="3633422"/>
            <a:ext cx="1852246" cy="360000"/>
          </a:xfrm>
          <a:prstGeom prst="rect">
            <a:avLst/>
          </a:prstGeom>
          <a:noFill/>
          <a:ln>
            <a:solidFill>
              <a:srgbClr val="C260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C26075"/>
                </a:solidFill>
                <a:latin typeface="LG스마트체 Regular"/>
              </a:rPr>
              <a:t>회원가입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CEB21-A28C-954C-707F-2580E047986B}"/>
              </a:ext>
            </a:extLst>
          </p:cNvPr>
          <p:cNvSpPr txBox="1"/>
          <p:nvPr/>
        </p:nvSpPr>
        <p:spPr>
          <a:xfrm>
            <a:off x="1794965" y="2820521"/>
            <a:ext cx="11576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/>
              </a:rPr>
              <a:t>아이디 찾기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/>
              </a:rPr>
              <a:t>| 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/>
              </a:rPr>
              <a:t>비밀번호 찾기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C50339-81E2-0A74-96DA-3E0B5F559203}"/>
              </a:ext>
            </a:extLst>
          </p:cNvPr>
          <p:cNvSpPr/>
          <p:nvPr/>
        </p:nvSpPr>
        <p:spPr>
          <a:xfrm>
            <a:off x="3820327" y="3999926"/>
            <a:ext cx="3570962" cy="2064122"/>
          </a:xfrm>
          <a:prstGeom prst="rect">
            <a:avLst/>
          </a:prstGeom>
          <a:solidFill>
            <a:schemeClr val="bg1"/>
          </a:solidFill>
          <a:ln w="28575">
            <a:solidFill>
              <a:srgbClr val="A40033">
                <a:alpha val="34000"/>
              </a:srgbClr>
            </a:solidFill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LG스마트체 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F4C72F-6246-22B2-4AE1-A706A5942ECC}"/>
              </a:ext>
            </a:extLst>
          </p:cNvPr>
          <p:cNvSpPr txBox="1"/>
          <p:nvPr/>
        </p:nvSpPr>
        <p:spPr>
          <a:xfrm>
            <a:off x="5175138" y="13279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LG스마트체 Regular"/>
              </a:rPr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2D15AE-93AA-EDED-B1F1-471B469A03FB}"/>
              </a:ext>
            </a:extLst>
          </p:cNvPr>
          <p:cNvSpPr/>
          <p:nvPr/>
        </p:nvSpPr>
        <p:spPr>
          <a:xfrm>
            <a:off x="4006595" y="1789815"/>
            <a:ext cx="2170536" cy="360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  <a:latin typeface="LG스마트체 Regular"/>
              </a:rPr>
              <a:t>아이디를 입력해 주세요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AAC823-3770-B8F9-38C2-FFDAC1A0F44C}"/>
              </a:ext>
            </a:extLst>
          </p:cNvPr>
          <p:cNvSpPr/>
          <p:nvPr/>
        </p:nvSpPr>
        <p:spPr>
          <a:xfrm>
            <a:off x="4050915" y="2307058"/>
            <a:ext cx="2126216" cy="360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  <a:latin typeface="LG스마트체 Regular"/>
              </a:rPr>
              <a:t>비밀번호를 입력해 주세요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682CE-3BC5-6B53-1D04-016D0E939944}"/>
              </a:ext>
            </a:extLst>
          </p:cNvPr>
          <p:cNvSpPr/>
          <p:nvPr/>
        </p:nvSpPr>
        <p:spPr>
          <a:xfrm>
            <a:off x="6269075" y="1789814"/>
            <a:ext cx="803459" cy="877243"/>
          </a:xfrm>
          <a:prstGeom prst="rect">
            <a:avLst/>
          </a:prstGeom>
          <a:solidFill>
            <a:srgbClr val="C260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LG스마트체 Regular"/>
              </a:rPr>
              <a:t>로그인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3E1A3-CD01-1C55-D1D8-22E8BCA79C6A}"/>
              </a:ext>
            </a:extLst>
          </p:cNvPr>
          <p:cNvSpPr txBox="1"/>
          <p:nvPr/>
        </p:nvSpPr>
        <p:spPr>
          <a:xfrm>
            <a:off x="5915720" y="2812795"/>
            <a:ext cx="11576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/>
              </a:rPr>
              <a:t>아이디 찾기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/>
              </a:rPr>
              <a:t>| 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/>
              </a:rPr>
              <a:t>비밀번호 찾기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038156-C786-5659-E9EF-12E1C9953C11}"/>
              </a:ext>
            </a:extLst>
          </p:cNvPr>
          <p:cNvSpPr txBox="1"/>
          <p:nvPr/>
        </p:nvSpPr>
        <p:spPr>
          <a:xfrm>
            <a:off x="4035728" y="282510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/>
              </a:rPr>
              <a:t>회원가입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ABA1E16-AF35-4888-8846-17B2D3254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240" y="686156"/>
            <a:ext cx="3829584" cy="56586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A2DB46B-6C18-4667-AAD1-AC32FEF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982" y="1178661"/>
            <a:ext cx="771633" cy="43475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FF0088D-D4F2-4EA3-8C08-6D0AD6534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71" y="830546"/>
            <a:ext cx="771633" cy="40736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34C4036-DBFC-4190-BD61-3801EC123649}"/>
              </a:ext>
            </a:extLst>
          </p:cNvPr>
          <p:cNvSpPr txBox="1"/>
          <p:nvPr/>
        </p:nvSpPr>
        <p:spPr>
          <a:xfrm>
            <a:off x="919010" y="1444465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LG스마트체 Regular"/>
              </a:rPr>
              <a:t>아이디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21ED61-342C-471B-855D-16B4856EA207}"/>
              </a:ext>
            </a:extLst>
          </p:cNvPr>
          <p:cNvSpPr txBox="1"/>
          <p:nvPr/>
        </p:nvSpPr>
        <p:spPr>
          <a:xfrm>
            <a:off x="933179" y="2114789"/>
            <a:ext cx="7716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LG스마트체 Regular"/>
              </a:rPr>
              <a:t>비밀번호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AB4CF9-49EE-4D6D-B063-37D1DCA28C16}"/>
              </a:ext>
            </a:extLst>
          </p:cNvPr>
          <p:cNvSpPr/>
          <p:nvPr/>
        </p:nvSpPr>
        <p:spPr>
          <a:xfrm>
            <a:off x="655770" y="702790"/>
            <a:ext cx="2495739" cy="77374"/>
          </a:xfrm>
          <a:prstGeom prst="rect">
            <a:avLst/>
          </a:prstGeom>
          <a:solidFill>
            <a:srgbClr val="A40033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E2BAAF-0CF3-4C16-98E8-E6772B48C324}"/>
              </a:ext>
            </a:extLst>
          </p:cNvPr>
          <p:cNvSpPr txBox="1"/>
          <p:nvPr/>
        </p:nvSpPr>
        <p:spPr>
          <a:xfrm>
            <a:off x="5276736" y="425737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LG스마트체 Regular"/>
              </a:rPr>
              <a:t>로그인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04912D6-0DCA-4629-A498-921EB23A1CD4}"/>
              </a:ext>
            </a:extLst>
          </p:cNvPr>
          <p:cNvSpPr/>
          <p:nvPr/>
        </p:nvSpPr>
        <p:spPr>
          <a:xfrm>
            <a:off x="4715937" y="4719274"/>
            <a:ext cx="1562792" cy="360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  <a:latin typeface="LG스마트체 Regular"/>
              </a:rPr>
              <a:t>아이디를 입력해 주세요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52CF93-A7B4-4A10-B4A7-3E07D9F7FF25}"/>
              </a:ext>
            </a:extLst>
          </p:cNvPr>
          <p:cNvSpPr/>
          <p:nvPr/>
        </p:nvSpPr>
        <p:spPr>
          <a:xfrm>
            <a:off x="4715937" y="5236517"/>
            <a:ext cx="1562792" cy="360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  <a:latin typeface="LG스마트체 Regular"/>
              </a:rPr>
              <a:t>비밀번호를 입력해 주세요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51FAF0-FD04-49BC-9EF5-8723F814808F}"/>
              </a:ext>
            </a:extLst>
          </p:cNvPr>
          <p:cNvSpPr/>
          <p:nvPr/>
        </p:nvSpPr>
        <p:spPr>
          <a:xfrm>
            <a:off x="6370673" y="4719273"/>
            <a:ext cx="803459" cy="877243"/>
          </a:xfrm>
          <a:prstGeom prst="rect">
            <a:avLst/>
          </a:prstGeom>
          <a:solidFill>
            <a:srgbClr val="C260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LG스마트체 Regular"/>
              </a:rPr>
              <a:t>로그인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7BF19B-5481-40BD-8F81-2957E1B513F9}"/>
              </a:ext>
            </a:extLst>
          </p:cNvPr>
          <p:cNvSpPr txBox="1"/>
          <p:nvPr/>
        </p:nvSpPr>
        <p:spPr>
          <a:xfrm>
            <a:off x="6017318" y="5742254"/>
            <a:ext cx="11576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/>
              </a:rPr>
              <a:t>아이디 찾기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/>
              </a:rPr>
              <a:t>| 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/>
              </a:rPr>
              <a:t>비밀번호 찾기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00E847-A6FE-44AC-BAA9-8D4982518896}"/>
              </a:ext>
            </a:extLst>
          </p:cNvPr>
          <p:cNvSpPr txBox="1"/>
          <p:nvPr/>
        </p:nvSpPr>
        <p:spPr>
          <a:xfrm>
            <a:off x="4721526" y="5754565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/>
              </a:rPr>
              <a:t>회원가입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178399F-3BCF-4405-BC08-2D7E0AB97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580" y="4108120"/>
            <a:ext cx="771633" cy="43475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9CF9EA9-2448-44E2-A4AA-6E4D8DD10FA7}"/>
              </a:ext>
            </a:extLst>
          </p:cNvPr>
          <p:cNvSpPr txBox="1"/>
          <p:nvPr/>
        </p:nvSpPr>
        <p:spPr>
          <a:xfrm>
            <a:off x="3972726" y="47978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LG스마트체 Regular"/>
              </a:rPr>
              <a:t>아이디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F6E242-986A-425B-8479-1E6D695286A9}"/>
              </a:ext>
            </a:extLst>
          </p:cNvPr>
          <p:cNvSpPr txBox="1"/>
          <p:nvPr/>
        </p:nvSpPr>
        <p:spPr>
          <a:xfrm>
            <a:off x="3964260" y="5281322"/>
            <a:ext cx="7716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LG스마트체 Regular"/>
              </a:rPr>
              <a:t>비밀번호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AFCDFA5-5DD6-4FC8-A448-5482EEF5D337}"/>
              </a:ext>
            </a:extLst>
          </p:cNvPr>
          <p:cNvSpPr/>
          <p:nvPr/>
        </p:nvSpPr>
        <p:spPr>
          <a:xfrm>
            <a:off x="137351" y="4589766"/>
            <a:ext cx="3326857" cy="20641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alpha val="34000"/>
              </a:schemeClr>
            </a:solidFill>
          </a:ln>
          <a:effectLst>
            <a:outerShdw blurRad="63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LG스마트체 Regular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98BE45F-3C25-4893-B423-63241A9310F2}"/>
              </a:ext>
            </a:extLst>
          </p:cNvPr>
          <p:cNvSpPr/>
          <p:nvPr/>
        </p:nvSpPr>
        <p:spPr>
          <a:xfrm>
            <a:off x="821259" y="5337340"/>
            <a:ext cx="1562792" cy="360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  <a:latin typeface="LG스마트체 Regular"/>
              </a:rPr>
              <a:t>아이디를 입력해 주세요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B8B9113-7801-4372-894D-D28DC4E44F2F}"/>
              </a:ext>
            </a:extLst>
          </p:cNvPr>
          <p:cNvSpPr/>
          <p:nvPr/>
        </p:nvSpPr>
        <p:spPr>
          <a:xfrm>
            <a:off x="821260" y="5829182"/>
            <a:ext cx="1562792" cy="360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  <a:latin typeface="LG스마트체 Regular"/>
              </a:rPr>
              <a:t>비밀번호를 입력해 주세요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ED7C77-3D6D-4BF5-AC38-F2E3F8A6640F}"/>
              </a:ext>
            </a:extLst>
          </p:cNvPr>
          <p:cNvSpPr txBox="1"/>
          <p:nvPr/>
        </p:nvSpPr>
        <p:spPr>
          <a:xfrm>
            <a:off x="1326767" y="6368787"/>
            <a:ext cx="11576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/>
              </a:rPr>
              <a:t>아이디 찾기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/>
              </a:rPr>
              <a:t>| 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/>
              </a:rPr>
              <a:t>비밀번호 찾기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57AFF4-2B87-49A2-82FD-BBB46FBCF5D3}"/>
              </a:ext>
            </a:extLst>
          </p:cNvPr>
          <p:cNvSpPr txBox="1"/>
          <p:nvPr/>
        </p:nvSpPr>
        <p:spPr>
          <a:xfrm>
            <a:off x="742179" y="6372631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/>
              </a:rPr>
              <a:t>회원가입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9777F4-29DC-4176-8FB2-D199AB50139F}"/>
              </a:ext>
            </a:extLst>
          </p:cNvPr>
          <p:cNvSpPr txBox="1"/>
          <p:nvPr/>
        </p:nvSpPr>
        <p:spPr>
          <a:xfrm>
            <a:off x="162712" y="538204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LG스마트체 Regular"/>
              </a:rPr>
              <a:t>아이디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0BDCB5-75E6-417B-9A38-D3DD52FAC9F4}"/>
              </a:ext>
            </a:extLst>
          </p:cNvPr>
          <p:cNvSpPr txBox="1"/>
          <p:nvPr/>
        </p:nvSpPr>
        <p:spPr>
          <a:xfrm>
            <a:off x="145786" y="5890921"/>
            <a:ext cx="7732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LG스마트체 Regular"/>
              </a:rPr>
              <a:t>비밀번호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CF3FD3EC-B032-4DE4-BE28-AAD2B2889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86" y="4680015"/>
            <a:ext cx="1505160" cy="489398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3363F2CE-EBCA-4A94-801F-1F725AE58A96}"/>
              </a:ext>
            </a:extLst>
          </p:cNvPr>
          <p:cNvSpPr/>
          <p:nvPr/>
        </p:nvSpPr>
        <p:spPr>
          <a:xfrm>
            <a:off x="2463380" y="5317317"/>
            <a:ext cx="91440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3988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CB564BA0-46C8-4712-7423-D1DB56611AFE}"/>
              </a:ext>
            </a:extLst>
          </p:cNvPr>
          <p:cNvSpPr/>
          <p:nvPr/>
        </p:nvSpPr>
        <p:spPr>
          <a:xfrm>
            <a:off x="559148" y="831122"/>
            <a:ext cx="11055003" cy="588877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5918627-9110-053E-75EB-529755BAD0BB}"/>
              </a:ext>
            </a:extLst>
          </p:cNvPr>
          <p:cNvSpPr/>
          <p:nvPr/>
        </p:nvSpPr>
        <p:spPr>
          <a:xfrm>
            <a:off x="2060535" y="2547133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AB8F7A1-0C57-C08E-09AE-1E5E0FB7124E}"/>
              </a:ext>
            </a:extLst>
          </p:cNvPr>
          <p:cNvSpPr/>
          <p:nvPr/>
        </p:nvSpPr>
        <p:spPr>
          <a:xfrm>
            <a:off x="2060535" y="3294414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8FBE9A7-7F1F-5104-9A0B-1FE477C76CD5}"/>
              </a:ext>
            </a:extLst>
          </p:cNvPr>
          <p:cNvSpPr/>
          <p:nvPr/>
        </p:nvSpPr>
        <p:spPr>
          <a:xfrm>
            <a:off x="2060535" y="4036861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56128E8-6BFF-B0FC-A9ED-B470F8F6FC7A}"/>
              </a:ext>
            </a:extLst>
          </p:cNvPr>
          <p:cNvSpPr/>
          <p:nvPr/>
        </p:nvSpPr>
        <p:spPr>
          <a:xfrm>
            <a:off x="2060535" y="4777433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D827456-024A-1D47-686B-B26EDA976B8E}"/>
              </a:ext>
            </a:extLst>
          </p:cNvPr>
          <p:cNvSpPr/>
          <p:nvPr/>
        </p:nvSpPr>
        <p:spPr>
          <a:xfrm>
            <a:off x="2060535" y="5509847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6E0FE1-4F7C-0AB9-C6FA-58CEA50004D8}"/>
              </a:ext>
            </a:extLst>
          </p:cNvPr>
          <p:cNvSpPr/>
          <p:nvPr/>
        </p:nvSpPr>
        <p:spPr>
          <a:xfrm>
            <a:off x="563911" y="839207"/>
            <a:ext cx="11062017" cy="337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1AB24D5-E38F-4339-A86A-10554B00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5" y="310001"/>
            <a:ext cx="11055003" cy="322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b="1" dirty="0"/>
              <a:t>대시보드</a:t>
            </a:r>
            <a:r>
              <a:rPr lang="en-US" altLang="ko-KR" b="1" dirty="0"/>
              <a:t>(</a:t>
            </a:r>
            <a:r>
              <a:rPr lang="ko-KR" altLang="en-US" b="1" dirty="0" err="1"/>
              <a:t>메인화면</a:t>
            </a:r>
            <a:r>
              <a:rPr lang="en-US" altLang="ko-KR" b="1" dirty="0"/>
              <a:t>) – 1 </a:t>
            </a:r>
            <a:r>
              <a:rPr lang="ko-KR" altLang="en-US" b="1" dirty="0"/>
              <a:t>라이트 모드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AFB7A464-A55C-43A8-B7B8-A3E909FBC298}"/>
              </a:ext>
            </a:extLst>
          </p:cNvPr>
          <p:cNvSpPr txBox="1">
            <a:spLocks/>
          </p:cNvSpPr>
          <p:nvPr/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>
                <a:latin typeface="Berlin Sans FB Demi" panose="020E0802020502020306" pitchFamily="34" charset="0"/>
              </a:rPr>
              <a:t>03.</a:t>
            </a:r>
            <a:endParaRPr lang="ko-KR" altLang="en-US" sz="2400" dirty="0">
              <a:latin typeface="Berlin Sans FB Demi" panose="020E0802020502020306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44DFDF-712B-67F8-BF96-82494A436E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4" b="3770"/>
          <a:stretch/>
        </p:blipFill>
        <p:spPr>
          <a:xfrm>
            <a:off x="710256" y="831122"/>
            <a:ext cx="699662" cy="3575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3D30F7D-1B09-EEC5-B7A0-F6C2C9966224}"/>
              </a:ext>
            </a:extLst>
          </p:cNvPr>
          <p:cNvSpPr txBox="1"/>
          <p:nvPr/>
        </p:nvSpPr>
        <p:spPr>
          <a:xfrm>
            <a:off x="543904" y="1422481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C26075"/>
                </a:solidFill>
              </a:rPr>
              <a:t>LLM Service</a:t>
            </a:r>
            <a:endParaRPr lang="ko-KR" altLang="en-US" sz="1000" b="1" dirty="0">
              <a:solidFill>
                <a:srgbClr val="C2607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9DE909-8D6B-14C1-8145-3F7AD392F939}"/>
              </a:ext>
            </a:extLst>
          </p:cNvPr>
          <p:cNvSpPr txBox="1"/>
          <p:nvPr/>
        </p:nvSpPr>
        <p:spPr>
          <a:xfrm>
            <a:off x="665388" y="242749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</a:rPr>
              <a:t>LLM Ops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6C7C5C6F-5390-4B78-AA08-5036A37D8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097278"/>
              </p:ext>
            </p:extLst>
          </p:nvPr>
        </p:nvGraphicFramePr>
        <p:xfrm>
          <a:off x="2060536" y="2248394"/>
          <a:ext cx="9125122" cy="399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741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1801956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  <a:gridCol w="1657799">
                  <a:extLst>
                    <a:ext uri="{9D8B030D-6E8A-4147-A177-3AD203B41FA5}">
                      <a16:colId xmlns:a16="http://schemas.microsoft.com/office/drawing/2014/main" val="1012697364"/>
                    </a:ext>
                  </a:extLst>
                </a:gridCol>
                <a:gridCol w="1153252">
                  <a:extLst>
                    <a:ext uri="{9D8B030D-6E8A-4147-A177-3AD203B41FA5}">
                      <a16:colId xmlns:a16="http://schemas.microsoft.com/office/drawing/2014/main" val="2875205785"/>
                    </a:ext>
                  </a:extLst>
                </a:gridCol>
                <a:gridCol w="1533024">
                  <a:extLst>
                    <a:ext uri="{9D8B030D-6E8A-4147-A177-3AD203B41FA5}">
                      <a16:colId xmlns:a16="http://schemas.microsoft.com/office/drawing/2014/main" val="3721452879"/>
                    </a:ext>
                  </a:extLst>
                </a:gridCol>
                <a:gridCol w="1494259">
                  <a:extLst>
                    <a:ext uri="{9D8B030D-6E8A-4147-A177-3AD203B41FA5}">
                      <a16:colId xmlns:a16="http://schemas.microsoft.com/office/drawing/2014/main" val="845777986"/>
                    </a:ext>
                  </a:extLst>
                </a:gridCol>
                <a:gridCol w="1009091">
                  <a:extLst>
                    <a:ext uri="{9D8B030D-6E8A-4147-A177-3AD203B41FA5}">
                      <a16:colId xmlns:a16="http://schemas.microsoft.com/office/drawing/2014/main" val="681007977"/>
                    </a:ext>
                  </a:extLst>
                </a:gridCol>
              </a:tblGrid>
              <a:tr h="28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Time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Model / Data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Evaluation Result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Risk Mails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Result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File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Status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2024-08-23 14:54:11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2024-08-22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2024-08-21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Gemini-1.5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C26075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평가하기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821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2024-08-20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Lamma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C26075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평가하기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901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B2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2024-08-19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u="none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2024-08-18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130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1024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2024-08-17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Claude-3.0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75%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850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2024-08-16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2024-08-15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80%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890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2024-08-14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70%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pic>
        <p:nvPicPr>
          <p:cNvPr id="38" name="Picture 4" descr="다운로드 - 무료 ui개 아이콘">
            <a:extLst>
              <a:ext uri="{FF2B5EF4-FFF2-40B4-BE49-F238E27FC236}">
                <a16:creationId xmlns:a16="http://schemas.microsoft.com/office/drawing/2014/main" id="{ACEA8E5E-C2D5-AA73-4470-C4A2E897A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599728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다운로드 - 무료 ui개 아이콘">
            <a:extLst>
              <a:ext uri="{FF2B5EF4-FFF2-40B4-BE49-F238E27FC236}">
                <a16:creationId xmlns:a16="http://schemas.microsoft.com/office/drawing/2014/main" id="{7E1DEB80-4F52-9FA0-BD94-FDF642095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484899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다운로드 - 무료 ui개 아이콘">
            <a:extLst>
              <a:ext uri="{FF2B5EF4-FFF2-40B4-BE49-F238E27FC236}">
                <a16:creationId xmlns:a16="http://schemas.microsoft.com/office/drawing/2014/main" id="{2CE99A42-68B6-461E-DD78-D1A8809A5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561484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다운로드 - 무료 ui개 아이콘">
            <a:extLst>
              <a:ext uri="{FF2B5EF4-FFF2-40B4-BE49-F238E27FC236}">
                <a16:creationId xmlns:a16="http://schemas.microsoft.com/office/drawing/2014/main" id="{B0D60E63-6A50-703E-1493-C688E9944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4497716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다운로드 - 무료 ui개 아이콘">
            <a:extLst>
              <a:ext uri="{FF2B5EF4-FFF2-40B4-BE49-F238E27FC236}">
                <a16:creationId xmlns:a16="http://schemas.microsoft.com/office/drawing/2014/main" id="{9E8496A9-D31E-BAE0-0997-FB97A6CE3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3392836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다운로드 - 무료 ui개 아이콘">
            <a:extLst>
              <a:ext uri="{FF2B5EF4-FFF2-40B4-BE49-F238E27FC236}">
                <a16:creationId xmlns:a16="http://schemas.microsoft.com/office/drawing/2014/main" id="{C50F4F92-0983-C0BB-F516-A17A1901A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3743034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Question Mark In Circle transparent PNG - StickPNG">
            <a:extLst>
              <a:ext uri="{FF2B5EF4-FFF2-40B4-BE49-F238E27FC236}">
                <a16:creationId xmlns:a16="http://schemas.microsoft.com/office/drawing/2014/main" id="{48E9DBDE-E95B-8F8C-6A0E-4891C5856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926" y="5261713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144FF6E-CB4C-288C-8E25-E79D580F5475}"/>
              </a:ext>
            </a:extLst>
          </p:cNvPr>
          <p:cNvSpPr/>
          <p:nvPr/>
        </p:nvSpPr>
        <p:spPr>
          <a:xfrm>
            <a:off x="9953116" y="1868552"/>
            <a:ext cx="1221320" cy="235574"/>
          </a:xfrm>
          <a:prstGeom prst="roundRect">
            <a:avLst>
              <a:gd name="adj" fmla="val 21552"/>
            </a:avLst>
          </a:prstGeom>
          <a:solidFill>
            <a:srgbClr val="C260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0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점검 생성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2E83D2-B409-5B94-73F3-F7AFEEFD90F6}"/>
              </a:ext>
            </a:extLst>
          </p:cNvPr>
          <p:cNvSpPr txBox="1"/>
          <p:nvPr/>
        </p:nvSpPr>
        <p:spPr>
          <a:xfrm>
            <a:off x="1775013" y="1761157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메일</a:t>
            </a:r>
            <a:r>
              <a:rPr lang="en-US" altLang="ko-KR" sz="1400" dirty="0"/>
              <a:t> Compliance </a:t>
            </a:r>
            <a:r>
              <a:rPr lang="ko-KR" altLang="en-US" sz="1400" dirty="0"/>
              <a:t>점검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5BF96C2-9657-EAA2-4409-9F8003D0995A}"/>
              </a:ext>
            </a:extLst>
          </p:cNvPr>
          <p:cNvGrpSpPr/>
          <p:nvPr/>
        </p:nvGrpSpPr>
        <p:grpSpPr>
          <a:xfrm>
            <a:off x="10096107" y="2610013"/>
            <a:ext cx="709993" cy="222177"/>
            <a:chOff x="10296149" y="3026987"/>
            <a:chExt cx="709993" cy="222177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7ADEEBC-EA40-AD40-B66C-DEC28C50F62B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3156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E07F2F4-1133-9CD2-1C38-213074431C66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698474"/>
                  </a:solidFill>
                </a:rPr>
                <a:t>Running</a:t>
              </a:r>
              <a:endParaRPr lang="ko-KR" altLang="en-US" sz="800" dirty="0">
                <a:solidFill>
                  <a:srgbClr val="698474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F79215E-D7B7-9597-B45E-9D9E525D2B10}"/>
              </a:ext>
            </a:extLst>
          </p:cNvPr>
          <p:cNvGrpSpPr/>
          <p:nvPr/>
        </p:nvGrpSpPr>
        <p:grpSpPr>
          <a:xfrm>
            <a:off x="10101276" y="2994883"/>
            <a:ext cx="709993" cy="222177"/>
            <a:chOff x="10296149" y="3026987"/>
            <a:chExt cx="709993" cy="22217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8420B7DF-11C9-15CF-1ACB-37D7BAAC7C9A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3156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487C77E-A389-3D3C-60A8-A3239CFBA8B8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698474"/>
                  </a:solidFill>
                </a:rPr>
                <a:t>Running</a:t>
              </a:r>
              <a:endParaRPr lang="ko-KR" altLang="en-US" sz="800" dirty="0">
                <a:solidFill>
                  <a:srgbClr val="698474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11B7973-86F4-D963-AA27-CDD05CE0868C}"/>
              </a:ext>
            </a:extLst>
          </p:cNvPr>
          <p:cNvGrpSpPr/>
          <p:nvPr/>
        </p:nvGrpSpPr>
        <p:grpSpPr>
          <a:xfrm>
            <a:off x="10095872" y="3357475"/>
            <a:ext cx="709993" cy="222177"/>
            <a:chOff x="10296149" y="3026987"/>
            <a:chExt cx="709993" cy="222177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6851E7A1-27A0-A882-F4EA-BAAAAAD6AA89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51A7DCC-C4B8-1497-BE5A-D0202E5682DD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D6DCCE3-3892-EC23-8213-0678A79269B6}"/>
              </a:ext>
            </a:extLst>
          </p:cNvPr>
          <p:cNvGrpSpPr/>
          <p:nvPr/>
        </p:nvGrpSpPr>
        <p:grpSpPr>
          <a:xfrm>
            <a:off x="10095872" y="4096159"/>
            <a:ext cx="709993" cy="222177"/>
            <a:chOff x="10296149" y="3026987"/>
            <a:chExt cx="709993" cy="222177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CE613DED-C739-E765-5BD3-004571432307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EC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A017710-1D47-427E-8DA7-A68B3EFE63FE}"/>
                </a:ext>
              </a:extLst>
            </p:cNvPr>
            <p:cNvSpPr txBox="1"/>
            <p:nvPr/>
          </p:nvSpPr>
          <p:spPr>
            <a:xfrm>
              <a:off x="10405728" y="3026987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sz="800" dirty="0">
                  <a:solidFill>
                    <a:srgbClr val="F6AD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Saving</a:t>
              </a:r>
              <a:endParaRPr lang="ko-KR" altLang="en-US" sz="800" dirty="0">
                <a:solidFill>
                  <a:srgbClr val="F6AD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387D354D-4E68-C583-A909-9853C46F4865}"/>
              </a:ext>
            </a:extLst>
          </p:cNvPr>
          <p:cNvGrpSpPr/>
          <p:nvPr/>
        </p:nvGrpSpPr>
        <p:grpSpPr>
          <a:xfrm>
            <a:off x="10095872" y="3740345"/>
            <a:ext cx="709993" cy="222177"/>
            <a:chOff x="10296149" y="3026987"/>
            <a:chExt cx="709993" cy="222177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FFECBFBF-0203-D8B2-19C8-211DA8D90F2A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FF2E5C9-47C9-CA44-C6B8-9FF684A043D4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AD041B5-40E1-1C15-4288-0253F6539D8D}"/>
              </a:ext>
            </a:extLst>
          </p:cNvPr>
          <p:cNvGrpSpPr/>
          <p:nvPr/>
        </p:nvGrpSpPr>
        <p:grpSpPr>
          <a:xfrm>
            <a:off x="10095872" y="4473532"/>
            <a:ext cx="709993" cy="222177"/>
            <a:chOff x="10296149" y="3026987"/>
            <a:chExt cx="709993" cy="222177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C056021-6242-7AF2-9EE1-84AFD02EEC6C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E77466E-1DF8-36B4-66B8-68CC83C62A72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D494610-8042-FC14-3ECC-3AC4BB2FE8C8}"/>
              </a:ext>
            </a:extLst>
          </p:cNvPr>
          <p:cNvGrpSpPr/>
          <p:nvPr/>
        </p:nvGrpSpPr>
        <p:grpSpPr>
          <a:xfrm>
            <a:off x="10103660" y="4851671"/>
            <a:ext cx="709993" cy="222177"/>
            <a:chOff x="10296149" y="3026987"/>
            <a:chExt cx="709993" cy="222177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F5DEE4C3-13A8-E0D1-FEC9-FF99DDF200D7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8AE5AE3-DA6F-6CC8-7316-AE5E41125C88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F56D199-267E-3053-E6CA-450B607DC9FD}"/>
              </a:ext>
            </a:extLst>
          </p:cNvPr>
          <p:cNvGrpSpPr/>
          <p:nvPr/>
        </p:nvGrpSpPr>
        <p:grpSpPr>
          <a:xfrm>
            <a:off x="10099232" y="5581116"/>
            <a:ext cx="709993" cy="222177"/>
            <a:chOff x="10296149" y="3026987"/>
            <a:chExt cx="709993" cy="222177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F8B357F-C6BA-E3A7-6068-172655E732E7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C0DE692-1562-4A89-047B-31F135610BD3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9D31012-7395-87BF-C08A-C230CDDD3BE3}"/>
              </a:ext>
            </a:extLst>
          </p:cNvPr>
          <p:cNvGrpSpPr/>
          <p:nvPr/>
        </p:nvGrpSpPr>
        <p:grpSpPr>
          <a:xfrm>
            <a:off x="10107020" y="5959255"/>
            <a:ext cx="709993" cy="222177"/>
            <a:chOff x="10296149" y="3026987"/>
            <a:chExt cx="709993" cy="222177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A1BF638E-C139-F27A-C20F-6164F0B88335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4F1B574-D83D-EC59-8DD3-793C52C853F1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769E945-4E09-37AC-BD48-3D54A8147494}"/>
              </a:ext>
            </a:extLst>
          </p:cNvPr>
          <p:cNvGrpSpPr/>
          <p:nvPr/>
        </p:nvGrpSpPr>
        <p:grpSpPr>
          <a:xfrm>
            <a:off x="10095871" y="5214559"/>
            <a:ext cx="709993" cy="222177"/>
            <a:chOff x="10296149" y="3026987"/>
            <a:chExt cx="709993" cy="222177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179CC5E2-492A-62A1-B76D-E5ABDFCAB32D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D41C4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77F6626-C0A0-8C7A-9114-980AAEF9CE1D}"/>
                </a:ext>
              </a:extLst>
            </p:cNvPr>
            <p:cNvSpPr txBox="1"/>
            <p:nvPr/>
          </p:nvSpPr>
          <p:spPr>
            <a:xfrm>
              <a:off x="10372866" y="3026987"/>
              <a:ext cx="556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F6204B"/>
                  </a:solidFill>
                </a:rPr>
                <a:t>Error    </a:t>
              </a:r>
              <a:endParaRPr lang="ko-KR" altLang="en-US" sz="800" dirty="0">
                <a:solidFill>
                  <a:srgbClr val="F6204B"/>
                </a:solidFill>
              </a:endParaRPr>
            </a:p>
          </p:txBody>
        </p:sp>
      </p:grpSp>
      <p:pic>
        <p:nvPicPr>
          <p:cNvPr id="91" name="Picture 2" descr="바로가기 - 다운로드 무료 아이콘">
            <a:extLst>
              <a:ext uri="{FF2B5EF4-FFF2-40B4-BE49-F238E27FC236}">
                <a16:creationId xmlns:a16="http://schemas.microsoft.com/office/drawing/2014/main" id="{754AB98C-F14A-622C-384B-A23AE4D2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56" y="3400441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바로가기 - 다운로드 무료 아이콘">
            <a:extLst>
              <a:ext uri="{FF2B5EF4-FFF2-40B4-BE49-F238E27FC236}">
                <a16:creationId xmlns:a16="http://schemas.microsoft.com/office/drawing/2014/main" id="{D17A6565-2184-D0B5-796E-4E28664A1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56" y="3769881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9B0F514-6DD4-4D9C-9F7B-D0766889A316}"/>
              </a:ext>
            </a:extLst>
          </p:cNvPr>
          <p:cNvCxnSpPr>
            <a:cxnSpLocks/>
          </p:cNvCxnSpPr>
          <p:nvPr/>
        </p:nvCxnSpPr>
        <p:spPr>
          <a:xfrm>
            <a:off x="576422" y="1186328"/>
            <a:ext cx="1104474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95C05D1-96CA-5140-5FD0-A30EACCB7811}"/>
              </a:ext>
            </a:extLst>
          </p:cNvPr>
          <p:cNvSpPr txBox="1"/>
          <p:nvPr/>
        </p:nvSpPr>
        <p:spPr>
          <a:xfrm>
            <a:off x="1784325" y="1385434"/>
            <a:ext cx="17604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LLM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Service  &gt;  </a:t>
            </a:r>
            <a:r>
              <a:rPr lang="ko-KR" altLang="en-US" sz="700" dirty="0">
                <a:solidFill>
                  <a:srgbClr val="C26075"/>
                </a:solidFill>
              </a:rPr>
              <a:t>메일 </a:t>
            </a:r>
            <a:r>
              <a:rPr lang="en-US" altLang="ko-KR" sz="700" dirty="0">
                <a:solidFill>
                  <a:srgbClr val="C26075"/>
                </a:solidFill>
              </a:rPr>
              <a:t>Compliance </a:t>
            </a:r>
            <a:r>
              <a:rPr lang="ko-KR" altLang="en-US" sz="700" dirty="0">
                <a:solidFill>
                  <a:srgbClr val="C26075"/>
                </a:solidFill>
              </a:rPr>
              <a:t>점검</a:t>
            </a: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67CD818-8BE3-BADE-BBC5-09F3DCA561C8}"/>
              </a:ext>
            </a:extLst>
          </p:cNvPr>
          <p:cNvGrpSpPr/>
          <p:nvPr/>
        </p:nvGrpSpPr>
        <p:grpSpPr>
          <a:xfrm>
            <a:off x="10845000" y="2610013"/>
            <a:ext cx="709993" cy="222177"/>
            <a:chOff x="10296149" y="3026987"/>
            <a:chExt cx="709993" cy="222177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E7D67D77-6D7F-1182-DF09-AE492DD74925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EEF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31062BE-6517-47AF-F0D2-93E6ED37FAED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79AC78"/>
                  </a:solidFill>
                </a:rPr>
                <a:t>Running</a:t>
              </a:r>
              <a:endParaRPr lang="ko-KR" altLang="en-US" sz="800" dirty="0">
                <a:solidFill>
                  <a:srgbClr val="79AC78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6667305-C8F6-2670-F2B5-9966D1E2FCF9}"/>
              </a:ext>
            </a:extLst>
          </p:cNvPr>
          <p:cNvGrpSpPr/>
          <p:nvPr/>
        </p:nvGrpSpPr>
        <p:grpSpPr>
          <a:xfrm>
            <a:off x="10844765" y="3357475"/>
            <a:ext cx="709993" cy="222177"/>
            <a:chOff x="10296149" y="3026987"/>
            <a:chExt cx="709993" cy="222177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F41AB695-E458-2613-790E-53EBAE15E4F6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EE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114902A-1CE4-D780-7301-7F60CF8BD5FB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E8647AC-8817-8EB8-DF34-9401A920A62B}"/>
              </a:ext>
            </a:extLst>
          </p:cNvPr>
          <p:cNvGrpSpPr/>
          <p:nvPr/>
        </p:nvGrpSpPr>
        <p:grpSpPr>
          <a:xfrm>
            <a:off x="10844765" y="4096159"/>
            <a:ext cx="709993" cy="222177"/>
            <a:chOff x="10296149" y="3026987"/>
            <a:chExt cx="709993" cy="222177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F21770CB-2F43-782E-ADAB-5806AF276936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FFF8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8EE3857-AAAA-61FF-BB5A-8D39B7169F4C}"/>
                </a:ext>
              </a:extLst>
            </p:cNvPr>
            <p:cNvSpPr txBox="1"/>
            <p:nvPr/>
          </p:nvSpPr>
          <p:spPr>
            <a:xfrm>
              <a:off x="10405728" y="3026987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sz="800" dirty="0">
                  <a:solidFill>
                    <a:srgbClr val="F6AD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Saving</a:t>
              </a:r>
              <a:endParaRPr lang="ko-KR" altLang="en-US" sz="800" dirty="0">
                <a:solidFill>
                  <a:srgbClr val="F6AD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60E0C2B3-A01C-19F4-2D5D-875A3C0DCDBB}"/>
              </a:ext>
            </a:extLst>
          </p:cNvPr>
          <p:cNvGrpSpPr/>
          <p:nvPr/>
        </p:nvGrpSpPr>
        <p:grpSpPr>
          <a:xfrm>
            <a:off x="10844764" y="5214559"/>
            <a:ext cx="709993" cy="222177"/>
            <a:chOff x="10296149" y="3026987"/>
            <a:chExt cx="709993" cy="222177"/>
          </a:xfrm>
        </p:grpSpPr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9810007C-8DD8-EAC6-861D-6D15B7E5D8E9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FFE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0CE58DD-F9EB-C832-EDA3-17CB5404C5C2}"/>
                </a:ext>
              </a:extLst>
            </p:cNvPr>
            <p:cNvSpPr txBox="1"/>
            <p:nvPr/>
          </p:nvSpPr>
          <p:spPr>
            <a:xfrm>
              <a:off x="10372866" y="3026987"/>
              <a:ext cx="556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F6204B"/>
                  </a:solidFill>
                </a:rPr>
                <a:t>Error    </a:t>
              </a:r>
              <a:endParaRPr lang="ko-KR" altLang="en-US" sz="800" dirty="0">
                <a:solidFill>
                  <a:srgbClr val="F6204B"/>
                </a:solidFill>
              </a:endParaRPr>
            </a:p>
          </p:txBody>
        </p:sp>
      </p:grpSp>
      <p:pic>
        <p:nvPicPr>
          <p:cNvPr id="135" name="Picture 6" descr="Question Mark In Circle transparent PNG - StickPNG">
            <a:extLst>
              <a:ext uri="{FF2B5EF4-FFF2-40B4-BE49-F238E27FC236}">
                <a16:creationId xmlns:a16="http://schemas.microsoft.com/office/drawing/2014/main" id="{D7105FCD-1B0B-41A1-7C86-B0E5A2DC8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202" y="5256694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6EA5A536-C830-1DC9-8CCB-45064F78B332}"/>
              </a:ext>
            </a:extLst>
          </p:cNvPr>
          <p:cNvSpPr txBox="1"/>
          <p:nvPr/>
        </p:nvSpPr>
        <p:spPr>
          <a:xfrm>
            <a:off x="9741483" y="89854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유저명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007DA6A-1A5F-D0CF-CFCA-BACA591CBAC6}"/>
              </a:ext>
            </a:extLst>
          </p:cNvPr>
          <p:cNvSpPr txBox="1"/>
          <p:nvPr/>
        </p:nvSpPr>
        <p:spPr>
          <a:xfrm>
            <a:off x="10447813" y="92219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정보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6528CAA-F27F-6EB2-1118-C417DEF33DFF}"/>
              </a:ext>
            </a:extLst>
          </p:cNvPr>
          <p:cNvSpPr txBox="1"/>
          <p:nvPr/>
        </p:nvSpPr>
        <p:spPr>
          <a:xfrm>
            <a:off x="10973804" y="9221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로그아웃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BE291A1-E668-8477-F14E-32165086E10A}"/>
              </a:ext>
            </a:extLst>
          </p:cNvPr>
          <p:cNvCxnSpPr/>
          <p:nvPr/>
        </p:nvCxnSpPr>
        <p:spPr>
          <a:xfrm>
            <a:off x="1553276" y="1188709"/>
            <a:ext cx="0" cy="55311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258D39-720C-C6D4-D4E1-9077C1E903BF}"/>
              </a:ext>
            </a:extLst>
          </p:cNvPr>
          <p:cNvSpPr/>
          <p:nvPr/>
        </p:nvSpPr>
        <p:spPr>
          <a:xfrm>
            <a:off x="559148" y="832010"/>
            <a:ext cx="160287" cy="351938"/>
          </a:xfrm>
          <a:prstGeom prst="rect">
            <a:avLst/>
          </a:prstGeom>
          <a:solidFill>
            <a:srgbClr val="3E47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B6EC88-68B7-3C65-84EE-D7381EC034C7}"/>
              </a:ext>
            </a:extLst>
          </p:cNvPr>
          <p:cNvSpPr/>
          <p:nvPr/>
        </p:nvSpPr>
        <p:spPr>
          <a:xfrm>
            <a:off x="1392989" y="832010"/>
            <a:ext cx="160287" cy="351938"/>
          </a:xfrm>
          <a:prstGeom prst="rect">
            <a:avLst/>
          </a:prstGeom>
          <a:solidFill>
            <a:srgbClr val="3E47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1D85E0-4D0C-08B9-130F-128C2540B160}"/>
              </a:ext>
            </a:extLst>
          </p:cNvPr>
          <p:cNvSpPr/>
          <p:nvPr/>
        </p:nvSpPr>
        <p:spPr>
          <a:xfrm>
            <a:off x="559148" y="1670558"/>
            <a:ext cx="994128" cy="653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B37E6D-149F-F144-4510-18D38369FBBD}"/>
              </a:ext>
            </a:extLst>
          </p:cNvPr>
          <p:cNvSpPr txBox="1"/>
          <p:nvPr/>
        </p:nvSpPr>
        <p:spPr>
          <a:xfrm>
            <a:off x="606438" y="1674959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C26075"/>
                </a:solidFill>
              </a:rPr>
              <a:t>메일 </a:t>
            </a:r>
            <a:r>
              <a:rPr lang="en-US" altLang="ko-KR" sz="800" dirty="0">
                <a:solidFill>
                  <a:srgbClr val="C26075"/>
                </a:solidFill>
              </a:rPr>
              <a:t>Compliance </a:t>
            </a:r>
          </a:p>
          <a:p>
            <a:pPr algn="r"/>
            <a:r>
              <a:rPr lang="en-US" altLang="ko-KR" sz="800" dirty="0">
                <a:solidFill>
                  <a:srgbClr val="C26075"/>
                </a:solidFill>
              </a:rPr>
              <a:t> </a:t>
            </a:r>
            <a:r>
              <a:rPr lang="ko-KR" altLang="en-US" sz="800" dirty="0">
                <a:solidFill>
                  <a:srgbClr val="C26075"/>
                </a:solidFill>
              </a:rPr>
              <a:t>점검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B71DEC-96DE-543C-E2CA-28289D4EE4EC}"/>
              </a:ext>
            </a:extLst>
          </p:cNvPr>
          <p:cNvSpPr txBox="1"/>
          <p:nvPr/>
        </p:nvSpPr>
        <p:spPr>
          <a:xfrm>
            <a:off x="970630" y="2050573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PIE </a:t>
            </a:r>
            <a:r>
              <a:rPr lang="ko-KR" altLang="en-US" sz="900" dirty="0" err="1">
                <a:solidFill>
                  <a:schemeClr val="bg2">
                    <a:lumMod val="50000"/>
                  </a:schemeClr>
                </a:solidFill>
              </a:rPr>
              <a:t>챗봇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92F8C5-8B9C-7486-7CCC-E65CA533FD53}"/>
              </a:ext>
            </a:extLst>
          </p:cNvPr>
          <p:cNvCxnSpPr/>
          <p:nvPr/>
        </p:nvCxnSpPr>
        <p:spPr>
          <a:xfrm>
            <a:off x="661151" y="2027474"/>
            <a:ext cx="8108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978475-1D9B-CEC5-0BBB-F93736FB0AAE}"/>
              </a:ext>
            </a:extLst>
          </p:cNvPr>
          <p:cNvSpPr txBox="1"/>
          <p:nvPr/>
        </p:nvSpPr>
        <p:spPr>
          <a:xfrm>
            <a:off x="1282628" y="2455953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767171"/>
                </a:solidFill>
              </a:rPr>
              <a:t>▶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7435A3-1E1B-2B19-54EE-07193AC5C1C4}"/>
              </a:ext>
            </a:extLst>
          </p:cNvPr>
          <p:cNvSpPr txBox="1"/>
          <p:nvPr/>
        </p:nvSpPr>
        <p:spPr>
          <a:xfrm rot="5400000">
            <a:off x="1322240" y="1461081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C26075"/>
                </a:solidFill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324699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958CC-01E2-A5E5-6F18-F9B586A43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9EB7B2AF-5698-F75F-5D08-9B2BBC06C766}"/>
              </a:ext>
            </a:extLst>
          </p:cNvPr>
          <p:cNvSpPr/>
          <p:nvPr/>
        </p:nvSpPr>
        <p:spPr>
          <a:xfrm>
            <a:off x="559148" y="831122"/>
            <a:ext cx="11055003" cy="5888779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59D38E-4BC3-ED82-6F77-BA9EB6B27B25}"/>
              </a:ext>
            </a:extLst>
          </p:cNvPr>
          <p:cNvSpPr/>
          <p:nvPr/>
        </p:nvSpPr>
        <p:spPr>
          <a:xfrm>
            <a:off x="559577" y="1184223"/>
            <a:ext cx="993698" cy="5531192"/>
          </a:xfrm>
          <a:prstGeom prst="rect">
            <a:avLst/>
          </a:prstGeom>
          <a:solidFill>
            <a:srgbClr val="686D76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8949D5-C146-649B-04DD-C2B3F34425F4}"/>
              </a:ext>
            </a:extLst>
          </p:cNvPr>
          <p:cNvSpPr/>
          <p:nvPr/>
        </p:nvSpPr>
        <p:spPr>
          <a:xfrm>
            <a:off x="2060535" y="2547133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05D7030-5316-0B8C-9B52-DA7CFA579B5C}"/>
              </a:ext>
            </a:extLst>
          </p:cNvPr>
          <p:cNvSpPr/>
          <p:nvPr/>
        </p:nvSpPr>
        <p:spPr>
          <a:xfrm>
            <a:off x="2060535" y="3294414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0E7E618-D2A2-673A-3709-39FFCDB38174}"/>
              </a:ext>
            </a:extLst>
          </p:cNvPr>
          <p:cNvSpPr/>
          <p:nvPr/>
        </p:nvSpPr>
        <p:spPr>
          <a:xfrm>
            <a:off x="2060535" y="4036861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28D2F7C-3A70-47D0-4562-A58DBC644006}"/>
              </a:ext>
            </a:extLst>
          </p:cNvPr>
          <p:cNvSpPr/>
          <p:nvPr/>
        </p:nvSpPr>
        <p:spPr>
          <a:xfrm>
            <a:off x="2060535" y="4777433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7E90A45-E887-96C4-0624-1722A53A3187}"/>
              </a:ext>
            </a:extLst>
          </p:cNvPr>
          <p:cNvSpPr/>
          <p:nvPr/>
        </p:nvSpPr>
        <p:spPr>
          <a:xfrm>
            <a:off x="2060535" y="5509847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EE2D7AF-34C3-EB8B-4DBB-9ED28666153A}"/>
              </a:ext>
            </a:extLst>
          </p:cNvPr>
          <p:cNvSpPr/>
          <p:nvPr/>
        </p:nvSpPr>
        <p:spPr>
          <a:xfrm>
            <a:off x="563912" y="831122"/>
            <a:ext cx="11050240" cy="352826"/>
          </a:xfrm>
          <a:prstGeom prst="rect">
            <a:avLst/>
          </a:prstGeom>
          <a:solidFill>
            <a:srgbClr val="686D76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EB6294C-00D2-C280-4AEF-4A5CB617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5" y="310001"/>
            <a:ext cx="11055003" cy="322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b="1" dirty="0"/>
              <a:t>대시보드</a:t>
            </a:r>
            <a:r>
              <a:rPr lang="en-US" altLang="ko-KR" b="1" dirty="0"/>
              <a:t>(</a:t>
            </a:r>
            <a:r>
              <a:rPr lang="ko-KR" altLang="en-US" b="1" dirty="0" err="1"/>
              <a:t>메인화면</a:t>
            </a:r>
            <a:r>
              <a:rPr lang="en-US" altLang="ko-KR" b="1" dirty="0"/>
              <a:t>) – 1 </a:t>
            </a:r>
            <a:r>
              <a:rPr lang="ko-KR" altLang="en-US" b="1" dirty="0" err="1"/>
              <a:t>다크</a:t>
            </a:r>
            <a:r>
              <a:rPr lang="ko-KR" altLang="en-US" b="1" dirty="0"/>
              <a:t> 모드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7E7FF4E7-33C7-9131-C6C1-09E2FF75FEF3}"/>
              </a:ext>
            </a:extLst>
          </p:cNvPr>
          <p:cNvSpPr txBox="1">
            <a:spLocks/>
          </p:cNvSpPr>
          <p:nvPr/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>
                <a:latin typeface="Berlin Sans FB Demi" panose="020E0802020502020306" pitchFamily="34" charset="0"/>
              </a:rPr>
              <a:t>03.</a:t>
            </a:r>
            <a:endParaRPr lang="ko-KR" altLang="en-US" sz="2400" dirty="0">
              <a:latin typeface="Berlin Sans FB Demi" panose="020E0802020502020306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EED8B0-ED52-AAF7-BFBB-A67FAB91D1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4" b="3770"/>
          <a:stretch/>
        </p:blipFill>
        <p:spPr>
          <a:xfrm>
            <a:off x="710256" y="831122"/>
            <a:ext cx="699662" cy="3575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0460106-EF83-20AC-39A2-0C0120A47584}"/>
              </a:ext>
            </a:extLst>
          </p:cNvPr>
          <p:cNvSpPr txBox="1"/>
          <p:nvPr/>
        </p:nvSpPr>
        <p:spPr>
          <a:xfrm>
            <a:off x="543904" y="1422481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LLM Service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781D7C-9D94-86E3-89D7-ABEA345CC941}"/>
              </a:ext>
            </a:extLst>
          </p:cNvPr>
          <p:cNvSpPr txBox="1"/>
          <p:nvPr/>
        </p:nvSpPr>
        <p:spPr>
          <a:xfrm>
            <a:off x="665388" y="242749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75000"/>
                  </a:schemeClr>
                </a:solidFill>
              </a:rPr>
              <a:t>LLM Ops</a:t>
            </a:r>
            <a:endParaRPr lang="ko-KR" alt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6F5B4BA-CE51-2B8E-0DE8-5D0FEFE01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14003"/>
              </p:ext>
            </p:extLst>
          </p:nvPr>
        </p:nvGraphicFramePr>
        <p:xfrm>
          <a:off x="2060536" y="2248394"/>
          <a:ext cx="9125122" cy="399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741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1801956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  <a:gridCol w="1657799">
                  <a:extLst>
                    <a:ext uri="{9D8B030D-6E8A-4147-A177-3AD203B41FA5}">
                      <a16:colId xmlns:a16="http://schemas.microsoft.com/office/drawing/2014/main" val="1012697364"/>
                    </a:ext>
                  </a:extLst>
                </a:gridCol>
                <a:gridCol w="1153252">
                  <a:extLst>
                    <a:ext uri="{9D8B030D-6E8A-4147-A177-3AD203B41FA5}">
                      <a16:colId xmlns:a16="http://schemas.microsoft.com/office/drawing/2014/main" val="2875205785"/>
                    </a:ext>
                  </a:extLst>
                </a:gridCol>
                <a:gridCol w="1533024">
                  <a:extLst>
                    <a:ext uri="{9D8B030D-6E8A-4147-A177-3AD203B41FA5}">
                      <a16:colId xmlns:a16="http://schemas.microsoft.com/office/drawing/2014/main" val="3721452879"/>
                    </a:ext>
                  </a:extLst>
                </a:gridCol>
                <a:gridCol w="1494259">
                  <a:extLst>
                    <a:ext uri="{9D8B030D-6E8A-4147-A177-3AD203B41FA5}">
                      <a16:colId xmlns:a16="http://schemas.microsoft.com/office/drawing/2014/main" val="845777986"/>
                    </a:ext>
                  </a:extLst>
                </a:gridCol>
                <a:gridCol w="1009091">
                  <a:extLst>
                    <a:ext uri="{9D8B030D-6E8A-4147-A177-3AD203B41FA5}">
                      <a16:colId xmlns:a16="http://schemas.microsoft.com/office/drawing/2014/main" val="681007977"/>
                    </a:ext>
                  </a:extLst>
                </a:gridCol>
              </a:tblGrid>
              <a:tr h="28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Time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Model / Data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Evaluation Result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Risk Mails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Result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File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Status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2024-08-23 14:54:11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2024-08-22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2024-08-21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Gemini-1.5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C26075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평가하기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821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2024-08-20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Lamma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C26075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평가하기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901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B2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2024-08-19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u="none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2024-08-18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130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1024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2024-08-17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Claude-3.0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75%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850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2024-08-16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2024-08-15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80%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890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2024-08-14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70%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pic>
        <p:nvPicPr>
          <p:cNvPr id="38" name="Picture 4" descr="다운로드 - 무료 ui개 아이콘">
            <a:extLst>
              <a:ext uri="{FF2B5EF4-FFF2-40B4-BE49-F238E27FC236}">
                <a16:creationId xmlns:a16="http://schemas.microsoft.com/office/drawing/2014/main" id="{6114AEA2-A05B-F9A8-1A13-0F9FC96E9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599728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다운로드 - 무료 ui개 아이콘">
            <a:extLst>
              <a:ext uri="{FF2B5EF4-FFF2-40B4-BE49-F238E27FC236}">
                <a16:creationId xmlns:a16="http://schemas.microsoft.com/office/drawing/2014/main" id="{46B4A198-7727-AEF1-7218-8F4FD0B4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484899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다운로드 - 무료 ui개 아이콘">
            <a:extLst>
              <a:ext uri="{FF2B5EF4-FFF2-40B4-BE49-F238E27FC236}">
                <a16:creationId xmlns:a16="http://schemas.microsoft.com/office/drawing/2014/main" id="{87818ED6-2868-B4EB-8147-2C5B60104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561484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다운로드 - 무료 ui개 아이콘">
            <a:extLst>
              <a:ext uri="{FF2B5EF4-FFF2-40B4-BE49-F238E27FC236}">
                <a16:creationId xmlns:a16="http://schemas.microsoft.com/office/drawing/2014/main" id="{7E8AEC4F-3517-ABA1-1C40-A8B292169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4497716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다운로드 - 무료 ui개 아이콘">
            <a:extLst>
              <a:ext uri="{FF2B5EF4-FFF2-40B4-BE49-F238E27FC236}">
                <a16:creationId xmlns:a16="http://schemas.microsoft.com/office/drawing/2014/main" id="{BDBB74DA-5AFE-25BD-903E-EBD34C408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3392836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다운로드 - 무료 ui개 아이콘">
            <a:extLst>
              <a:ext uri="{FF2B5EF4-FFF2-40B4-BE49-F238E27FC236}">
                <a16:creationId xmlns:a16="http://schemas.microsoft.com/office/drawing/2014/main" id="{DD348815-3899-C14C-E92B-D61AD6EE7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3743034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Question Mark In Circle transparent PNG - StickPNG">
            <a:extLst>
              <a:ext uri="{FF2B5EF4-FFF2-40B4-BE49-F238E27FC236}">
                <a16:creationId xmlns:a16="http://schemas.microsoft.com/office/drawing/2014/main" id="{BF876C4B-433C-E502-B241-12CED2CCB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926" y="5261713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917092C-C335-748B-62E8-21835F07D6AA}"/>
              </a:ext>
            </a:extLst>
          </p:cNvPr>
          <p:cNvSpPr/>
          <p:nvPr/>
        </p:nvSpPr>
        <p:spPr>
          <a:xfrm>
            <a:off x="9932330" y="1868552"/>
            <a:ext cx="1221320" cy="235574"/>
          </a:xfrm>
          <a:prstGeom prst="roundRect">
            <a:avLst>
              <a:gd name="adj" fmla="val 21552"/>
            </a:avLst>
          </a:prstGeom>
          <a:solidFill>
            <a:srgbClr val="C260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0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점검 생성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CDDF23D-0D46-E70D-B779-791BDA72FD5A}"/>
              </a:ext>
            </a:extLst>
          </p:cNvPr>
          <p:cNvGrpSpPr/>
          <p:nvPr/>
        </p:nvGrpSpPr>
        <p:grpSpPr>
          <a:xfrm>
            <a:off x="10096107" y="2610013"/>
            <a:ext cx="709993" cy="222177"/>
            <a:chOff x="10296149" y="3026987"/>
            <a:chExt cx="709993" cy="222177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9AD8F24B-EA91-B14F-1ABA-539B6FAD0D91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3156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4E1B455-3C72-D9C8-BCED-CDED9A0DA8F0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698474"/>
                  </a:solidFill>
                </a:rPr>
                <a:t>Running</a:t>
              </a:r>
              <a:endParaRPr lang="ko-KR" altLang="en-US" sz="800" dirty="0">
                <a:solidFill>
                  <a:srgbClr val="698474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CEB2DA9-9D56-17C4-6F38-528727767F07}"/>
              </a:ext>
            </a:extLst>
          </p:cNvPr>
          <p:cNvGrpSpPr/>
          <p:nvPr/>
        </p:nvGrpSpPr>
        <p:grpSpPr>
          <a:xfrm>
            <a:off x="10101276" y="2994883"/>
            <a:ext cx="709993" cy="222177"/>
            <a:chOff x="10296149" y="3026987"/>
            <a:chExt cx="709993" cy="22217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4C7C5D16-5581-847B-21D2-D21EA9D1AAB0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3156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83B40EE-377A-B671-851A-8B1CE644B1A0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698474"/>
                  </a:solidFill>
                </a:rPr>
                <a:t>Running</a:t>
              </a:r>
              <a:endParaRPr lang="ko-KR" altLang="en-US" sz="800" dirty="0">
                <a:solidFill>
                  <a:srgbClr val="698474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7635F0D-1328-0F6C-9DDB-7DFB19DAA7E9}"/>
              </a:ext>
            </a:extLst>
          </p:cNvPr>
          <p:cNvGrpSpPr/>
          <p:nvPr/>
        </p:nvGrpSpPr>
        <p:grpSpPr>
          <a:xfrm>
            <a:off x="10095872" y="3357475"/>
            <a:ext cx="709993" cy="222177"/>
            <a:chOff x="10296149" y="3026987"/>
            <a:chExt cx="709993" cy="222177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57C12D48-1EC9-E4E8-034A-2852522D1B16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F2DD8B-2B4C-EB60-4B36-B9441CE44D61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EC25812-7736-4050-BED4-B6302B61301A}"/>
              </a:ext>
            </a:extLst>
          </p:cNvPr>
          <p:cNvGrpSpPr/>
          <p:nvPr/>
        </p:nvGrpSpPr>
        <p:grpSpPr>
          <a:xfrm>
            <a:off x="10095872" y="4096159"/>
            <a:ext cx="709993" cy="222177"/>
            <a:chOff x="10296149" y="3026987"/>
            <a:chExt cx="709993" cy="222177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3154FDB8-72FE-01D9-9A81-DCEC718746B8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EC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B851894-A8CD-87C4-27B0-FA8BEC5A1A8F}"/>
                </a:ext>
              </a:extLst>
            </p:cNvPr>
            <p:cNvSpPr txBox="1"/>
            <p:nvPr/>
          </p:nvSpPr>
          <p:spPr>
            <a:xfrm>
              <a:off x="10405728" y="3026987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sz="800" dirty="0">
                  <a:solidFill>
                    <a:srgbClr val="F6AD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Saving</a:t>
              </a:r>
              <a:endParaRPr lang="ko-KR" altLang="en-US" sz="800" dirty="0">
                <a:solidFill>
                  <a:srgbClr val="F6AD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52B9D29-F40C-995E-A2D6-58096FBB8BE2}"/>
              </a:ext>
            </a:extLst>
          </p:cNvPr>
          <p:cNvGrpSpPr/>
          <p:nvPr/>
        </p:nvGrpSpPr>
        <p:grpSpPr>
          <a:xfrm>
            <a:off x="10095872" y="3740345"/>
            <a:ext cx="709993" cy="222177"/>
            <a:chOff x="10296149" y="3026987"/>
            <a:chExt cx="709993" cy="222177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F34B3263-626C-7CC7-F00E-99307CF65CCB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4AF21B-5EA5-E44F-6B38-D503D55FD7DB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1501E4D-E24A-7407-7779-0DAE99974983}"/>
              </a:ext>
            </a:extLst>
          </p:cNvPr>
          <p:cNvGrpSpPr/>
          <p:nvPr/>
        </p:nvGrpSpPr>
        <p:grpSpPr>
          <a:xfrm>
            <a:off x="10095872" y="4473532"/>
            <a:ext cx="709993" cy="222177"/>
            <a:chOff x="10296149" y="3026987"/>
            <a:chExt cx="709993" cy="222177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A0FC777D-096C-4748-4910-5E5F1558F7C7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AF5EEF9-613A-AEC4-8233-9308E2B759FE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8FD8984-9FE8-4F7C-E323-6C8A7EFB71AF}"/>
              </a:ext>
            </a:extLst>
          </p:cNvPr>
          <p:cNvGrpSpPr/>
          <p:nvPr/>
        </p:nvGrpSpPr>
        <p:grpSpPr>
          <a:xfrm>
            <a:off x="10103660" y="4851671"/>
            <a:ext cx="709993" cy="222177"/>
            <a:chOff x="10296149" y="3026987"/>
            <a:chExt cx="709993" cy="222177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C169ED95-BB6F-3B60-DF5E-5103DA3C9FEA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4612203-911D-B956-A802-A8C9BB6FA211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C6BFE61-8EA3-B822-951E-D4B8D4CD210C}"/>
              </a:ext>
            </a:extLst>
          </p:cNvPr>
          <p:cNvGrpSpPr/>
          <p:nvPr/>
        </p:nvGrpSpPr>
        <p:grpSpPr>
          <a:xfrm>
            <a:off x="10099232" y="5581116"/>
            <a:ext cx="709993" cy="222177"/>
            <a:chOff x="10296149" y="3026987"/>
            <a:chExt cx="709993" cy="222177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713129B-C4A1-CB97-08A3-47AA392FAA6A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8ED9CBD-B124-3191-FB03-DDEE4FDE54BD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1758B05-63D3-552C-D6F2-7106F454904F}"/>
              </a:ext>
            </a:extLst>
          </p:cNvPr>
          <p:cNvGrpSpPr/>
          <p:nvPr/>
        </p:nvGrpSpPr>
        <p:grpSpPr>
          <a:xfrm>
            <a:off x="10107020" y="5959255"/>
            <a:ext cx="709993" cy="222177"/>
            <a:chOff x="10296149" y="3026987"/>
            <a:chExt cx="709993" cy="222177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E52AE190-E411-680D-E8D2-F91E6D604A57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40891B1-76A8-37C4-FC8B-ED2A65DC088D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2D6329F-887D-19E9-A137-D9A64F9D3B29}"/>
              </a:ext>
            </a:extLst>
          </p:cNvPr>
          <p:cNvGrpSpPr/>
          <p:nvPr/>
        </p:nvGrpSpPr>
        <p:grpSpPr>
          <a:xfrm>
            <a:off x="10095871" y="5214559"/>
            <a:ext cx="709993" cy="222177"/>
            <a:chOff x="10296149" y="3026987"/>
            <a:chExt cx="709993" cy="222177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32A6ACD9-55D9-6C49-CFFD-428429FA31F8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D41C4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97D18E2-2F20-AA69-4161-349DA15A0EDF}"/>
                </a:ext>
              </a:extLst>
            </p:cNvPr>
            <p:cNvSpPr txBox="1"/>
            <p:nvPr/>
          </p:nvSpPr>
          <p:spPr>
            <a:xfrm>
              <a:off x="10372866" y="3026987"/>
              <a:ext cx="556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F6204B"/>
                  </a:solidFill>
                </a:rPr>
                <a:t>Error    </a:t>
              </a:r>
              <a:endParaRPr lang="ko-KR" altLang="en-US" sz="800" dirty="0">
                <a:solidFill>
                  <a:srgbClr val="F6204B"/>
                </a:solidFill>
              </a:endParaRPr>
            </a:p>
          </p:txBody>
        </p:sp>
      </p:grpSp>
      <p:pic>
        <p:nvPicPr>
          <p:cNvPr id="91" name="Picture 2" descr="바로가기 - 다운로드 무료 아이콘">
            <a:extLst>
              <a:ext uri="{FF2B5EF4-FFF2-40B4-BE49-F238E27FC236}">
                <a16:creationId xmlns:a16="http://schemas.microsoft.com/office/drawing/2014/main" id="{D1349A07-F82A-1B66-F589-0FC4D4A8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56" y="3400441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바로가기 - 다운로드 무료 아이콘">
            <a:extLst>
              <a:ext uri="{FF2B5EF4-FFF2-40B4-BE49-F238E27FC236}">
                <a16:creationId xmlns:a16="http://schemas.microsoft.com/office/drawing/2014/main" id="{B83C61DD-16D0-ED55-B71A-16DD5F553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56" y="3769881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422C8CA-557C-875C-6B0C-24F948E7735B}"/>
              </a:ext>
            </a:extLst>
          </p:cNvPr>
          <p:cNvGrpSpPr/>
          <p:nvPr/>
        </p:nvGrpSpPr>
        <p:grpSpPr>
          <a:xfrm>
            <a:off x="10845000" y="2610013"/>
            <a:ext cx="709993" cy="222177"/>
            <a:chOff x="10296149" y="3026987"/>
            <a:chExt cx="709993" cy="222177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7363F7F2-B890-0AF3-2F38-87552A49DC7F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EEF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F9DCF90-3A3A-92B0-9A71-C498E42E2A94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79AC78"/>
                  </a:solidFill>
                </a:rPr>
                <a:t>Running</a:t>
              </a:r>
              <a:endParaRPr lang="ko-KR" altLang="en-US" sz="800" dirty="0">
                <a:solidFill>
                  <a:srgbClr val="79AC78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806DF6F0-977E-AB2D-326E-BBCAAEA16C82}"/>
              </a:ext>
            </a:extLst>
          </p:cNvPr>
          <p:cNvGrpSpPr/>
          <p:nvPr/>
        </p:nvGrpSpPr>
        <p:grpSpPr>
          <a:xfrm>
            <a:off x="10844765" y="3357475"/>
            <a:ext cx="709993" cy="222177"/>
            <a:chOff x="10296149" y="3026987"/>
            <a:chExt cx="709993" cy="222177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A2F8332A-D7FA-990D-5A30-7254ABC2E811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EE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3152906-7EC3-4862-8C05-8EB90E510800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33DF4231-03AE-F4EB-9820-FDD7F23F0A09}"/>
              </a:ext>
            </a:extLst>
          </p:cNvPr>
          <p:cNvGrpSpPr/>
          <p:nvPr/>
        </p:nvGrpSpPr>
        <p:grpSpPr>
          <a:xfrm>
            <a:off x="10844765" y="4096159"/>
            <a:ext cx="709993" cy="222177"/>
            <a:chOff x="10296149" y="3026987"/>
            <a:chExt cx="709993" cy="222177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58E3E0E3-2BD7-404C-D378-D22F577FF99C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FFF8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C6F9DB-191C-5617-50C6-25F98ADE7E31}"/>
                </a:ext>
              </a:extLst>
            </p:cNvPr>
            <p:cNvSpPr txBox="1"/>
            <p:nvPr/>
          </p:nvSpPr>
          <p:spPr>
            <a:xfrm>
              <a:off x="10405728" y="3026987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sz="800" dirty="0">
                  <a:solidFill>
                    <a:srgbClr val="F6AD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Saving</a:t>
              </a:r>
              <a:endParaRPr lang="ko-KR" altLang="en-US" sz="800" dirty="0">
                <a:solidFill>
                  <a:srgbClr val="F6AD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B8F2CAC4-A182-0D40-99E8-2824A45BC688}"/>
              </a:ext>
            </a:extLst>
          </p:cNvPr>
          <p:cNvGrpSpPr/>
          <p:nvPr/>
        </p:nvGrpSpPr>
        <p:grpSpPr>
          <a:xfrm>
            <a:off x="10844764" y="5214559"/>
            <a:ext cx="709993" cy="222177"/>
            <a:chOff x="10296149" y="3026987"/>
            <a:chExt cx="709993" cy="222177"/>
          </a:xfrm>
        </p:grpSpPr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DA099329-92EF-71D3-DB84-E040F5D73C3C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FFE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8B985BF-72CD-B9FA-EB7C-749F8063B773}"/>
                </a:ext>
              </a:extLst>
            </p:cNvPr>
            <p:cNvSpPr txBox="1"/>
            <p:nvPr/>
          </p:nvSpPr>
          <p:spPr>
            <a:xfrm>
              <a:off x="10372866" y="3026987"/>
              <a:ext cx="556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F6204B"/>
                  </a:solidFill>
                </a:rPr>
                <a:t>Error    </a:t>
              </a:r>
              <a:endParaRPr lang="ko-KR" altLang="en-US" sz="800" dirty="0">
                <a:solidFill>
                  <a:srgbClr val="F6204B"/>
                </a:solidFill>
              </a:endParaRPr>
            </a:p>
          </p:txBody>
        </p:sp>
      </p:grpSp>
      <p:pic>
        <p:nvPicPr>
          <p:cNvPr id="135" name="Picture 6" descr="Question Mark In Circle transparent PNG - StickPNG">
            <a:extLst>
              <a:ext uri="{FF2B5EF4-FFF2-40B4-BE49-F238E27FC236}">
                <a16:creationId xmlns:a16="http://schemas.microsoft.com/office/drawing/2014/main" id="{00B2B717-A7EC-A165-387A-2AFA0C693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202" y="5256694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C40CD1B-3179-B8D2-8AE9-CE046DFE6F82}"/>
              </a:ext>
            </a:extLst>
          </p:cNvPr>
          <p:cNvSpPr txBox="1"/>
          <p:nvPr/>
        </p:nvSpPr>
        <p:spPr>
          <a:xfrm>
            <a:off x="9741483" y="883049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err="1">
                <a:solidFill>
                  <a:schemeClr val="bg1">
                    <a:lumMod val="95000"/>
                  </a:schemeClr>
                </a:solidFill>
              </a:rPr>
              <a:t>유저명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EC47640-319C-9E25-FF01-A960B281E163}"/>
              </a:ext>
            </a:extLst>
          </p:cNvPr>
          <p:cNvSpPr txBox="1"/>
          <p:nvPr/>
        </p:nvSpPr>
        <p:spPr>
          <a:xfrm>
            <a:off x="10447813" y="90228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</a:rPr>
              <a:t>정보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FA28147-214C-6876-143A-DD20AB380719}"/>
              </a:ext>
            </a:extLst>
          </p:cNvPr>
          <p:cNvSpPr txBox="1"/>
          <p:nvPr/>
        </p:nvSpPr>
        <p:spPr>
          <a:xfrm>
            <a:off x="10973804" y="90228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</a:rPr>
              <a:t>로그아웃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70D72-A615-0F46-CEBB-7E75DE5FEF95}"/>
              </a:ext>
            </a:extLst>
          </p:cNvPr>
          <p:cNvSpPr/>
          <p:nvPr/>
        </p:nvSpPr>
        <p:spPr>
          <a:xfrm>
            <a:off x="559148" y="832010"/>
            <a:ext cx="160287" cy="351938"/>
          </a:xfrm>
          <a:prstGeom prst="rect">
            <a:avLst/>
          </a:prstGeom>
          <a:solidFill>
            <a:srgbClr val="3E47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5F23FC-151C-7E1A-8668-7D4812683D39}"/>
              </a:ext>
            </a:extLst>
          </p:cNvPr>
          <p:cNvSpPr/>
          <p:nvPr/>
        </p:nvSpPr>
        <p:spPr>
          <a:xfrm>
            <a:off x="1392989" y="832010"/>
            <a:ext cx="160287" cy="351938"/>
          </a:xfrm>
          <a:prstGeom prst="rect">
            <a:avLst/>
          </a:prstGeom>
          <a:solidFill>
            <a:srgbClr val="3E47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4ADF7D-771C-DA68-40E4-5B53C5A479C0}"/>
              </a:ext>
            </a:extLst>
          </p:cNvPr>
          <p:cNvSpPr/>
          <p:nvPr/>
        </p:nvSpPr>
        <p:spPr>
          <a:xfrm>
            <a:off x="559148" y="1670558"/>
            <a:ext cx="994128" cy="653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1CAA93-570F-C356-DCCC-3F95656BFB5D}"/>
              </a:ext>
            </a:extLst>
          </p:cNvPr>
          <p:cNvSpPr txBox="1"/>
          <p:nvPr/>
        </p:nvSpPr>
        <p:spPr>
          <a:xfrm>
            <a:off x="606438" y="1674959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C26075"/>
                </a:solidFill>
              </a:rPr>
              <a:t>메일 </a:t>
            </a:r>
            <a:r>
              <a:rPr lang="en-US" altLang="ko-KR" sz="800" dirty="0">
                <a:solidFill>
                  <a:srgbClr val="C26075"/>
                </a:solidFill>
              </a:rPr>
              <a:t>Compliance </a:t>
            </a:r>
          </a:p>
          <a:p>
            <a:pPr algn="r"/>
            <a:r>
              <a:rPr lang="en-US" altLang="ko-KR" sz="800" dirty="0">
                <a:solidFill>
                  <a:srgbClr val="C26075"/>
                </a:solidFill>
              </a:rPr>
              <a:t> </a:t>
            </a:r>
            <a:r>
              <a:rPr lang="ko-KR" altLang="en-US" sz="800" dirty="0">
                <a:solidFill>
                  <a:srgbClr val="C26075"/>
                </a:solidFill>
              </a:rPr>
              <a:t>점검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2CA67E7-F0D2-0A48-C347-41A8A0CCD6EF}"/>
              </a:ext>
            </a:extLst>
          </p:cNvPr>
          <p:cNvSpPr txBox="1"/>
          <p:nvPr/>
        </p:nvSpPr>
        <p:spPr>
          <a:xfrm>
            <a:off x="970630" y="2050573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373A40"/>
                </a:solidFill>
              </a:rPr>
              <a:t>PIE </a:t>
            </a:r>
            <a:r>
              <a:rPr lang="ko-KR" altLang="en-US" sz="900" dirty="0" err="1">
                <a:solidFill>
                  <a:srgbClr val="373A40"/>
                </a:solidFill>
              </a:rPr>
              <a:t>챗봇</a:t>
            </a:r>
            <a:endParaRPr lang="ko-KR" altLang="en-US" sz="900" dirty="0">
              <a:solidFill>
                <a:srgbClr val="373A4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A99982F-939F-EE1B-84E2-BC770381DAB5}"/>
              </a:ext>
            </a:extLst>
          </p:cNvPr>
          <p:cNvCxnSpPr/>
          <p:nvPr/>
        </p:nvCxnSpPr>
        <p:spPr>
          <a:xfrm>
            <a:off x="661151" y="2027474"/>
            <a:ext cx="8108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B013BF-005D-99C6-F1FC-110A81E5DBC1}"/>
              </a:ext>
            </a:extLst>
          </p:cNvPr>
          <p:cNvSpPr txBox="1"/>
          <p:nvPr/>
        </p:nvSpPr>
        <p:spPr>
          <a:xfrm>
            <a:off x="1282628" y="2455953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2">
                    <a:lumMod val="75000"/>
                  </a:schemeClr>
                </a:solidFill>
              </a:rPr>
              <a:t>▶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BD85E7-D3C8-26B9-4978-49541660B9E0}"/>
              </a:ext>
            </a:extLst>
          </p:cNvPr>
          <p:cNvSpPr txBox="1"/>
          <p:nvPr/>
        </p:nvSpPr>
        <p:spPr>
          <a:xfrm rot="5400000">
            <a:off x="1322240" y="1461081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</a:rPr>
              <a:t>▶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F7297C-7DE9-9BB0-4B96-245FB5F807E2}"/>
              </a:ext>
            </a:extLst>
          </p:cNvPr>
          <p:cNvSpPr txBox="1"/>
          <p:nvPr/>
        </p:nvSpPr>
        <p:spPr>
          <a:xfrm>
            <a:off x="1784325" y="1385434"/>
            <a:ext cx="17604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LLM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Service  &gt;  </a:t>
            </a:r>
            <a:r>
              <a:rPr lang="ko-KR" altLang="en-US" sz="700" dirty="0">
                <a:solidFill>
                  <a:srgbClr val="C26075"/>
                </a:solidFill>
              </a:rPr>
              <a:t>메일 </a:t>
            </a:r>
            <a:r>
              <a:rPr lang="en-US" altLang="ko-KR" sz="700" dirty="0">
                <a:solidFill>
                  <a:srgbClr val="C26075"/>
                </a:solidFill>
              </a:rPr>
              <a:t>Compliance </a:t>
            </a:r>
            <a:r>
              <a:rPr lang="ko-KR" altLang="en-US" sz="700" dirty="0">
                <a:solidFill>
                  <a:srgbClr val="C26075"/>
                </a:solidFill>
              </a:rPr>
              <a:t>점검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1EF36-927D-696A-B6D8-341D8F65901B}"/>
              </a:ext>
            </a:extLst>
          </p:cNvPr>
          <p:cNvSpPr txBox="1"/>
          <p:nvPr/>
        </p:nvSpPr>
        <p:spPr>
          <a:xfrm>
            <a:off x="1775013" y="1761157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메일</a:t>
            </a:r>
            <a:r>
              <a:rPr lang="en-US" altLang="ko-KR" sz="1400" dirty="0"/>
              <a:t> Compliance </a:t>
            </a:r>
            <a:r>
              <a:rPr lang="ko-KR" altLang="en-US" sz="1400" dirty="0"/>
              <a:t>점검</a:t>
            </a:r>
          </a:p>
        </p:txBody>
      </p:sp>
    </p:spTree>
    <p:extLst>
      <p:ext uri="{BB962C8B-B14F-4D97-AF65-F5344CB8AC3E}">
        <p14:creationId xmlns:p14="http://schemas.microsoft.com/office/powerpoint/2010/main" val="290129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8C06F-48A6-1342-9451-71783AB65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C273EE5F-A5D6-1D3D-2606-71755BB0A829}"/>
              </a:ext>
            </a:extLst>
          </p:cNvPr>
          <p:cNvSpPr/>
          <p:nvPr/>
        </p:nvSpPr>
        <p:spPr>
          <a:xfrm>
            <a:off x="538569" y="849048"/>
            <a:ext cx="11055003" cy="588877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F74FD1-3364-D6C4-D413-4BEBB135E7D6}"/>
              </a:ext>
            </a:extLst>
          </p:cNvPr>
          <p:cNvSpPr/>
          <p:nvPr/>
        </p:nvSpPr>
        <p:spPr>
          <a:xfrm>
            <a:off x="2060535" y="2547133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CAAB947-C4BD-51E9-46E0-03C76E147B93}"/>
              </a:ext>
            </a:extLst>
          </p:cNvPr>
          <p:cNvSpPr/>
          <p:nvPr/>
        </p:nvSpPr>
        <p:spPr>
          <a:xfrm>
            <a:off x="2060535" y="3294414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DDAC559-351D-7A02-0A86-7BA37CB9C7C4}"/>
              </a:ext>
            </a:extLst>
          </p:cNvPr>
          <p:cNvSpPr/>
          <p:nvPr/>
        </p:nvSpPr>
        <p:spPr>
          <a:xfrm>
            <a:off x="2060535" y="4036861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7316D0-9F2E-49B1-5037-9BDCC706FEDE}"/>
              </a:ext>
            </a:extLst>
          </p:cNvPr>
          <p:cNvSpPr/>
          <p:nvPr/>
        </p:nvSpPr>
        <p:spPr>
          <a:xfrm>
            <a:off x="2060535" y="4777433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3B944B-EBB2-73B2-8AE7-A3A700F172F3}"/>
              </a:ext>
            </a:extLst>
          </p:cNvPr>
          <p:cNvSpPr/>
          <p:nvPr/>
        </p:nvSpPr>
        <p:spPr>
          <a:xfrm>
            <a:off x="2060535" y="5509847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EEEADA-F37E-33D0-0AC3-01EC8D712803}"/>
              </a:ext>
            </a:extLst>
          </p:cNvPr>
          <p:cNvSpPr/>
          <p:nvPr/>
        </p:nvSpPr>
        <p:spPr>
          <a:xfrm>
            <a:off x="563911" y="839207"/>
            <a:ext cx="11062017" cy="337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2157FBC-55AD-954D-43DB-D4B1EC25D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5" y="310001"/>
            <a:ext cx="11055003" cy="322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b="1" dirty="0"/>
              <a:t>대시보드</a:t>
            </a:r>
            <a:r>
              <a:rPr lang="en-US" altLang="ko-KR" b="1" dirty="0"/>
              <a:t>(</a:t>
            </a:r>
            <a:r>
              <a:rPr lang="ko-KR" altLang="en-US" b="1" dirty="0" err="1"/>
              <a:t>메인화면</a:t>
            </a:r>
            <a:r>
              <a:rPr lang="en-US" altLang="ko-KR" b="1" dirty="0"/>
              <a:t>) – 2 </a:t>
            </a:r>
            <a:r>
              <a:rPr lang="ko-KR" altLang="en-US" b="1" dirty="0"/>
              <a:t>라이트 모드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1B3ABE85-D156-35AA-4B2E-C32A308208A1}"/>
              </a:ext>
            </a:extLst>
          </p:cNvPr>
          <p:cNvSpPr txBox="1">
            <a:spLocks/>
          </p:cNvSpPr>
          <p:nvPr/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>
                <a:latin typeface="Berlin Sans FB Demi" panose="020E0802020502020306" pitchFamily="34" charset="0"/>
              </a:rPr>
              <a:t>03.</a:t>
            </a:r>
            <a:endParaRPr lang="ko-KR" altLang="en-US" sz="2400" dirty="0">
              <a:latin typeface="Berlin Sans FB Demi" panose="020E0802020502020306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FDC906-BBCB-46D2-4D60-9F27477E85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4" b="3770"/>
          <a:stretch/>
        </p:blipFill>
        <p:spPr>
          <a:xfrm>
            <a:off x="710256" y="831122"/>
            <a:ext cx="699662" cy="3575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3C32D68-54FA-EF0C-56B5-A5F97D7DF3A3}"/>
              </a:ext>
            </a:extLst>
          </p:cNvPr>
          <p:cNvSpPr txBox="1"/>
          <p:nvPr/>
        </p:nvSpPr>
        <p:spPr>
          <a:xfrm>
            <a:off x="609581" y="1437979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C26075"/>
                </a:solidFill>
              </a:rPr>
              <a:t>LLM Service</a:t>
            </a:r>
            <a:endParaRPr lang="ko-KR" altLang="en-US" sz="1000" b="1" dirty="0">
              <a:solidFill>
                <a:srgbClr val="C2607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1E3392-8A21-EFF2-9D7A-848700461CA1}"/>
              </a:ext>
            </a:extLst>
          </p:cNvPr>
          <p:cNvSpPr txBox="1"/>
          <p:nvPr/>
        </p:nvSpPr>
        <p:spPr>
          <a:xfrm>
            <a:off x="696384" y="1956831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</a:rPr>
              <a:t>LLM Ops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348CBD5B-2509-2CA8-98C0-D96DF02D92DC}"/>
              </a:ext>
            </a:extLst>
          </p:cNvPr>
          <p:cNvGraphicFramePr>
            <a:graphicFrameLocks noGrp="1"/>
          </p:cNvGraphicFramePr>
          <p:nvPr/>
        </p:nvGraphicFramePr>
        <p:xfrm>
          <a:off x="2060536" y="2248394"/>
          <a:ext cx="9125122" cy="399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741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1801956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  <a:gridCol w="1657799">
                  <a:extLst>
                    <a:ext uri="{9D8B030D-6E8A-4147-A177-3AD203B41FA5}">
                      <a16:colId xmlns:a16="http://schemas.microsoft.com/office/drawing/2014/main" val="1012697364"/>
                    </a:ext>
                  </a:extLst>
                </a:gridCol>
                <a:gridCol w="1153252">
                  <a:extLst>
                    <a:ext uri="{9D8B030D-6E8A-4147-A177-3AD203B41FA5}">
                      <a16:colId xmlns:a16="http://schemas.microsoft.com/office/drawing/2014/main" val="2875205785"/>
                    </a:ext>
                  </a:extLst>
                </a:gridCol>
                <a:gridCol w="1533024">
                  <a:extLst>
                    <a:ext uri="{9D8B030D-6E8A-4147-A177-3AD203B41FA5}">
                      <a16:colId xmlns:a16="http://schemas.microsoft.com/office/drawing/2014/main" val="3721452879"/>
                    </a:ext>
                  </a:extLst>
                </a:gridCol>
                <a:gridCol w="1494259">
                  <a:extLst>
                    <a:ext uri="{9D8B030D-6E8A-4147-A177-3AD203B41FA5}">
                      <a16:colId xmlns:a16="http://schemas.microsoft.com/office/drawing/2014/main" val="845777986"/>
                    </a:ext>
                  </a:extLst>
                </a:gridCol>
                <a:gridCol w="1009091">
                  <a:extLst>
                    <a:ext uri="{9D8B030D-6E8A-4147-A177-3AD203B41FA5}">
                      <a16:colId xmlns:a16="http://schemas.microsoft.com/office/drawing/2014/main" val="681007977"/>
                    </a:ext>
                  </a:extLst>
                </a:gridCol>
              </a:tblGrid>
              <a:tr h="28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Time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Model / Data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Evaluation Result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Risk Mails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Result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File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Status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2024-08-23 14:54:11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2024-08-22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2024-08-21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Gemini-1.5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C26075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평가하기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821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2024-08-20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Lamma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C26075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평가하기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901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B2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2024-08-19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u="none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2024-08-18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130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1024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2024-08-17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Claude-3.0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75%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850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2024-08-16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2024-08-15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80%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890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2024-08-14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70%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pic>
        <p:nvPicPr>
          <p:cNvPr id="38" name="Picture 4" descr="다운로드 - 무료 ui개 아이콘">
            <a:extLst>
              <a:ext uri="{FF2B5EF4-FFF2-40B4-BE49-F238E27FC236}">
                <a16:creationId xmlns:a16="http://schemas.microsoft.com/office/drawing/2014/main" id="{FB74EFE3-1566-8E14-1507-3CFCB3F82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599728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다운로드 - 무료 ui개 아이콘">
            <a:extLst>
              <a:ext uri="{FF2B5EF4-FFF2-40B4-BE49-F238E27FC236}">
                <a16:creationId xmlns:a16="http://schemas.microsoft.com/office/drawing/2014/main" id="{78A00D4F-D950-698B-E23A-907B2C30E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484899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다운로드 - 무료 ui개 아이콘">
            <a:extLst>
              <a:ext uri="{FF2B5EF4-FFF2-40B4-BE49-F238E27FC236}">
                <a16:creationId xmlns:a16="http://schemas.microsoft.com/office/drawing/2014/main" id="{AF20BBF0-28A6-EC09-E3EC-7F4A14E66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561484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다운로드 - 무료 ui개 아이콘">
            <a:extLst>
              <a:ext uri="{FF2B5EF4-FFF2-40B4-BE49-F238E27FC236}">
                <a16:creationId xmlns:a16="http://schemas.microsoft.com/office/drawing/2014/main" id="{DAF9D5A6-5442-9910-CC83-2C523B67F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4497716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다운로드 - 무료 ui개 아이콘">
            <a:extLst>
              <a:ext uri="{FF2B5EF4-FFF2-40B4-BE49-F238E27FC236}">
                <a16:creationId xmlns:a16="http://schemas.microsoft.com/office/drawing/2014/main" id="{C39772ED-7442-71BA-AC00-92C8867F6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3392836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다운로드 - 무료 ui개 아이콘">
            <a:extLst>
              <a:ext uri="{FF2B5EF4-FFF2-40B4-BE49-F238E27FC236}">
                <a16:creationId xmlns:a16="http://schemas.microsoft.com/office/drawing/2014/main" id="{88F18355-8EFE-DB99-B01D-E19254343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3743034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Question Mark In Circle transparent PNG - StickPNG">
            <a:extLst>
              <a:ext uri="{FF2B5EF4-FFF2-40B4-BE49-F238E27FC236}">
                <a16:creationId xmlns:a16="http://schemas.microsoft.com/office/drawing/2014/main" id="{F7C9AFF7-E248-6823-777E-47980985C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926" y="5261713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CF4B0AF5-2E48-4B9F-F0A5-18AAE4AB6C0E}"/>
              </a:ext>
            </a:extLst>
          </p:cNvPr>
          <p:cNvGrpSpPr/>
          <p:nvPr/>
        </p:nvGrpSpPr>
        <p:grpSpPr>
          <a:xfrm>
            <a:off x="10096107" y="2610013"/>
            <a:ext cx="709993" cy="222177"/>
            <a:chOff x="10296149" y="3026987"/>
            <a:chExt cx="709993" cy="222177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6BBCB432-B2FF-050B-EF47-3FEB82F83042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3156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4AEA3CD-6863-C90A-763C-A48596B247B5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698474"/>
                  </a:solidFill>
                </a:rPr>
                <a:t>Running</a:t>
              </a:r>
              <a:endParaRPr lang="ko-KR" altLang="en-US" sz="800" dirty="0">
                <a:solidFill>
                  <a:srgbClr val="698474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5A3DCF2-029C-DF7D-2B17-1CF914A4A2E1}"/>
              </a:ext>
            </a:extLst>
          </p:cNvPr>
          <p:cNvGrpSpPr/>
          <p:nvPr/>
        </p:nvGrpSpPr>
        <p:grpSpPr>
          <a:xfrm>
            <a:off x="10101276" y="2994883"/>
            <a:ext cx="709993" cy="222177"/>
            <a:chOff x="10296149" y="3026987"/>
            <a:chExt cx="709993" cy="22217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01535181-053C-CDC6-45C8-909847D4A84E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3156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A229B5C-253F-7B3B-A120-93D340463705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698474"/>
                  </a:solidFill>
                </a:rPr>
                <a:t>Running</a:t>
              </a:r>
              <a:endParaRPr lang="ko-KR" altLang="en-US" sz="800" dirty="0">
                <a:solidFill>
                  <a:srgbClr val="698474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CEB026E-911C-0679-869A-CF2907E6A540}"/>
              </a:ext>
            </a:extLst>
          </p:cNvPr>
          <p:cNvGrpSpPr/>
          <p:nvPr/>
        </p:nvGrpSpPr>
        <p:grpSpPr>
          <a:xfrm>
            <a:off x="10095872" y="3357475"/>
            <a:ext cx="709993" cy="222177"/>
            <a:chOff x="10296149" y="3026987"/>
            <a:chExt cx="709993" cy="222177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99F483E2-4B8A-C2FE-3B46-D7280C20C2DB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EDEEFC4-C3E1-6D0C-AA1B-904535987FA9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C56CC97-0E61-A013-ACA3-792C79EE025B}"/>
              </a:ext>
            </a:extLst>
          </p:cNvPr>
          <p:cNvGrpSpPr/>
          <p:nvPr/>
        </p:nvGrpSpPr>
        <p:grpSpPr>
          <a:xfrm>
            <a:off x="10095872" y="4096159"/>
            <a:ext cx="709993" cy="222177"/>
            <a:chOff x="10296149" y="3026987"/>
            <a:chExt cx="709993" cy="222177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C926B535-CB24-6B93-24F2-BFE189530E1A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EC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DC6E7A-F1E2-7E4D-5C1A-F50C73786F75}"/>
                </a:ext>
              </a:extLst>
            </p:cNvPr>
            <p:cNvSpPr txBox="1"/>
            <p:nvPr/>
          </p:nvSpPr>
          <p:spPr>
            <a:xfrm>
              <a:off x="10405728" y="3026987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sz="800" dirty="0">
                  <a:solidFill>
                    <a:srgbClr val="F6AD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Saving</a:t>
              </a:r>
              <a:endParaRPr lang="ko-KR" altLang="en-US" sz="800" dirty="0">
                <a:solidFill>
                  <a:srgbClr val="F6AD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62E95EC-3423-C680-4A52-288F31AAA5FF}"/>
              </a:ext>
            </a:extLst>
          </p:cNvPr>
          <p:cNvGrpSpPr/>
          <p:nvPr/>
        </p:nvGrpSpPr>
        <p:grpSpPr>
          <a:xfrm>
            <a:off x="10095872" y="3740345"/>
            <a:ext cx="709993" cy="222177"/>
            <a:chOff x="10296149" y="3026987"/>
            <a:chExt cx="709993" cy="222177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183BFB7B-4DAB-D855-9FCC-26544FF469B2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F08516E-087C-ACAE-0B4F-2E3BAD8DB76F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0380E47-8A5A-93C7-CC2C-605DA4D13584}"/>
              </a:ext>
            </a:extLst>
          </p:cNvPr>
          <p:cNvGrpSpPr/>
          <p:nvPr/>
        </p:nvGrpSpPr>
        <p:grpSpPr>
          <a:xfrm>
            <a:off x="10095872" y="4473532"/>
            <a:ext cx="709993" cy="222177"/>
            <a:chOff x="10296149" y="3026987"/>
            <a:chExt cx="709993" cy="222177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BADF3E09-3A50-C9C0-FF94-ADC8FCF62CD7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E1F29BB-11D8-DE0A-1EA2-33E2B08FDFA9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E4EBC21-B683-46B5-B170-41BC08E68897}"/>
              </a:ext>
            </a:extLst>
          </p:cNvPr>
          <p:cNvGrpSpPr/>
          <p:nvPr/>
        </p:nvGrpSpPr>
        <p:grpSpPr>
          <a:xfrm>
            <a:off x="10103660" y="4851671"/>
            <a:ext cx="709993" cy="222177"/>
            <a:chOff x="10296149" y="3026987"/>
            <a:chExt cx="709993" cy="222177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3D953756-8A20-1448-F5EB-9EAB6ABAB0D4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25BD6E0-4F0C-6C1A-3C61-4AB95D03D137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6427EE5-E994-6B40-AE5A-F6B1A0499702}"/>
              </a:ext>
            </a:extLst>
          </p:cNvPr>
          <p:cNvGrpSpPr/>
          <p:nvPr/>
        </p:nvGrpSpPr>
        <p:grpSpPr>
          <a:xfrm>
            <a:off x="10099232" y="5581116"/>
            <a:ext cx="709993" cy="222177"/>
            <a:chOff x="10296149" y="3026987"/>
            <a:chExt cx="709993" cy="222177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763DFA1B-E0E1-2EED-5C92-D8401DD4A24A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F59EE3C-0DAD-91D2-4E29-25039A1CA766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65457B7-D3C3-776F-9DD3-85361A6F0124}"/>
              </a:ext>
            </a:extLst>
          </p:cNvPr>
          <p:cNvGrpSpPr/>
          <p:nvPr/>
        </p:nvGrpSpPr>
        <p:grpSpPr>
          <a:xfrm>
            <a:off x="10107020" y="5959255"/>
            <a:ext cx="709993" cy="222177"/>
            <a:chOff x="10296149" y="3026987"/>
            <a:chExt cx="709993" cy="222177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C660F4E1-8A38-A32F-AC11-D25189B2703C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BFC9AB1-43CD-63A7-66EF-36C5E28F5F02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A266585-A82D-0DC6-FE57-7E1554BBC287}"/>
              </a:ext>
            </a:extLst>
          </p:cNvPr>
          <p:cNvGrpSpPr/>
          <p:nvPr/>
        </p:nvGrpSpPr>
        <p:grpSpPr>
          <a:xfrm>
            <a:off x="10095871" y="5214559"/>
            <a:ext cx="709993" cy="222177"/>
            <a:chOff x="10296149" y="3026987"/>
            <a:chExt cx="709993" cy="222177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E177E331-5BA6-6003-71D2-C4696D08950F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D41C4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654515D-069D-10E5-5134-1CDE8BD30E12}"/>
                </a:ext>
              </a:extLst>
            </p:cNvPr>
            <p:cNvSpPr txBox="1"/>
            <p:nvPr/>
          </p:nvSpPr>
          <p:spPr>
            <a:xfrm>
              <a:off x="10372866" y="3026987"/>
              <a:ext cx="556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F6204B"/>
                  </a:solidFill>
                </a:rPr>
                <a:t>Error    </a:t>
              </a:r>
              <a:endParaRPr lang="ko-KR" altLang="en-US" sz="800" dirty="0">
                <a:solidFill>
                  <a:srgbClr val="F6204B"/>
                </a:solidFill>
              </a:endParaRPr>
            </a:p>
          </p:txBody>
        </p:sp>
      </p:grpSp>
      <p:pic>
        <p:nvPicPr>
          <p:cNvPr id="91" name="Picture 2" descr="바로가기 - 다운로드 무료 아이콘">
            <a:extLst>
              <a:ext uri="{FF2B5EF4-FFF2-40B4-BE49-F238E27FC236}">
                <a16:creationId xmlns:a16="http://schemas.microsoft.com/office/drawing/2014/main" id="{59564969-EDFA-4539-1112-543719F4E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56" y="3400441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바로가기 - 다운로드 무료 아이콘">
            <a:extLst>
              <a:ext uri="{FF2B5EF4-FFF2-40B4-BE49-F238E27FC236}">
                <a16:creationId xmlns:a16="http://schemas.microsoft.com/office/drawing/2014/main" id="{CA80292F-B28B-788A-7025-17ADDE9A2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56" y="3769881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C146F5C-9ABC-11CA-0BEC-DCC5CAFBBFBC}"/>
              </a:ext>
            </a:extLst>
          </p:cNvPr>
          <p:cNvCxnSpPr>
            <a:cxnSpLocks/>
          </p:cNvCxnSpPr>
          <p:nvPr/>
        </p:nvCxnSpPr>
        <p:spPr>
          <a:xfrm>
            <a:off x="576422" y="1186328"/>
            <a:ext cx="1104474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A1A8875-8422-5727-302A-5B3A23989B53}"/>
              </a:ext>
            </a:extLst>
          </p:cNvPr>
          <p:cNvGrpSpPr/>
          <p:nvPr/>
        </p:nvGrpSpPr>
        <p:grpSpPr>
          <a:xfrm>
            <a:off x="10845000" y="2610013"/>
            <a:ext cx="709993" cy="222177"/>
            <a:chOff x="10296149" y="3026987"/>
            <a:chExt cx="709993" cy="222177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CE8E41D3-4C16-B28D-A8A1-D19D945D8F72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EEF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E985586-51C4-50C6-365C-120D18BF4F12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79AC78"/>
                  </a:solidFill>
                </a:rPr>
                <a:t>Running</a:t>
              </a:r>
              <a:endParaRPr lang="ko-KR" altLang="en-US" sz="800" dirty="0">
                <a:solidFill>
                  <a:srgbClr val="79AC78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500C97-9F17-C8A4-1A60-6D629AD007AA}"/>
              </a:ext>
            </a:extLst>
          </p:cNvPr>
          <p:cNvGrpSpPr/>
          <p:nvPr/>
        </p:nvGrpSpPr>
        <p:grpSpPr>
          <a:xfrm>
            <a:off x="10844765" y="3357475"/>
            <a:ext cx="709993" cy="222177"/>
            <a:chOff x="10296149" y="3026987"/>
            <a:chExt cx="709993" cy="222177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7C6DB10F-B8DC-7E8A-A3D1-F9B7DA0DB323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EE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6527F92-050B-F0BD-B46B-3103A827BCED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98A19B1F-6FD6-FA15-EEF4-A0122C1E0E0E}"/>
              </a:ext>
            </a:extLst>
          </p:cNvPr>
          <p:cNvGrpSpPr/>
          <p:nvPr/>
        </p:nvGrpSpPr>
        <p:grpSpPr>
          <a:xfrm>
            <a:off x="10844765" y="4096159"/>
            <a:ext cx="709993" cy="222177"/>
            <a:chOff x="10296149" y="3026987"/>
            <a:chExt cx="709993" cy="222177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9C304795-67F9-3187-CC9E-AB9C79D77493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FFF8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1D5047D-D4F8-490B-AE68-E62611907DEE}"/>
                </a:ext>
              </a:extLst>
            </p:cNvPr>
            <p:cNvSpPr txBox="1"/>
            <p:nvPr/>
          </p:nvSpPr>
          <p:spPr>
            <a:xfrm>
              <a:off x="10405728" y="3026987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sz="800" dirty="0">
                  <a:solidFill>
                    <a:srgbClr val="F6AD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Saving</a:t>
              </a:r>
              <a:endParaRPr lang="ko-KR" altLang="en-US" sz="800" dirty="0">
                <a:solidFill>
                  <a:srgbClr val="F6AD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9739426D-CBA7-646B-2B49-1E765C898362}"/>
              </a:ext>
            </a:extLst>
          </p:cNvPr>
          <p:cNvGrpSpPr/>
          <p:nvPr/>
        </p:nvGrpSpPr>
        <p:grpSpPr>
          <a:xfrm>
            <a:off x="10844764" y="5214559"/>
            <a:ext cx="709993" cy="222177"/>
            <a:chOff x="10296149" y="3026987"/>
            <a:chExt cx="709993" cy="222177"/>
          </a:xfrm>
        </p:grpSpPr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B447BF8E-4436-1018-76FE-3D46FB9F185B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FFE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498E6C1-3A6F-5D09-13FB-77A7052B8142}"/>
                </a:ext>
              </a:extLst>
            </p:cNvPr>
            <p:cNvSpPr txBox="1"/>
            <p:nvPr/>
          </p:nvSpPr>
          <p:spPr>
            <a:xfrm>
              <a:off x="10372866" y="3026987"/>
              <a:ext cx="556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F6204B"/>
                  </a:solidFill>
                </a:rPr>
                <a:t>Error    </a:t>
              </a:r>
              <a:endParaRPr lang="ko-KR" altLang="en-US" sz="800" dirty="0">
                <a:solidFill>
                  <a:srgbClr val="F6204B"/>
                </a:solidFill>
              </a:endParaRPr>
            </a:p>
          </p:txBody>
        </p:sp>
      </p:grpSp>
      <p:pic>
        <p:nvPicPr>
          <p:cNvPr id="135" name="Picture 6" descr="Question Mark In Circle transparent PNG - StickPNG">
            <a:extLst>
              <a:ext uri="{FF2B5EF4-FFF2-40B4-BE49-F238E27FC236}">
                <a16:creationId xmlns:a16="http://schemas.microsoft.com/office/drawing/2014/main" id="{1C457908-2800-2AF7-F543-B3B3BFCD1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202" y="5256694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5D82A247-3CA3-44CA-B4A0-D1FE67C5C8BD}"/>
              </a:ext>
            </a:extLst>
          </p:cNvPr>
          <p:cNvSpPr txBox="1"/>
          <p:nvPr/>
        </p:nvSpPr>
        <p:spPr>
          <a:xfrm>
            <a:off x="9741483" y="89854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유저명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1B3A92E-BEE8-D007-62F2-07E42C5A52B5}"/>
              </a:ext>
            </a:extLst>
          </p:cNvPr>
          <p:cNvSpPr txBox="1"/>
          <p:nvPr/>
        </p:nvSpPr>
        <p:spPr>
          <a:xfrm>
            <a:off x="10447813" y="92219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정보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AAF42D4-B841-E78F-C211-964EF3440A1E}"/>
              </a:ext>
            </a:extLst>
          </p:cNvPr>
          <p:cNvSpPr txBox="1"/>
          <p:nvPr/>
        </p:nvSpPr>
        <p:spPr>
          <a:xfrm>
            <a:off x="10973804" y="9221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로그아웃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0074B84-03E5-A5C5-9ABE-4A3EEAE68331}"/>
              </a:ext>
            </a:extLst>
          </p:cNvPr>
          <p:cNvCxnSpPr/>
          <p:nvPr/>
        </p:nvCxnSpPr>
        <p:spPr>
          <a:xfrm>
            <a:off x="1553276" y="1188709"/>
            <a:ext cx="0" cy="55311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01AF7B-3CD8-4669-ED35-2497A2A95E23}"/>
              </a:ext>
            </a:extLst>
          </p:cNvPr>
          <p:cNvSpPr/>
          <p:nvPr/>
        </p:nvSpPr>
        <p:spPr>
          <a:xfrm>
            <a:off x="559148" y="832010"/>
            <a:ext cx="160287" cy="351938"/>
          </a:xfrm>
          <a:prstGeom prst="rect">
            <a:avLst/>
          </a:prstGeom>
          <a:solidFill>
            <a:srgbClr val="3E47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806E0E-54D9-0578-EF71-8C51917E9A99}"/>
              </a:ext>
            </a:extLst>
          </p:cNvPr>
          <p:cNvSpPr/>
          <p:nvPr/>
        </p:nvSpPr>
        <p:spPr>
          <a:xfrm>
            <a:off x="1392989" y="832010"/>
            <a:ext cx="160287" cy="351938"/>
          </a:xfrm>
          <a:prstGeom prst="rect">
            <a:avLst/>
          </a:prstGeom>
          <a:solidFill>
            <a:srgbClr val="3E47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3E2798A-9EFB-85B5-FFFD-060A39CC6A69}"/>
              </a:ext>
            </a:extLst>
          </p:cNvPr>
          <p:cNvSpPr txBox="1"/>
          <p:nvPr/>
        </p:nvSpPr>
        <p:spPr>
          <a:xfrm>
            <a:off x="1670983" y="901341"/>
            <a:ext cx="1214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메일 </a:t>
            </a:r>
            <a:r>
              <a:rPr lang="en-US" altLang="ko-KR" sz="800" dirty="0"/>
              <a:t>Compliance </a:t>
            </a:r>
            <a:r>
              <a:rPr lang="ko-KR" altLang="en-US" sz="800" dirty="0"/>
              <a:t>점검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CCC43E5-F73C-C132-709E-682ED3A23B6D}"/>
              </a:ext>
            </a:extLst>
          </p:cNvPr>
          <p:cNvSpPr txBox="1"/>
          <p:nvPr/>
        </p:nvSpPr>
        <p:spPr>
          <a:xfrm>
            <a:off x="2934285" y="901341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PIE </a:t>
            </a:r>
            <a:r>
              <a:rPr lang="ko-KR" altLang="en-US" sz="900" dirty="0" err="1">
                <a:solidFill>
                  <a:schemeClr val="bg2">
                    <a:lumMod val="50000"/>
                  </a:schemeClr>
                </a:solidFill>
              </a:rPr>
              <a:t>챗봇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15339F2-70FB-A53C-DBDD-422F7209B2E4}"/>
              </a:ext>
            </a:extLst>
          </p:cNvPr>
          <p:cNvSpPr/>
          <p:nvPr/>
        </p:nvSpPr>
        <p:spPr>
          <a:xfrm>
            <a:off x="9953116" y="1868552"/>
            <a:ext cx="1221320" cy="235574"/>
          </a:xfrm>
          <a:prstGeom prst="roundRect">
            <a:avLst>
              <a:gd name="adj" fmla="val 21552"/>
            </a:avLst>
          </a:prstGeom>
          <a:solidFill>
            <a:srgbClr val="C260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0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점검 생성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516F96-84B8-D37F-0901-654C52907F7C}"/>
              </a:ext>
            </a:extLst>
          </p:cNvPr>
          <p:cNvCxnSpPr/>
          <p:nvPr/>
        </p:nvCxnSpPr>
        <p:spPr>
          <a:xfrm>
            <a:off x="1691848" y="1171642"/>
            <a:ext cx="1160865" cy="0"/>
          </a:xfrm>
          <a:prstGeom prst="line">
            <a:avLst/>
          </a:prstGeom>
          <a:ln w="28575">
            <a:solidFill>
              <a:srgbClr val="C2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677EC9-7A43-2C46-C7FC-08F2EFFB68C9}"/>
              </a:ext>
            </a:extLst>
          </p:cNvPr>
          <p:cNvSpPr txBox="1"/>
          <p:nvPr/>
        </p:nvSpPr>
        <p:spPr>
          <a:xfrm>
            <a:off x="1775013" y="1761157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메일</a:t>
            </a:r>
            <a:r>
              <a:rPr lang="en-US" altLang="ko-KR" sz="1400" dirty="0"/>
              <a:t> Compliance </a:t>
            </a:r>
            <a:r>
              <a:rPr lang="ko-KR" altLang="en-US" sz="1400" dirty="0"/>
              <a:t>점검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ECF42-BC40-74B7-C9B3-C4F948787CD2}"/>
              </a:ext>
            </a:extLst>
          </p:cNvPr>
          <p:cNvSpPr txBox="1"/>
          <p:nvPr/>
        </p:nvSpPr>
        <p:spPr>
          <a:xfrm>
            <a:off x="1784325" y="1385434"/>
            <a:ext cx="17604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LLM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Service  &gt;  </a:t>
            </a:r>
            <a:r>
              <a:rPr lang="ko-KR" altLang="en-US" sz="700" dirty="0">
                <a:solidFill>
                  <a:srgbClr val="C26075"/>
                </a:solidFill>
              </a:rPr>
              <a:t>메일 </a:t>
            </a:r>
            <a:r>
              <a:rPr lang="en-US" altLang="ko-KR" sz="700" dirty="0">
                <a:solidFill>
                  <a:srgbClr val="C26075"/>
                </a:solidFill>
              </a:rPr>
              <a:t>Compliance </a:t>
            </a:r>
            <a:r>
              <a:rPr lang="ko-KR" altLang="en-US" sz="700" dirty="0">
                <a:solidFill>
                  <a:srgbClr val="C26075"/>
                </a:solidFill>
              </a:rPr>
              <a:t>점검</a:t>
            </a:r>
          </a:p>
        </p:txBody>
      </p:sp>
    </p:spTree>
    <p:extLst>
      <p:ext uri="{BB962C8B-B14F-4D97-AF65-F5344CB8AC3E}">
        <p14:creationId xmlns:p14="http://schemas.microsoft.com/office/powerpoint/2010/main" val="163745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05A38-D4D3-27FF-7C67-87BCB063A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38FE8CB-8AE9-878B-25AA-F7EF230D70E4}"/>
              </a:ext>
            </a:extLst>
          </p:cNvPr>
          <p:cNvSpPr/>
          <p:nvPr/>
        </p:nvSpPr>
        <p:spPr>
          <a:xfrm>
            <a:off x="559148" y="831122"/>
            <a:ext cx="11055003" cy="5888779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610FA0-4CB4-2C62-02BB-7A72BBCC8D1A}"/>
              </a:ext>
            </a:extLst>
          </p:cNvPr>
          <p:cNvSpPr/>
          <p:nvPr/>
        </p:nvSpPr>
        <p:spPr>
          <a:xfrm>
            <a:off x="559577" y="1184223"/>
            <a:ext cx="993698" cy="5531192"/>
          </a:xfrm>
          <a:prstGeom prst="rect">
            <a:avLst/>
          </a:prstGeom>
          <a:solidFill>
            <a:srgbClr val="686D76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B2ACC12-EFBA-10C6-6DEC-6D4F14455391}"/>
              </a:ext>
            </a:extLst>
          </p:cNvPr>
          <p:cNvSpPr/>
          <p:nvPr/>
        </p:nvSpPr>
        <p:spPr>
          <a:xfrm>
            <a:off x="2060535" y="2547133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BBF1E9-302B-5AF3-D6A5-482426797AA0}"/>
              </a:ext>
            </a:extLst>
          </p:cNvPr>
          <p:cNvSpPr/>
          <p:nvPr/>
        </p:nvSpPr>
        <p:spPr>
          <a:xfrm>
            <a:off x="2060535" y="3294414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C8B669-8437-8FB0-8BDD-0DAC9CBB8526}"/>
              </a:ext>
            </a:extLst>
          </p:cNvPr>
          <p:cNvSpPr/>
          <p:nvPr/>
        </p:nvSpPr>
        <p:spPr>
          <a:xfrm>
            <a:off x="2060535" y="4036861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732366E-CDBB-DA90-1685-C7275A7AB7C8}"/>
              </a:ext>
            </a:extLst>
          </p:cNvPr>
          <p:cNvSpPr/>
          <p:nvPr/>
        </p:nvSpPr>
        <p:spPr>
          <a:xfrm>
            <a:off x="2060535" y="4777433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5E3150A-19D8-7E0D-0792-3C2A11282E18}"/>
              </a:ext>
            </a:extLst>
          </p:cNvPr>
          <p:cNvSpPr/>
          <p:nvPr/>
        </p:nvSpPr>
        <p:spPr>
          <a:xfrm>
            <a:off x="2060535" y="5509847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FDF2E6-20D1-F025-0A1F-B90E6C68E789}"/>
              </a:ext>
            </a:extLst>
          </p:cNvPr>
          <p:cNvSpPr/>
          <p:nvPr/>
        </p:nvSpPr>
        <p:spPr>
          <a:xfrm>
            <a:off x="563911" y="839207"/>
            <a:ext cx="11062017" cy="337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378AA79-5E0F-7D05-B74F-509F6103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5" y="310001"/>
            <a:ext cx="11055003" cy="322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b="1" dirty="0"/>
              <a:t>대시보드</a:t>
            </a:r>
            <a:r>
              <a:rPr lang="en-US" altLang="ko-KR" b="1" dirty="0"/>
              <a:t>(</a:t>
            </a:r>
            <a:r>
              <a:rPr lang="ko-KR" altLang="en-US" b="1" dirty="0" err="1"/>
              <a:t>메인화면</a:t>
            </a:r>
            <a:r>
              <a:rPr lang="en-US" altLang="ko-KR" b="1" dirty="0"/>
              <a:t>) – 2 </a:t>
            </a:r>
            <a:r>
              <a:rPr lang="ko-KR" altLang="en-US" b="1" dirty="0" err="1"/>
              <a:t>다크</a:t>
            </a:r>
            <a:r>
              <a:rPr lang="ko-KR" altLang="en-US" b="1" dirty="0"/>
              <a:t> 모드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1F7D4ABE-9327-CF10-7B22-DA8824825355}"/>
              </a:ext>
            </a:extLst>
          </p:cNvPr>
          <p:cNvSpPr txBox="1">
            <a:spLocks/>
          </p:cNvSpPr>
          <p:nvPr/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>
                <a:latin typeface="Berlin Sans FB Demi" panose="020E0802020502020306" pitchFamily="34" charset="0"/>
              </a:rPr>
              <a:t>03.</a:t>
            </a:r>
            <a:endParaRPr lang="ko-KR" altLang="en-US" sz="2400" dirty="0">
              <a:latin typeface="Berlin Sans FB Demi" panose="020E0802020502020306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5641A5-F3EE-65F9-ED80-6E44569EE0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4" b="3770"/>
          <a:stretch/>
        </p:blipFill>
        <p:spPr>
          <a:xfrm>
            <a:off x="710256" y="831122"/>
            <a:ext cx="699662" cy="3575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B9645CB-A88D-28EF-970C-EBD5D4A93973}"/>
              </a:ext>
            </a:extLst>
          </p:cNvPr>
          <p:cNvSpPr txBox="1"/>
          <p:nvPr/>
        </p:nvSpPr>
        <p:spPr>
          <a:xfrm>
            <a:off x="609581" y="1437979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LLM Service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7874E4-90BD-593D-FDCC-D293C680B2AA}"/>
              </a:ext>
            </a:extLst>
          </p:cNvPr>
          <p:cNvSpPr txBox="1"/>
          <p:nvPr/>
        </p:nvSpPr>
        <p:spPr>
          <a:xfrm>
            <a:off x="696384" y="1956831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75000"/>
                  </a:schemeClr>
                </a:solidFill>
              </a:rPr>
              <a:t>LLM Ops</a:t>
            </a:r>
            <a:endParaRPr lang="ko-KR" alt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35A6A58-DBF3-D648-5B40-67C3BAA3E365}"/>
              </a:ext>
            </a:extLst>
          </p:cNvPr>
          <p:cNvGraphicFramePr>
            <a:graphicFrameLocks noGrp="1"/>
          </p:cNvGraphicFramePr>
          <p:nvPr/>
        </p:nvGraphicFramePr>
        <p:xfrm>
          <a:off x="2060536" y="2248394"/>
          <a:ext cx="9125122" cy="399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741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1801956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  <a:gridCol w="1657799">
                  <a:extLst>
                    <a:ext uri="{9D8B030D-6E8A-4147-A177-3AD203B41FA5}">
                      <a16:colId xmlns:a16="http://schemas.microsoft.com/office/drawing/2014/main" val="1012697364"/>
                    </a:ext>
                  </a:extLst>
                </a:gridCol>
                <a:gridCol w="1153252">
                  <a:extLst>
                    <a:ext uri="{9D8B030D-6E8A-4147-A177-3AD203B41FA5}">
                      <a16:colId xmlns:a16="http://schemas.microsoft.com/office/drawing/2014/main" val="2875205785"/>
                    </a:ext>
                  </a:extLst>
                </a:gridCol>
                <a:gridCol w="1533024">
                  <a:extLst>
                    <a:ext uri="{9D8B030D-6E8A-4147-A177-3AD203B41FA5}">
                      <a16:colId xmlns:a16="http://schemas.microsoft.com/office/drawing/2014/main" val="3721452879"/>
                    </a:ext>
                  </a:extLst>
                </a:gridCol>
                <a:gridCol w="1494259">
                  <a:extLst>
                    <a:ext uri="{9D8B030D-6E8A-4147-A177-3AD203B41FA5}">
                      <a16:colId xmlns:a16="http://schemas.microsoft.com/office/drawing/2014/main" val="845777986"/>
                    </a:ext>
                  </a:extLst>
                </a:gridCol>
                <a:gridCol w="1009091">
                  <a:extLst>
                    <a:ext uri="{9D8B030D-6E8A-4147-A177-3AD203B41FA5}">
                      <a16:colId xmlns:a16="http://schemas.microsoft.com/office/drawing/2014/main" val="681007977"/>
                    </a:ext>
                  </a:extLst>
                </a:gridCol>
              </a:tblGrid>
              <a:tr h="28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Time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Model / Data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Evaluation Result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Risk Mails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Result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File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Status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2024-08-23 14:54:11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2024-08-22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2024-08-21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Gemini-1.5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C26075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평가하기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821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2024-08-20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Lamma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C26075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평가하기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901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B2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2024-08-19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u="none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2024-08-18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130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1024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2024-08-17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Claude-3.0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75%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850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2024-08-16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2024-08-15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80%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890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2024-08-14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70%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pic>
        <p:nvPicPr>
          <p:cNvPr id="38" name="Picture 4" descr="다운로드 - 무료 ui개 아이콘">
            <a:extLst>
              <a:ext uri="{FF2B5EF4-FFF2-40B4-BE49-F238E27FC236}">
                <a16:creationId xmlns:a16="http://schemas.microsoft.com/office/drawing/2014/main" id="{1DDA8418-346C-87BD-40E2-63BF14290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599728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다운로드 - 무료 ui개 아이콘">
            <a:extLst>
              <a:ext uri="{FF2B5EF4-FFF2-40B4-BE49-F238E27FC236}">
                <a16:creationId xmlns:a16="http://schemas.microsoft.com/office/drawing/2014/main" id="{0C75F790-CB91-55BF-D102-E711B2120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484899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다운로드 - 무료 ui개 아이콘">
            <a:extLst>
              <a:ext uri="{FF2B5EF4-FFF2-40B4-BE49-F238E27FC236}">
                <a16:creationId xmlns:a16="http://schemas.microsoft.com/office/drawing/2014/main" id="{424C78A3-ED01-45EB-877E-D98B361C8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561484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다운로드 - 무료 ui개 아이콘">
            <a:extLst>
              <a:ext uri="{FF2B5EF4-FFF2-40B4-BE49-F238E27FC236}">
                <a16:creationId xmlns:a16="http://schemas.microsoft.com/office/drawing/2014/main" id="{A8173577-90F3-B99A-101E-DEC91FC0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4497716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다운로드 - 무료 ui개 아이콘">
            <a:extLst>
              <a:ext uri="{FF2B5EF4-FFF2-40B4-BE49-F238E27FC236}">
                <a16:creationId xmlns:a16="http://schemas.microsoft.com/office/drawing/2014/main" id="{64A5604A-CF04-F8C9-118C-45B002AA6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3392836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다운로드 - 무료 ui개 아이콘">
            <a:extLst>
              <a:ext uri="{FF2B5EF4-FFF2-40B4-BE49-F238E27FC236}">
                <a16:creationId xmlns:a16="http://schemas.microsoft.com/office/drawing/2014/main" id="{4396820C-3EBF-3C24-8710-0DDBA51D6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3743034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Question Mark In Circle transparent PNG - StickPNG">
            <a:extLst>
              <a:ext uri="{FF2B5EF4-FFF2-40B4-BE49-F238E27FC236}">
                <a16:creationId xmlns:a16="http://schemas.microsoft.com/office/drawing/2014/main" id="{85DF7421-7C8B-8708-4A0C-52355F668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926" y="5261713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97A12BCA-8BEA-D734-393D-F711F8FBE042}"/>
              </a:ext>
            </a:extLst>
          </p:cNvPr>
          <p:cNvGrpSpPr/>
          <p:nvPr/>
        </p:nvGrpSpPr>
        <p:grpSpPr>
          <a:xfrm>
            <a:off x="10096107" y="2610013"/>
            <a:ext cx="709993" cy="222177"/>
            <a:chOff x="10296149" y="3026987"/>
            <a:chExt cx="709993" cy="222177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29BA772-4190-13C6-10CD-1E28515CBBD0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3156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8EEFFB3-8812-3950-401A-1972751C2528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698474"/>
                  </a:solidFill>
                </a:rPr>
                <a:t>Running</a:t>
              </a:r>
              <a:endParaRPr lang="ko-KR" altLang="en-US" sz="800" dirty="0">
                <a:solidFill>
                  <a:srgbClr val="698474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0A18000-3FF1-E5D5-B612-D8F7C7F74713}"/>
              </a:ext>
            </a:extLst>
          </p:cNvPr>
          <p:cNvGrpSpPr/>
          <p:nvPr/>
        </p:nvGrpSpPr>
        <p:grpSpPr>
          <a:xfrm>
            <a:off x="10101276" y="2994883"/>
            <a:ext cx="709993" cy="222177"/>
            <a:chOff x="10296149" y="3026987"/>
            <a:chExt cx="709993" cy="22217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7DA2F457-B4EB-F5B3-98E2-8FCA1C180172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3156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651049B-0A41-6E04-3C70-5DD0E68BB58B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698474"/>
                  </a:solidFill>
                </a:rPr>
                <a:t>Running</a:t>
              </a:r>
              <a:endParaRPr lang="ko-KR" altLang="en-US" sz="800" dirty="0">
                <a:solidFill>
                  <a:srgbClr val="698474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17748D1-D3CE-1D6E-E64F-30477E8C2573}"/>
              </a:ext>
            </a:extLst>
          </p:cNvPr>
          <p:cNvGrpSpPr/>
          <p:nvPr/>
        </p:nvGrpSpPr>
        <p:grpSpPr>
          <a:xfrm>
            <a:off x="10095872" y="3357475"/>
            <a:ext cx="709993" cy="222177"/>
            <a:chOff x="10296149" y="3026987"/>
            <a:chExt cx="709993" cy="222177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9852FBD5-C442-DE72-168C-565804150ABD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047AF55-ECB0-7C68-4E94-6DA6DE8EF707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16BE9A2-E0C4-12DE-F0BD-5C801DDD133B}"/>
              </a:ext>
            </a:extLst>
          </p:cNvPr>
          <p:cNvGrpSpPr/>
          <p:nvPr/>
        </p:nvGrpSpPr>
        <p:grpSpPr>
          <a:xfrm>
            <a:off x="10095872" y="4096159"/>
            <a:ext cx="709993" cy="222177"/>
            <a:chOff x="10296149" y="3026987"/>
            <a:chExt cx="709993" cy="222177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3079B56A-E031-8952-878B-9B11F78FC419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EC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CAE084B-EF62-4CBA-A44D-172B5DAAE5F1}"/>
                </a:ext>
              </a:extLst>
            </p:cNvPr>
            <p:cNvSpPr txBox="1"/>
            <p:nvPr/>
          </p:nvSpPr>
          <p:spPr>
            <a:xfrm>
              <a:off x="10405728" y="3026987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sz="800" dirty="0">
                  <a:solidFill>
                    <a:srgbClr val="F6AD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Saving</a:t>
              </a:r>
              <a:endParaRPr lang="ko-KR" altLang="en-US" sz="800" dirty="0">
                <a:solidFill>
                  <a:srgbClr val="F6AD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D4D66A6-EACC-3CA9-B35D-E7306A308F83}"/>
              </a:ext>
            </a:extLst>
          </p:cNvPr>
          <p:cNvGrpSpPr/>
          <p:nvPr/>
        </p:nvGrpSpPr>
        <p:grpSpPr>
          <a:xfrm>
            <a:off x="10095872" y="3740345"/>
            <a:ext cx="709993" cy="222177"/>
            <a:chOff x="10296149" y="3026987"/>
            <a:chExt cx="709993" cy="222177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0151C3F-62DE-E3EE-4239-B3D18A821610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DFB92C8-BC71-8B9A-178F-EF757BB7ED1C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EBA3352-4EB9-D158-B533-AD19F7DB2801}"/>
              </a:ext>
            </a:extLst>
          </p:cNvPr>
          <p:cNvGrpSpPr/>
          <p:nvPr/>
        </p:nvGrpSpPr>
        <p:grpSpPr>
          <a:xfrm>
            <a:off x="10095872" y="4473532"/>
            <a:ext cx="709993" cy="222177"/>
            <a:chOff x="10296149" y="3026987"/>
            <a:chExt cx="709993" cy="222177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51E33E64-36C8-62E4-FB4A-5B8B877CDCA7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1102DF8-9EE1-3522-A73D-38935EA17FFB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855B1DD-024C-9408-85AB-411D7AC632FB}"/>
              </a:ext>
            </a:extLst>
          </p:cNvPr>
          <p:cNvGrpSpPr/>
          <p:nvPr/>
        </p:nvGrpSpPr>
        <p:grpSpPr>
          <a:xfrm>
            <a:off x="10103660" y="4851671"/>
            <a:ext cx="709993" cy="222177"/>
            <a:chOff x="10296149" y="3026987"/>
            <a:chExt cx="709993" cy="222177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C9AF4C97-4583-A8A1-296E-8FF05C2FA098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8CB1DAF-60B8-38DA-5DC7-0B9D00C63A57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B3E59FD-80D3-794B-49DC-ECD73708B1AA}"/>
              </a:ext>
            </a:extLst>
          </p:cNvPr>
          <p:cNvGrpSpPr/>
          <p:nvPr/>
        </p:nvGrpSpPr>
        <p:grpSpPr>
          <a:xfrm>
            <a:off x="10099232" y="5581116"/>
            <a:ext cx="709993" cy="222177"/>
            <a:chOff x="10296149" y="3026987"/>
            <a:chExt cx="709993" cy="222177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F404E10-FCA6-649F-96B0-E94DED033B37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112C057-AFDD-81C4-05B0-9A1FF49FEC86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DEA7770-26A6-3CEF-88D7-02D3B21A09B3}"/>
              </a:ext>
            </a:extLst>
          </p:cNvPr>
          <p:cNvGrpSpPr/>
          <p:nvPr/>
        </p:nvGrpSpPr>
        <p:grpSpPr>
          <a:xfrm>
            <a:off x="10107020" y="5959255"/>
            <a:ext cx="709993" cy="222177"/>
            <a:chOff x="10296149" y="3026987"/>
            <a:chExt cx="709993" cy="222177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011B30E8-BA13-F8DD-111E-F6B3DC049739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280C576-F4A6-28F0-A77B-739A18AB89FE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A17B21E-E2D9-4509-CBF9-CCEAD51BFFC4}"/>
              </a:ext>
            </a:extLst>
          </p:cNvPr>
          <p:cNvGrpSpPr/>
          <p:nvPr/>
        </p:nvGrpSpPr>
        <p:grpSpPr>
          <a:xfrm>
            <a:off x="10095871" y="5214559"/>
            <a:ext cx="709993" cy="222177"/>
            <a:chOff x="10296149" y="3026987"/>
            <a:chExt cx="709993" cy="222177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8C204644-CC97-E94D-F3B1-63AADEE8951A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D41C4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27ECB5D-9E01-2951-582E-4060F0D6988C}"/>
                </a:ext>
              </a:extLst>
            </p:cNvPr>
            <p:cNvSpPr txBox="1"/>
            <p:nvPr/>
          </p:nvSpPr>
          <p:spPr>
            <a:xfrm>
              <a:off x="10372866" y="3026987"/>
              <a:ext cx="556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F6204B"/>
                  </a:solidFill>
                </a:rPr>
                <a:t>Error    </a:t>
              </a:r>
              <a:endParaRPr lang="ko-KR" altLang="en-US" sz="800" dirty="0">
                <a:solidFill>
                  <a:srgbClr val="F6204B"/>
                </a:solidFill>
              </a:endParaRPr>
            </a:p>
          </p:txBody>
        </p:sp>
      </p:grpSp>
      <p:pic>
        <p:nvPicPr>
          <p:cNvPr id="91" name="Picture 2" descr="바로가기 - 다운로드 무료 아이콘">
            <a:extLst>
              <a:ext uri="{FF2B5EF4-FFF2-40B4-BE49-F238E27FC236}">
                <a16:creationId xmlns:a16="http://schemas.microsoft.com/office/drawing/2014/main" id="{339E7A8C-9543-B81F-C253-041634421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56" y="3400441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바로가기 - 다운로드 무료 아이콘">
            <a:extLst>
              <a:ext uri="{FF2B5EF4-FFF2-40B4-BE49-F238E27FC236}">
                <a16:creationId xmlns:a16="http://schemas.microsoft.com/office/drawing/2014/main" id="{8EF98472-FCCF-DED0-4CC0-1B974DC56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56" y="3769881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6E080FF-FE17-2734-793E-7BD27347673D}"/>
              </a:ext>
            </a:extLst>
          </p:cNvPr>
          <p:cNvCxnSpPr>
            <a:cxnSpLocks/>
          </p:cNvCxnSpPr>
          <p:nvPr/>
        </p:nvCxnSpPr>
        <p:spPr>
          <a:xfrm>
            <a:off x="576422" y="1186328"/>
            <a:ext cx="1104474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28DA033-3D39-42A1-32BC-77B5278991C3}"/>
              </a:ext>
            </a:extLst>
          </p:cNvPr>
          <p:cNvGrpSpPr/>
          <p:nvPr/>
        </p:nvGrpSpPr>
        <p:grpSpPr>
          <a:xfrm>
            <a:off x="10845000" y="2610013"/>
            <a:ext cx="709993" cy="222177"/>
            <a:chOff x="10296149" y="3026987"/>
            <a:chExt cx="709993" cy="222177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1F7AFDE0-7981-5C75-D4F9-A2B2A8E33AF4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EEF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0BD4F2A-3D5E-863F-A245-7D54852E863D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79AC78"/>
                  </a:solidFill>
                </a:rPr>
                <a:t>Running</a:t>
              </a:r>
              <a:endParaRPr lang="ko-KR" altLang="en-US" sz="800" dirty="0">
                <a:solidFill>
                  <a:srgbClr val="79AC78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2F994564-7A43-ADFD-6424-1997CDE45079}"/>
              </a:ext>
            </a:extLst>
          </p:cNvPr>
          <p:cNvGrpSpPr/>
          <p:nvPr/>
        </p:nvGrpSpPr>
        <p:grpSpPr>
          <a:xfrm>
            <a:off x="10844765" y="3357475"/>
            <a:ext cx="709993" cy="222177"/>
            <a:chOff x="10296149" y="3026987"/>
            <a:chExt cx="709993" cy="222177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4BDC8CF3-B576-1D6C-C2E2-A88541F43F86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EE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F2FF50E-F01F-1E80-7260-4D3C92D9B895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FB064707-72D2-42E5-C77A-D2DD93BE55AF}"/>
              </a:ext>
            </a:extLst>
          </p:cNvPr>
          <p:cNvGrpSpPr/>
          <p:nvPr/>
        </p:nvGrpSpPr>
        <p:grpSpPr>
          <a:xfrm>
            <a:off x="10844765" y="4096159"/>
            <a:ext cx="709993" cy="222177"/>
            <a:chOff x="10296149" y="3026987"/>
            <a:chExt cx="709993" cy="222177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CC8A5D1-B228-58E3-7F79-76AD89101289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FFF8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6BBE34F-7047-ACF7-23C0-C77E11D56804}"/>
                </a:ext>
              </a:extLst>
            </p:cNvPr>
            <p:cNvSpPr txBox="1"/>
            <p:nvPr/>
          </p:nvSpPr>
          <p:spPr>
            <a:xfrm>
              <a:off x="10405728" y="3026987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sz="800" dirty="0">
                  <a:solidFill>
                    <a:srgbClr val="F6AD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Saving</a:t>
              </a:r>
              <a:endParaRPr lang="ko-KR" altLang="en-US" sz="800" dirty="0">
                <a:solidFill>
                  <a:srgbClr val="F6AD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2A8E599-C5C8-E49A-6EDA-F1F9236443D2}"/>
              </a:ext>
            </a:extLst>
          </p:cNvPr>
          <p:cNvGrpSpPr/>
          <p:nvPr/>
        </p:nvGrpSpPr>
        <p:grpSpPr>
          <a:xfrm>
            <a:off x="10844764" y="5214559"/>
            <a:ext cx="709993" cy="222177"/>
            <a:chOff x="10296149" y="3026987"/>
            <a:chExt cx="709993" cy="222177"/>
          </a:xfrm>
        </p:grpSpPr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29567903-1D46-B2E0-6ADA-7AA32B1444F3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FFE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4275EEF-7ADE-3CBC-ED06-610EB0ADB43A}"/>
                </a:ext>
              </a:extLst>
            </p:cNvPr>
            <p:cNvSpPr txBox="1"/>
            <p:nvPr/>
          </p:nvSpPr>
          <p:spPr>
            <a:xfrm>
              <a:off x="10372866" y="3026987"/>
              <a:ext cx="556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F6204B"/>
                  </a:solidFill>
                </a:rPr>
                <a:t>Error    </a:t>
              </a:r>
              <a:endParaRPr lang="ko-KR" altLang="en-US" sz="800" dirty="0">
                <a:solidFill>
                  <a:srgbClr val="F6204B"/>
                </a:solidFill>
              </a:endParaRPr>
            </a:p>
          </p:txBody>
        </p:sp>
      </p:grpSp>
      <p:pic>
        <p:nvPicPr>
          <p:cNvPr id="135" name="Picture 6" descr="Question Mark In Circle transparent PNG - StickPNG">
            <a:extLst>
              <a:ext uri="{FF2B5EF4-FFF2-40B4-BE49-F238E27FC236}">
                <a16:creationId xmlns:a16="http://schemas.microsoft.com/office/drawing/2014/main" id="{D591670A-C3FF-6F66-51B7-DC6D7003F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202" y="5256694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E539FF63-AB8D-262C-6F57-F0AD6AB7E695}"/>
              </a:ext>
            </a:extLst>
          </p:cNvPr>
          <p:cNvSpPr txBox="1"/>
          <p:nvPr/>
        </p:nvSpPr>
        <p:spPr>
          <a:xfrm>
            <a:off x="9741483" y="89854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유저명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4716B77-2DDC-4F13-5E34-B169C64843BA}"/>
              </a:ext>
            </a:extLst>
          </p:cNvPr>
          <p:cNvSpPr txBox="1"/>
          <p:nvPr/>
        </p:nvSpPr>
        <p:spPr>
          <a:xfrm>
            <a:off x="10447813" y="92219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정보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CD1BF5C-66A0-29ED-9006-491F7E23063C}"/>
              </a:ext>
            </a:extLst>
          </p:cNvPr>
          <p:cNvSpPr txBox="1"/>
          <p:nvPr/>
        </p:nvSpPr>
        <p:spPr>
          <a:xfrm>
            <a:off x="10973804" y="9221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로그아웃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9470DBD-F1F9-A935-1095-F0067A161598}"/>
              </a:ext>
            </a:extLst>
          </p:cNvPr>
          <p:cNvCxnSpPr/>
          <p:nvPr/>
        </p:nvCxnSpPr>
        <p:spPr>
          <a:xfrm>
            <a:off x="1553276" y="1188709"/>
            <a:ext cx="0" cy="55311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417109-3A05-E4D4-B92C-CDC586CBF947}"/>
              </a:ext>
            </a:extLst>
          </p:cNvPr>
          <p:cNvSpPr/>
          <p:nvPr/>
        </p:nvSpPr>
        <p:spPr>
          <a:xfrm>
            <a:off x="559148" y="832010"/>
            <a:ext cx="160287" cy="351938"/>
          </a:xfrm>
          <a:prstGeom prst="rect">
            <a:avLst/>
          </a:prstGeom>
          <a:solidFill>
            <a:srgbClr val="3E47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901340-EA94-22DC-B730-4619673A6C0F}"/>
              </a:ext>
            </a:extLst>
          </p:cNvPr>
          <p:cNvSpPr/>
          <p:nvPr/>
        </p:nvSpPr>
        <p:spPr>
          <a:xfrm>
            <a:off x="1392989" y="832010"/>
            <a:ext cx="160287" cy="351938"/>
          </a:xfrm>
          <a:prstGeom prst="rect">
            <a:avLst/>
          </a:prstGeom>
          <a:solidFill>
            <a:srgbClr val="3E47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574ABC5-53E3-7BF1-C993-2EC1A12D3997}"/>
              </a:ext>
            </a:extLst>
          </p:cNvPr>
          <p:cNvSpPr txBox="1"/>
          <p:nvPr/>
        </p:nvSpPr>
        <p:spPr>
          <a:xfrm>
            <a:off x="1670983" y="901341"/>
            <a:ext cx="12145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메일 </a:t>
            </a:r>
            <a:r>
              <a:rPr lang="en-US" altLang="ko-KR" sz="800" dirty="0"/>
              <a:t>Compliance </a:t>
            </a:r>
            <a:r>
              <a:rPr lang="ko-KR" altLang="en-US" sz="800" dirty="0"/>
              <a:t>점검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D843BF0-0ADA-ECDD-7D76-9FCC62A7E689}"/>
              </a:ext>
            </a:extLst>
          </p:cNvPr>
          <p:cNvSpPr txBox="1"/>
          <p:nvPr/>
        </p:nvSpPr>
        <p:spPr>
          <a:xfrm>
            <a:off x="2934285" y="901341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PIE </a:t>
            </a:r>
            <a:r>
              <a:rPr lang="ko-KR" altLang="en-US" sz="900" dirty="0" err="1">
                <a:solidFill>
                  <a:schemeClr val="bg2">
                    <a:lumMod val="50000"/>
                  </a:schemeClr>
                </a:solidFill>
              </a:rPr>
              <a:t>챗봇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AB0DD8B-3A44-8E40-FD91-B1173339A6B2}"/>
              </a:ext>
            </a:extLst>
          </p:cNvPr>
          <p:cNvSpPr/>
          <p:nvPr/>
        </p:nvSpPr>
        <p:spPr>
          <a:xfrm>
            <a:off x="9953116" y="1868552"/>
            <a:ext cx="1221320" cy="235574"/>
          </a:xfrm>
          <a:prstGeom prst="roundRect">
            <a:avLst>
              <a:gd name="adj" fmla="val 21552"/>
            </a:avLst>
          </a:prstGeom>
          <a:solidFill>
            <a:srgbClr val="C260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0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점검 생성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423E871-9CC3-5A45-7011-6C1C06C78129}"/>
              </a:ext>
            </a:extLst>
          </p:cNvPr>
          <p:cNvCxnSpPr/>
          <p:nvPr/>
        </p:nvCxnSpPr>
        <p:spPr>
          <a:xfrm>
            <a:off x="1691848" y="1171642"/>
            <a:ext cx="1160865" cy="0"/>
          </a:xfrm>
          <a:prstGeom prst="line">
            <a:avLst/>
          </a:prstGeom>
          <a:ln w="28575">
            <a:solidFill>
              <a:srgbClr val="C2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7ACFD1-EB1B-761B-688D-F7A6AA8064E2}"/>
              </a:ext>
            </a:extLst>
          </p:cNvPr>
          <p:cNvSpPr txBox="1"/>
          <p:nvPr/>
        </p:nvSpPr>
        <p:spPr>
          <a:xfrm>
            <a:off x="1775013" y="1761157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메일</a:t>
            </a:r>
            <a:r>
              <a:rPr lang="en-US" altLang="ko-KR" sz="1400" dirty="0"/>
              <a:t> Compliance </a:t>
            </a:r>
            <a:r>
              <a:rPr lang="ko-KR" altLang="en-US" sz="1400" dirty="0"/>
              <a:t>점검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460779-047D-6EB7-4026-4AC2ACF2F4FF}"/>
              </a:ext>
            </a:extLst>
          </p:cNvPr>
          <p:cNvSpPr txBox="1"/>
          <p:nvPr/>
        </p:nvSpPr>
        <p:spPr>
          <a:xfrm>
            <a:off x="1784325" y="1385434"/>
            <a:ext cx="17604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LLM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Service  &gt;  </a:t>
            </a:r>
            <a:r>
              <a:rPr lang="ko-KR" altLang="en-US" sz="700" dirty="0">
                <a:solidFill>
                  <a:srgbClr val="C26075"/>
                </a:solidFill>
              </a:rPr>
              <a:t>메일 </a:t>
            </a:r>
            <a:r>
              <a:rPr lang="en-US" altLang="ko-KR" sz="700" dirty="0">
                <a:solidFill>
                  <a:srgbClr val="C26075"/>
                </a:solidFill>
              </a:rPr>
              <a:t>Compliance </a:t>
            </a:r>
            <a:r>
              <a:rPr lang="ko-KR" altLang="en-US" sz="700" dirty="0">
                <a:solidFill>
                  <a:srgbClr val="C26075"/>
                </a:solidFill>
              </a:rPr>
              <a:t>점검</a:t>
            </a:r>
          </a:p>
        </p:txBody>
      </p:sp>
    </p:spTree>
    <p:extLst>
      <p:ext uri="{BB962C8B-B14F-4D97-AF65-F5344CB8AC3E}">
        <p14:creationId xmlns:p14="http://schemas.microsoft.com/office/powerpoint/2010/main" val="26947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08313-A6BE-F58C-70EB-C7FF59B58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FCD8AB-1A3D-6B27-45E0-F04C0537C2BF}"/>
              </a:ext>
            </a:extLst>
          </p:cNvPr>
          <p:cNvSpPr/>
          <p:nvPr/>
        </p:nvSpPr>
        <p:spPr>
          <a:xfrm>
            <a:off x="559148" y="831122"/>
            <a:ext cx="11055003" cy="588877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C254BDE-0B17-08EF-5C2A-96985059A993}"/>
              </a:ext>
            </a:extLst>
          </p:cNvPr>
          <p:cNvSpPr/>
          <p:nvPr/>
        </p:nvSpPr>
        <p:spPr>
          <a:xfrm>
            <a:off x="2060535" y="2331972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5486B38-B4D6-1BC2-498B-4CA6DAA3DBF6}"/>
              </a:ext>
            </a:extLst>
          </p:cNvPr>
          <p:cNvSpPr/>
          <p:nvPr/>
        </p:nvSpPr>
        <p:spPr>
          <a:xfrm>
            <a:off x="2060535" y="3079253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42D5661-759D-593D-6A22-6BF59CF51D4C}"/>
              </a:ext>
            </a:extLst>
          </p:cNvPr>
          <p:cNvSpPr/>
          <p:nvPr/>
        </p:nvSpPr>
        <p:spPr>
          <a:xfrm>
            <a:off x="2060535" y="3821700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4345A32-69C4-E872-EC7D-C4407B671D46}"/>
              </a:ext>
            </a:extLst>
          </p:cNvPr>
          <p:cNvSpPr/>
          <p:nvPr/>
        </p:nvSpPr>
        <p:spPr>
          <a:xfrm>
            <a:off x="2060535" y="4562272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E912A3E-9085-4FFF-0CDC-1756A6D29AFD}"/>
              </a:ext>
            </a:extLst>
          </p:cNvPr>
          <p:cNvSpPr/>
          <p:nvPr/>
        </p:nvSpPr>
        <p:spPr>
          <a:xfrm>
            <a:off x="2060535" y="5294686"/>
            <a:ext cx="9125122" cy="35669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5173D9D-1794-0332-E0A1-3298FD66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35" y="310001"/>
            <a:ext cx="11055003" cy="3220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b="1" dirty="0"/>
              <a:t>대시보드</a:t>
            </a:r>
            <a:r>
              <a:rPr lang="en-US" altLang="ko-KR" b="1" dirty="0"/>
              <a:t>(</a:t>
            </a:r>
            <a:r>
              <a:rPr lang="ko-KR" altLang="en-US" b="1" dirty="0" err="1"/>
              <a:t>메인화면</a:t>
            </a:r>
            <a:r>
              <a:rPr lang="en-US" altLang="ko-KR" b="1" dirty="0"/>
              <a:t>) – 3 </a:t>
            </a:r>
            <a:r>
              <a:rPr lang="ko-KR" altLang="en-US" b="1" dirty="0"/>
              <a:t>밝은 버전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DF1C6F34-CB36-BFA2-6442-6C50C92F8521}"/>
              </a:ext>
            </a:extLst>
          </p:cNvPr>
          <p:cNvSpPr txBox="1">
            <a:spLocks/>
          </p:cNvSpPr>
          <p:nvPr/>
        </p:nvSpPr>
        <p:spPr>
          <a:xfrm>
            <a:off x="284480" y="310002"/>
            <a:ext cx="639156" cy="322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400">
                <a:latin typeface="Berlin Sans FB Demi" panose="020E0802020502020306" pitchFamily="34" charset="0"/>
              </a:rPr>
              <a:t>03.</a:t>
            </a:r>
            <a:endParaRPr lang="ko-KR" altLang="en-US" sz="2400" dirty="0">
              <a:latin typeface="Berlin Sans FB Demi" panose="020E0802020502020306" pitchFamily="34" charset="0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38A89F4E-1A3D-BCA4-03B0-05DE5F69D044}"/>
              </a:ext>
            </a:extLst>
          </p:cNvPr>
          <p:cNvGraphicFramePr>
            <a:graphicFrameLocks noGrp="1"/>
          </p:cNvGraphicFramePr>
          <p:nvPr/>
        </p:nvGraphicFramePr>
        <p:xfrm>
          <a:off x="2060536" y="2033233"/>
          <a:ext cx="9125122" cy="399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741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1801956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  <a:gridCol w="1657799">
                  <a:extLst>
                    <a:ext uri="{9D8B030D-6E8A-4147-A177-3AD203B41FA5}">
                      <a16:colId xmlns:a16="http://schemas.microsoft.com/office/drawing/2014/main" val="1012697364"/>
                    </a:ext>
                  </a:extLst>
                </a:gridCol>
                <a:gridCol w="1153252">
                  <a:extLst>
                    <a:ext uri="{9D8B030D-6E8A-4147-A177-3AD203B41FA5}">
                      <a16:colId xmlns:a16="http://schemas.microsoft.com/office/drawing/2014/main" val="2875205785"/>
                    </a:ext>
                  </a:extLst>
                </a:gridCol>
                <a:gridCol w="1533024">
                  <a:extLst>
                    <a:ext uri="{9D8B030D-6E8A-4147-A177-3AD203B41FA5}">
                      <a16:colId xmlns:a16="http://schemas.microsoft.com/office/drawing/2014/main" val="3721452879"/>
                    </a:ext>
                  </a:extLst>
                </a:gridCol>
                <a:gridCol w="1494259">
                  <a:extLst>
                    <a:ext uri="{9D8B030D-6E8A-4147-A177-3AD203B41FA5}">
                      <a16:colId xmlns:a16="http://schemas.microsoft.com/office/drawing/2014/main" val="845777986"/>
                    </a:ext>
                  </a:extLst>
                </a:gridCol>
                <a:gridCol w="1009091">
                  <a:extLst>
                    <a:ext uri="{9D8B030D-6E8A-4147-A177-3AD203B41FA5}">
                      <a16:colId xmlns:a16="http://schemas.microsoft.com/office/drawing/2014/main" val="681007977"/>
                    </a:ext>
                  </a:extLst>
                </a:gridCol>
              </a:tblGrid>
              <a:tr h="28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Time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Model / Data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Evaluation Result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Risk Mails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Result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File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Status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B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2024-08-23 14:54:11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2024-08-22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2024-08-21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Gemini-1.5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C26075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평가하기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821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2024-08-20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Lamma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C26075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평가하기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901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B2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2024-08-19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u="none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2024-08-18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130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1024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2024-08-17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Claude-3.0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75%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850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2024-08-16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2024-08-15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80%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890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2024-08-14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70%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pic>
        <p:nvPicPr>
          <p:cNvPr id="38" name="Picture 4" descr="다운로드 - 무료 ui개 아이콘">
            <a:extLst>
              <a:ext uri="{FF2B5EF4-FFF2-40B4-BE49-F238E27FC236}">
                <a16:creationId xmlns:a16="http://schemas.microsoft.com/office/drawing/2014/main" id="{8C86BA62-39F0-7B1D-6DD3-ED3398D9E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5782119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다운로드 - 무료 ui개 아이콘">
            <a:extLst>
              <a:ext uri="{FF2B5EF4-FFF2-40B4-BE49-F238E27FC236}">
                <a16:creationId xmlns:a16="http://schemas.microsoft.com/office/drawing/2014/main" id="{EE17F3D5-D54E-0F41-F506-172A4079C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4633829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다운로드 - 무료 ui개 아이콘">
            <a:extLst>
              <a:ext uri="{FF2B5EF4-FFF2-40B4-BE49-F238E27FC236}">
                <a16:creationId xmlns:a16="http://schemas.microsoft.com/office/drawing/2014/main" id="{E7F2072B-FD0D-3024-346C-05E3E899D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5399679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다운로드 - 무료 ui개 아이콘">
            <a:extLst>
              <a:ext uri="{FF2B5EF4-FFF2-40B4-BE49-F238E27FC236}">
                <a16:creationId xmlns:a16="http://schemas.microsoft.com/office/drawing/2014/main" id="{0B304037-4AA1-F6E8-1117-3893BAA64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4282555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다운로드 - 무료 ui개 아이콘">
            <a:extLst>
              <a:ext uri="{FF2B5EF4-FFF2-40B4-BE49-F238E27FC236}">
                <a16:creationId xmlns:a16="http://schemas.microsoft.com/office/drawing/2014/main" id="{C26CF9BC-2C0C-C324-588D-D486DA0B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3177675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다운로드 - 무료 ui개 아이콘">
            <a:extLst>
              <a:ext uri="{FF2B5EF4-FFF2-40B4-BE49-F238E27FC236}">
                <a16:creationId xmlns:a16="http://schemas.microsoft.com/office/drawing/2014/main" id="{C62467BC-F337-21BC-F732-D7E829F8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90" y="3527873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Question Mark In Circle transparent PNG - StickPNG">
            <a:extLst>
              <a:ext uri="{FF2B5EF4-FFF2-40B4-BE49-F238E27FC236}">
                <a16:creationId xmlns:a16="http://schemas.microsoft.com/office/drawing/2014/main" id="{1F494550-95A6-0B2F-8032-DADE051FD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926" y="5046552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95178E1-B32A-D0E6-FBA0-C4014B197309}"/>
              </a:ext>
            </a:extLst>
          </p:cNvPr>
          <p:cNvSpPr txBox="1"/>
          <p:nvPr/>
        </p:nvSpPr>
        <p:spPr>
          <a:xfrm>
            <a:off x="1939837" y="1545996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메일</a:t>
            </a:r>
            <a:r>
              <a:rPr lang="en-US" altLang="ko-KR" sz="1400" dirty="0"/>
              <a:t> Compliance </a:t>
            </a:r>
            <a:r>
              <a:rPr lang="ko-KR" altLang="en-US" sz="1400" dirty="0"/>
              <a:t>점검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70F69D9-63CA-C35F-EB45-DFD3E9E1A1E8}"/>
              </a:ext>
            </a:extLst>
          </p:cNvPr>
          <p:cNvGrpSpPr/>
          <p:nvPr/>
        </p:nvGrpSpPr>
        <p:grpSpPr>
          <a:xfrm>
            <a:off x="10096107" y="2394852"/>
            <a:ext cx="709993" cy="222177"/>
            <a:chOff x="10296149" y="3026987"/>
            <a:chExt cx="709993" cy="222177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395666C-A46C-D124-404F-50B5789783EE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3156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AF8F6EA-10A4-141B-2B77-13517BDBE17A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698474"/>
                  </a:solidFill>
                </a:rPr>
                <a:t>Running</a:t>
              </a:r>
              <a:endParaRPr lang="ko-KR" altLang="en-US" sz="800" dirty="0">
                <a:solidFill>
                  <a:srgbClr val="698474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2DEF4AF-6696-3B0D-202A-526E0D0AFBE1}"/>
              </a:ext>
            </a:extLst>
          </p:cNvPr>
          <p:cNvGrpSpPr/>
          <p:nvPr/>
        </p:nvGrpSpPr>
        <p:grpSpPr>
          <a:xfrm>
            <a:off x="10101276" y="2779722"/>
            <a:ext cx="709993" cy="222177"/>
            <a:chOff x="10296149" y="3026987"/>
            <a:chExt cx="709993" cy="22217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B74AC558-3AA7-DE6D-D78D-0B23EA729362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3156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19C794F-1925-1D89-95D9-03F164867167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698474"/>
                  </a:solidFill>
                </a:rPr>
                <a:t>Running</a:t>
              </a:r>
              <a:endParaRPr lang="ko-KR" altLang="en-US" sz="800" dirty="0">
                <a:solidFill>
                  <a:srgbClr val="698474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8BE0329-59ED-FD56-E41D-31CFC854823E}"/>
              </a:ext>
            </a:extLst>
          </p:cNvPr>
          <p:cNvGrpSpPr/>
          <p:nvPr/>
        </p:nvGrpSpPr>
        <p:grpSpPr>
          <a:xfrm>
            <a:off x="10095872" y="3142314"/>
            <a:ext cx="709993" cy="222177"/>
            <a:chOff x="10296149" y="3026987"/>
            <a:chExt cx="709993" cy="222177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135DED1A-5601-C34F-C319-25883DA8E6B0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E3F0DDE-4F18-2EF9-3D49-C6EBC0E1F5BA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22CE43E-7CC6-506F-DCCE-9C6DCFE1AFA2}"/>
              </a:ext>
            </a:extLst>
          </p:cNvPr>
          <p:cNvGrpSpPr/>
          <p:nvPr/>
        </p:nvGrpSpPr>
        <p:grpSpPr>
          <a:xfrm>
            <a:off x="10095872" y="3880998"/>
            <a:ext cx="709993" cy="222177"/>
            <a:chOff x="10296149" y="3026987"/>
            <a:chExt cx="709993" cy="222177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17BD05D-8EC9-1BE8-F1E2-E7A757823E97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EC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0CA8D2C-7AA4-2446-8F04-7E69CB1AF671}"/>
                </a:ext>
              </a:extLst>
            </p:cNvPr>
            <p:cNvSpPr txBox="1"/>
            <p:nvPr/>
          </p:nvSpPr>
          <p:spPr>
            <a:xfrm>
              <a:off x="10405728" y="3026987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sz="800" dirty="0">
                  <a:solidFill>
                    <a:srgbClr val="F6AD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Saving</a:t>
              </a:r>
              <a:endParaRPr lang="ko-KR" altLang="en-US" sz="800" dirty="0">
                <a:solidFill>
                  <a:srgbClr val="F6AD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BF27DE9-8080-456A-CF9A-A3D1C9DFEFEA}"/>
              </a:ext>
            </a:extLst>
          </p:cNvPr>
          <p:cNvGrpSpPr/>
          <p:nvPr/>
        </p:nvGrpSpPr>
        <p:grpSpPr>
          <a:xfrm>
            <a:off x="10095872" y="3525184"/>
            <a:ext cx="709993" cy="222177"/>
            <a:chOff x="10296149" y="3026987"/>
            <a:chExt cx="709993" cy="222177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836E7625-1490-3B3D-E09F-73B04292E68C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290A70B-3274-EC6A-A9A5-19AFEB234D33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97BD872B-4BB0-BCF5-3164-FCDA6269AA5C}"/>
              </a:ext>
            </a:extLst>
          </p:cNvPr>
          <p:cNvGrpSpPr/>
          <p:nvPr/>
        </p:nvGrpSpPr>
        <p:grpSpPr>
          <a:xfrm>
            <a:off x="10095872" y="4258371"/>
            <a:ext cx="709993" cy="222177"/>
            <a:chOff x="10296149" y="3026987"/>
            <a:chExt cx="709993" cy="222177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CADC97E-A09F-8C05-FE85-68FCDC4C918E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66602AF-8BD5-1ADF-07C5-F0A768A650C5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88C320D-33FD-3991-53E9-7779D674994F}"/>
              </a:ext>
            </a:extLst>
          </p:cNvPr>
          <p:cNvGrpSpPr/>
          <p:nvPr/>
        </p:nvGrpSpPr>
        <p:grpSpPr>
          <a:xfrm>
            <a:off x="10103660" y="4636510"/>
            <a:ext cx="709993" cy="222177"/>
            <a:chOff x="10296149" y="3026987"/>
            <a:chExt cx="709993" cy="222177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4DFB5076-5807-7711-0289-A411445E08F1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5E678B-DF70-0BAA-C06A-7914D55D30BD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44CDCA3-DD0D-718B-6CD8-2BC4D07F6FA6}"/>
              </a:ext>
            </a:extLst>
          </p:cNvPr>
          <p:cNvGrpSpPr/>
          <p:nvPr/>
        </p:nvGrpSpPr>
        <p:grpSpPr>
          <a:xfrm>
            <a:off x="10099232" y="5365955"/>
            <a:ext cx="709993" cy="222177"/>
            <a:chOff x="10296149" y="3026987"/>
            <a:chExt cx="709993" cy="222177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01E1B9A4-CD18-04C0-496F-E2703C71BF99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5E35467-72DE-B03B-846B-C241ED38B747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A5E8A21-2708-6B82-1DB5-7A76DAEFD8EB}"/>
              </a:ext>
            </a:extLst>
          </p:cNvPr>
          <p:cNvGrpSpPr/>
          <p:nvPr/>
        </p:nvGrpSpPr>
        <p:grpSpPr>
          <a:xfrm>
            <a:off x="10107020" y="5744094"/>
            <a:ext cx="709993" cy="222177"/>
            <a:chOff x="10296149" y="3026987"/>
            <a:chExt cx="709993" cy="222177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57478A5F-B021-74BA-3B26-A285CEF9C718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chemeClr val="bg1"/>
            </a:solidFill>
            <a:ln>
              <a:solidFill>
                <a:srgbClr val="4A7C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BCB4A69-D157-CA8B-47E6-719F5552B6E1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44B74A8-66CC-2AC9-9D2B-801455690A86}"/>
              </a:ext>
            </a:extLst>
          </p:cNvPr>
          <p:cNvGrpSpPr/>
          <p:nvPr/>
        </p:nvGrpSpPr>
        <p:grpSpPr>
          <a:xfrm>
            <a:off x="10095871" y="4999398"/>
            <a:ext cx="709993" cy="222177"/>
            <a:chOff x="10296149" y="3026987"/>
            <a:chExt cx="709993" cy="222177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7ED181FA-3828-5B5C-BA66-9F79797352C8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noFill/>
            <a:ln>
              <a:solidFill>
                <a:srgbClr val="D41C4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A3D66E-CB6A-8CBC-E1C8-20C88FE8E703}"/>
                </a:ext>
              </a:extLst>
            </p:cNvPr>
            <p:cNvSpPr txBox="1"/>
            <p:nvPr/>
          </p:nvSpPr>
          <p:spPr>
            <a:xfrm>
              <a:off x="10372866" y="3026987"/>
              <a:ext cx="556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F6204B"/>
                  </a:solidFill>
                </a:rPr>
                <a:t>Error    </a:t>
              </a:r>
              <a:endParaRPr lang="ko-KR" altLang="en-US" sz="800" dirty="0">
                <a:solidFill>
                  <a:srgbClr val="F6204B"/>
                </a:solidFill>
              </a:endParaRPr>
            </a:p>
          </p:txBody>
        </p:sp>
      </p:grpSp>
      <p:pic>
        <p:nvPicPr>
          <p:cNvPr id="91" name="Picture 2" descr="바로가기 - 다운로드 무료 아이콘">
            <a:extLst>
              <a:ext uri="{FF2B5EF4-FFF2-40B4-BE49-F238E27FC236}">
                <a16:creationId xmlns:a16="http://schemas.microsoft.com/office/drawing/2014/main" id="{20DC352F-F6A8-079D-9928-645AFCAF5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56" y="3185280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바로가기 - 다운로드 무료 아이콘">
            <a:extLst>
              <a:ext uri="{FF2B5EF4-FFF2-40B4-BE49-F238E27FC236}">
                <a16:creationId xmlns:a16="http://schemas.microsoft.com/office/drawing/2014/main" id="{83AC2719-E815-4084-3080-34E35B4EB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56" y="3554720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BA3095A0-82D0-7212-BCDD-91C8569A00A1}"/>
              </a:ext>
            </a:extLst>
          </p:cNvPr>
          <p:cNvSpPr txBox="1"/>
          <p:nvPr/>
        </p:nvSpPr>
        <p:spPr>
          <a:xfrm>
            <a:off x="1784325" y="1170273"/>
            <a:ext cx="20569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LG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LLM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Service  &gt;  </a:t>
            </a:r>
            <a:r>
              <a:rPr lang="ko-KR" altLang="en-US" sz="700" dirty="0">
                <a:solidFill>
                  <a:srgbClr val="C26075"/>
                </a:solidFill>
              </a:rPr>
              <a:t>메일 </a:t>
            </a:r>
            <a:r>
              <a:rPr lang="en-US" altLang="ko-KR" sz="700" dirty="0">
                <a:solidFill>
                  <a:srgbClr val="C26075"/>
                </a:solidFill>
              </a:rPr>
              <a:t>Compliance </a:t>
            </a:r>
            <a:r>
              <a:rPr lang="ko-KR" altLang="en-US" sz="700" dirty="0">
                <a:solidFill>
                  <a:srgbClr val="C26075"/>
                </a:solidFill>
              </a:rPr>
              <a:t>점검</a:t>
            </a: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64342AED-1289-7F37-A864-8C25B8E2F592}"/>
              </a:ext>
            </a:extLst>
          </p:cNvPr>
          <p:cNvGrpSpPr/>
          <p:nvPr/>
        </p:nvGrpSpPr>
        <p:grpSpPr>
          <a:xfrm>
            <a:off x="10845000" y="2394852"/>
            <a:ext cx="709993" cy="222177"/>
            <a:chOff x="10296149" y="3026987"/>
            <a:chExt cx="709993" cy="222177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1A2E7E8C-6815-2531-2859-5A9AC5A40553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EEF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5F25AA6-0C77-F710-370A-AAB7D1DA918B}"/>
                </a:ext>
              </a:extLst>
            </p:cNvPr>
            <p:cNvSpPr txBox="1"/>
            <p:nvPr/>
          </p:nvSpPr>
          <p:spPr>
            <a:xfrm>
              <a:off x="10364849" y="3026987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79AC78"/>
                  </a:solidFill>
                </a:rPr>
                <a:t>Running</a:t>
              </a:r>
              <a:endParaRPr lang="ko-KR" altLang="en-US" sz="800" dirty="0">
                <a:solidFill>
                  <a:srgbClr val="79AC78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7BFF1D67-0F33-AC95-D84F-2A43B4039EAE}"/>
              </a:ext>
            </a:extLst>
          </p:cNvPr>
          <p:cNvGrpSpPr/>
          <p:nvPr/>
        </p:nvGrpSpPr>
        <p:grpSpPr>
          <a:xfrm>
            <a:off x="10844765" y="3142314"/>
            <a:ext cx="709993" cy="222177"/>
            <a:chOff x="10296149" y="3026987"/>
            <a:chExt cx="709993" cy="222177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BD484333-9705-4514-00B2-DAEC4BAEF376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EE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DB306D8-1139-11B5-6976-C55A5A195002}"/>
                </a:ext>
              </a:extLst>
            </p:cNvPr>
            <p:cNvSpPr txBox="1"/>
            <p:nvPr/>
          </p:nvSpPr>
          <p:spPr>
            <a:xfrm>
              <a:off x="10380880" y="3026987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5A97F1"/>
                  </a:solidFill>
                </a:rPr>
                <a:t>Success</a:t>
              </a:r>
              <a:endParaRPr lang="ko-KR" altLang="en-US" sz="800" dirty="0">
                <a:solidFill>
                  <a:srgbClr val="5A97F1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24252F7-F418-A28F-F704-EA3015BB7138}"/>
              </a:ext>
            </a:extLst>
          </p:cNvPr>
          <p:cNvGrpSpPr/>
          <p:nvPr/>
        </p:nvGrpSpPr>
        <p:grpSpPr>
          <a:xfrm>
            <a:off x="10844765" y="3880998"/>
            <a:ext cx="709993" cy="222177"/>
            <a:chOff x="10296149" y="3026987"/>
            <a:chExt cx="709993" cy="222177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EBFC049-73C0-9922-3F11-46A40AAAA351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FFF8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B000926-13D2-3618-6F90-208AE430FD99}"/>
                </a:ext>
              </a:extLst>
            </p:cNvPr>
            <p:cNvSpPr txBox="1"/>
            <p:nvPr/>
          </p:nvSpPr>
          <p:spPr>
            <a:xfrm>
              <a:off x="10405728" y="3026987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sz="800" dirty="0">
                  <a:solidFill>
                    <a:srgbClr val="F6AD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Saving</a:t>
              </a:r>
              <a:endParaRPr lang="ko-KR" altLang="en-US" sz="800" dirty="0">
                <a:solidFill>
                  <a:srgbClr val="F6AD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31E5357D-63A5-EA53-649B-C44A53E28828}"/>
              </a:ext>
            </a:extLst>
          </p:cNvPr>
          <p:cNvGrpSpPr/>
          <p:nvPr/>
        </p:nvGrpSpPr>
        <p:grpSpPr>
          <a:xfrm>
            <a:off x="10844764" y="4999398"/>
            <a:ext cx="709993" cy="222177"/>
            <a:chOff x="10296149" y="3026987"/>
            <a:chExt cx="709993" cy="222177"/>
          </a:xfrm>
        </p:grpSpPr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D608E634-FFC2-F36E-62C2-9A28ACA635D2}"/>
                </a:ext>
              </a:extLst>
            </p:cNvPr>
            <p:cNvSpPr/>
            <p:nvPr/>
          </p:nvSpPr>
          <p:spPr>
            <a:xfrm>
              <a:off x="10296149" y="3033719"/>
              <a:ext cx="709993" cy="215445"/>
            </a:xfrm>
            <a:prstGeom prst="roundRect">
              <a:avLst>
                <a:gd name="adj" fmla="val 38470"/>
              </a:avLst>
            </a:prstGeom>
            <a:solidFill>
              <a:srgbClr val="FFE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9088AB4-9290-F268-065F-9FF50AB96D80}"/>
                </a:ext>
              </a:extLst>
            </p:cNvPr>
            <p:cNvSpPr txBox="1"/>
            <p:nvPr/>
          </p:nvSpPr>
          <p:spPr>
            <a:xfrm>
              <a:off x="10372866" y="3026987"/>
              <a:ext cx="556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F6204B"/>
                  </a:solidFill>
                </a:rPr>
                <a:t>Error    </a:t>
              </a:r>
              <a:endParaRPr lang="ko-KR" altLang="en-US" sz="800" dirty="0">
                <a:solidFill>
                  <a:srgbClr val="F6204B"/>
                </a:solidFill>
              </a:endParaRPr>
            </a:p>
          </p:txBody>
        </p:sp>
      </p:grpSp>
      <p:pic>
        <p:nvPicPr>
          <p:cNvPr id="135" name="Picture 6" descr="Question Mark In Circle transparent PNG - StickPNG">
            <a:extLst>
              <a:ext uri="{FF2B5EF4-FFF2-40B4-BE49-F238E27FC236}">
                <a16:creationId xmlns:a16="http://schemas.microsoft.com/office/drawing/2014/main" id="{D4A55A2C-B61C-0610-C1F7-C7C813E2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202" y="5041533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1B61FE-3A2C-DAF3-F291-347A57D80915}"/>
              </a:ext>
            </a:extLst>
          </p:cNvPr>
          <p:cNvCxnSpPr/>
          <p:nvPr/>
        </p:nvCxnSpPr>
        <p:spPr>
          <a:xfrm>
            <a:off x="1553276" y="1188709"/>
            <a:ext cx="0" cy="55311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62B054-3CFD-B94F-CC10-5BC43AFE4A04}"/>
              </a:ext>
            </a:extLst>
          </p:cNvPr>
          <p:cNvSpPr/>
          <p:nvPr/>
        </p:nvSpPr>
        <p:spPr>
          <a:xfrm>
            <a:off x="9953116" y="1653391"/>
            <a:ext cx="1221320" cy="235574"/>
          </a:xfrm>
          <a:prstGeom prst="roundRect">
            <a:avLst>
              <a:gd name="adj" fmla="val 21552"/>
            </a:avLst>
          </a:prstGeom>
          <a:solidFill>
            <a:srgbClr val="C2607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0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점검 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C0CDA2-EA0C-4F6F-D1B5-45D2EE75CBEB}"/>
              </a:ext>
            </a:extLst>
          </p:cNvPr>
          <p:cNvSpPr/>
          <p:nvPr/>
        </p:nvSpPr>
        <p:spPr>
          <a:xfrm>
            <a:off x="1497174" y="831121"/>
            <a:ext cx="1403043" cy="58842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E5135EB-EB35-58C0-BD53-943BB61A2612}"/>
              </a:ext>
            </a:extLst>
          </p:cNvPr>
          <p:cNvSpPr txBox="1"/>
          <p:nvPr/>
        </p:nvSpPr>
        <p:spPr>
          <a:xfrm>
            <a:off x="1644244" y="1809078"/>
            <a:ext cx="1206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메일 </a:t>
            </a:r>
            <a:r>
              <a:rPr lang="en-US" altLang="ko-KR" sz="800" dirty="0"/>
              <a:t>Compliance </a:t>
            </a:r>
            <a:r>
              <a:rPr lang="ko-KR" altLang="en-US" sz="800" dirty="0"/>
              <a:t>점검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2D1CF6F-CD2B-39ED-526D-2CB63BC6FEC8}"/>
              </a:ext>
            </a:extLst>
          </p:cNvPr>
          <p:cNvSpPr txBox="1"/>
          <p:nvPr/>
        </p:nvSpPr>
        <p:spPr>
          <a:xfrm>
            <a:off x="1644244" y="2184280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PIE </a:t>
            </a:r>
            <a:r>
              <a:rPr lang="ko-KR" altLang="en-US" sz="900" dirty="0" err="1">
                <a:solidFill>
                  <a:schemeClr val="bg2">
                    <a:lumMod val="50000"/>
                  </a:schemeClr>
                </a:solidFill>
              </a:rPr>
              <a:t>챗봇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850213-9F64-5AD9-082D-407CF70A8AD2}"/>
              </a:ext>
            </a:extLst>
          </p:cNvPr>
          <p:cNvSpPr/>
          <p:nvPr/>
        </p:nvSpPr>
        <p:spPr>
          <a:xfrm>
            <a:off x="559577" y="826636"/>
            <a:ext cx="993698" cy="58887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126F24-8234-3706-E32D-AA7A335B7D87}"/>
              </a:ext>
            </a:extLst>
          </p:cNvPr>
          <p:cNvSpPr txBox="1"/>
          <p:nvPr/>
        </p:nvSpPr>
        <p:spPr>
          <a:xfrm>
            <a:off x="609581" y="1437979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C26075"/>
                </a:solidFill>
              </a:rPr>
              <a:t>LLM Service</a:t>
            </a:r>
            <a:endParaRPr lang="ko-KR" altLang="en-US" sz="1000" b="1" dirty="0">
              <a:solidFill>
                <a:srgbClr val="C2607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C6264D-48DC-782A-BABF-FD7B7AB6F7B4}"/>
              </a:ext>
            </a:extLst>
          </p:cNvPr>
          <p:cNvSpPr txBox="1"/>
          <p:nvPr/>
        </p:nvSpPr>
        <p:spPr>
          <a:xfrm>
            <a:off x="696384" y="1956831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</a:rPr>
              <a:t>LLM Ops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7B7CAB-8C8C-D9F0-EA32-3958C4CD20C5}"/>
              </a:ext>
            </a:extLst>
          </p:cNvPr>
          <p:cNvSpPr txBox="1"/>
          <p:nvPr/>
        </p:nvSpPr>
        <p:spPr>
          <a:xfrm>
            <a:off x="1578301" y="1453281"/>
            <a:ext cx="964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사이드 메뉴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7B1CD1D-CA35-A2CD-D761-A4F3062499C0}"/>
              </a:ext>
            </a:extLst>
          </p:cNvPr>
          <p:cNvSpPr txBox="1"/>
          <p:nvPr/>
        </p:nvSpPr>
        <p:spPr>
          <a:xfrm>
            <a:off x="755357" y="565898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유저명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EAB2C86-38E4-6EAF-05E8-8AF49265583F}"/>
              </a:ext>
            </a:extLst>
          </p:cNvPr>
          <p:cNvSpPr txBox="1"/>
          <p:nvPr/>
        </p:nvSpPr>
        <p:spPr>
          <a:xfrm>
            <a:off x="854743" y="600419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정보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8A32961-882F-1959-0348-FEDD3A0CA751}"/>
              </a:ext>
            </a:extLst>
          </p:cNvPr>
          <p:cNvSpPr txBox="1"/>
          <p:nvPr/>
        </p:nvSpPr>
        <p:spPr>
          <a:xfrm>
            <a:off x="752151" y="635980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로그아웃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F3E0F09-FE2B-9B6A-E50C-63C5F2CF68BB}"/>
              </a:ext>
            </a:extLst>
          </p:cNvPr>
          <p:cNvGrpSpPr/>
          <p:nvPr/>
        </p:nvGrpSpPr>
        <p:grpSpPr>
          <a:xfrm>
            <a:off x="559148" y="831122"/>
            <a:ext cx="994128" cy="357587"/>
            <a:chOff x="559148" y="831122"/>
            <a:chExt cx="994128" cy="35758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0B35352-A981-71AD-2403-8E3FB3F19C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9094" b="3770"/>
            <a:stretch/>
          </p:blipFill>
          <p:spPr>
            <a:xfrm>
              <a:off x="710256" y="831122"/>
              <a:ext cx="699662" cy="35758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48121CC-EDD4-BF7E-A063-DD29121E6B10}"/>
                </a:ext>
              </a:extLst>
            </p:cNvPr>
            <p:cNvSpPr/>
            <p:nvPr/>
          </p:nvSpPr>
          <p:spPr>
            <a:xfrm>
              <a:off x="559148" y="832010"/>
              <a:ext cx="160287" cy="351938"/>
            </a:xfrm>
            <a:prstGeom prst="rect">
              <a:avLst/>
            </a:prstGeom>
            <a:solidFill>
              <a:srgbClr val="3E47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0892D39-98E8-42A8-5CE9-CF377F403E3D}"/>
                </a:ext>
              </a:extLst>
            </p:cNvPr>
            <p:cNvSpPr/>
            <p:nvPr/>
          </p:nvSpPr>
          <p:spPr>
            <a:xfrm>
              <a:off x="1392989" y="832010"/>
              <a:ext cx="160287" cy="351938"/>
            </a:xfrm>
            <a:prstGeom prst="rect">
              <a:avLst/>
            </a:prstGeom>
            <a:solidFill>
              <a:srgbClr val="3E47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412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7313</TotalTime>
  <Words>2583</Words>
  <Application>Microsoft Office PowerPoint</Application>
  <PresentationFormat>와이드스크린</PresentationFormat>
  <Paragraphs>914</Paragraphs>
  <Slides>24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LG스마트체 Regular</vt:lpstr>
      <vt:lpstr>맑은 고딕</vt:lpstr>
      <vt:lpstr>Arial</vt:lpstr>
      <vt:lpstr>Arial Black</vt:lpstr>
      <vt:lpstr>Arial Narrow</vt:lpstr>
      <vt:lpstr>Bahnschrift SemiCondensed</vt:lpstr>
      <vt:lpstr>Berlin Sans FB Demi</vt:lpstr>
      <vt:lpstr>Comic Sans MS</vt:lpstr>
      <vt:lpstr>Office 테마</vt:lpstr>
      <vt:lpstr>PowerPoint 프레젠테이션</vt:lpstr>
      <vt:lpstr>PowerPoint 프레젠테이션</vt:lpstr>
      <vt:lpstr>메뉴</vt:lpstr>
      <vt:lpstr>로그인</vt:lpstr>
      <vt:lpstr>대시보드(메인화면) – 1 라이트 모드</vt:lpstr>
      <vt:lpstr>대시보드(메인화면) – 1 다크 모드</vt:lpstr>
      <vt:lpstr>대시보드(메인화면) – 2 라이트 모드</vt:lpstr>
      <vt:lpstr>대시보드(메인화면) – 2 다크 모드</vt:lpstr>
      <vt:lpstr>대시보드(메인화면) – 3 밝은 버전</vt:lpstr>
      <vt:lpstr>대시보드(메인화면) – 3 어두운 버전</vt:lpstr>
      <vt:lpstr>대시보드(메인화면) – 4 라이트 모드</vt:lpstr>
      <vt:lpstr>대시보드(메인화면) – 4 다크 모드</vt:lpstr>
      <vt:lpstr>대시보드(메인화면) – 5 라이트 모드</vt:lpstr>
      <vt:lpstr>대시보드(메인화면) – 6 라이트 모드</vt:lpstr>
      <vt:lpstr>대시보드(메인화면) – 7 라이트 모드</vt:lpstr>
      <vt:lpstr>대시보드(메인화면) – 8 라이트 모드</vt:lpstr>
      <vt:lpstr>신규 점검 생성 -1 밝은 버전</vt:lpstr>
      <vt:lpstr>신규 점검 생성 -1 어두운 버전</vt:lpstr>
      <vt:lpstr>신규 점검 생성 -2 밝은 버전</vt:lpstr>
      <vt:lpstr>신규 점검 생성 -2 어두운 버전</vt:lpstr>
      <vt:lpstr>신규 점검 생성 -3 밝은 버전</vt:lpstr>
      <vt:lpstr>신규 점검 생성 -3 어두운 버전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SUJEONG</cp:lastModifiedBy>
  <cp:revision>454</cp:revision>
  <cp:lastPrinted>2023-01-26T02:04:32Z</cp:lastPrinted>
  <dcterms:created xsi:type="dcterms:W3CDTF">2023-01-02T02:16:57Z</dcterms:created>
  <dcterms:modified xsi:type="dcterms:W3CDTF">2024-09-20T07:30:09Z</dcterms:modified>
</cp:coreProperties>
</file>