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2F3-B8AF-4040-A965-41AF950CA71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F5C1-DA9A-4EA7-AC9E-82639601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2F3-B8AF-4040-A965-41AF950CA71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F5C1-DA9A-4EA7-AC9E-82639601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2F3-B8AF-4040-A965-41AF950CA71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F5C1-DA9A-4EA7-AC9E-82639601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7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2F3-B8AF-4040-A965-41AF950CA71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F5C1-DA9A-4EA7-AC9E-82639601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7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2F3-B8AF-4040-A965-41AF950CA71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F5C1-DA9A-4EA7-AC9E-82639601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6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2F3-B8AF-4040-A965-41AF950CA71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F5C1-DA9A-4EA7-AC9E-82639601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7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2F3-B8AF-4040-A965-41AF950CA71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F5C1-DA9A-4EA7-AC9E-82639601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4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2F3-B8AF-4040-A965-41AF950CA71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F5C1-DA9A-4EA7-AC9E-82639601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1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2F3-B8AF-4040-A965-41AF950CA71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F5C1-DA9A-4EA7-AC9E-82639601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4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2F3-B8AF-4040-A965-41AF950CA71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F5C1-DA9A-4EA7-AC9E-82639601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1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2F3-B8AF-4040-A965-41AF950CA71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F5C1-DA9A-4EA7-AC9E-82639601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CD2F3-B8AF-4040-A965-41AF950CA71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4F5C1-DA9A-4EA7-AC9E-82639601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08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scratch.tistory.com/87" TargetMode="External"/><Relationship Id="rId2" Type="http://schemas.openxmlformats.org/officeDocument/2006/relationships/hyperlink" Target="https://backendcode.tistory.com/26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oop.tistory.com/43" TargetMode="External"/><Relationship Id="rId2" Type="http://schemas.openxmlformats.org/officeDocument/2006/relationships/hyperlink" Target="https://kangmanjoo.tistory.com/9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ource.cloud.google.com/llm-mail-comp-check-cowork/fronten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GCP </a:t>
            </a:r>
            <a:r>
              <a:rPr lang="ko-KR" altLang="en-US" smtClean="0"/>
              <a:t>연동 및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Update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01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 Error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System limit for number of file watchers reached</a:t>
            </a:r>
          </a:p>
          <a:p>
            <a:pPr lvl="1"/>
            <a:r>
              <a:rPr lang="ko-KR" altLang="en-US" dirty="0" smtClean="0"/>
              <a:t>원인 </a:t>
            </a:r>
            <a:r>
              <a:rPr lang="en-US" altLang="ko-KR" dirty="0" smtClean="0"/>
              <a:t>: </a:t>
            </a:r>
            <a:r>
              <a:rPr lang="en-US" altLang="ko-KR" dirty="0" err="1"/>
              <a:t>nodemon</a:t>
            </a:r>
            <a:r>
              <a:rPr lang="ko-KR" altLang="en-US"/>
              <a:t>에서 감시하는 파일 갯수가 너무 많아서 </a:t>
            </a:r>
            <a:r>
              <a:rPr lang="ko-KR" altLang="en-US" smtClean="0"/>
              <a:t>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해결 </a:t>
            </a:r>
            <a:r>
              <a:rPr lang="en-US" altLang="ko-KR" dirty="0" smtClean="0"/>
              <a:t>: </a:t>
            </a:r>
            <a:r>
              <a:rPr lang="ko-KR" altLang="en-US"/>
              <a:t>감시하는 파일 갯수 제한을 </a:t>
            </a:r>
            <a:r>
              <a:rPr lang="ko-KR" altLang="en-US" smtClean="0"/>
              <a:t>풀기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53638"/>
                </a:solidFill>
                <a:effectLst/>
                <a:latin typeface="Arial Unicode MS" panose="020B0604020202020204" pitchFamily="50" charset="-127"/>
                <a:ea typeface="D2Coding"/>
              </a:rPr>
              <a:t>echo fs.inotify.max_user_watches=582222 | sudo tee -a /etc/sysctl.conf &amp;&amp; sudo sysctl 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353638"/>
                </a:solidFill>
                <a:effectLst/>
                <a:latin typeface="Arial Unicode MS" panose="020B0604020202020204" pitchFamily="50" charset="-127"/>
                <a:ea typeface="D2Coding"/>
              </a:rPr>
              <a:t>–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353638"/>
                </a:solidFill>
                <a:effectLst/>
                <a:latin typeface="Arial Unicode MS" panose="020B0604020202020204" pitchFamily="50" charset="-127"/>
                <a:ea typeface="D2Coding"/>
              </a:rPr>
              <a:t>p</a:t>
            </a:r>
            <a:endParaRPr lang="en-US" altLang="ko-KR" sz="4800" dirty="0" smtClean="0">
              <a:latin typeface="Arial" panose="020B0604020202020204" pitchFamily="34" charset="0"/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238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Postgressql</a:t>
            </a:r>
            <a:r>
              <a:rPr lang="en-US" altLang="ko-KR" dirty="0" smtClean="0"/>
              <a:t>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https://backendcode.tistory.com/265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유저 권한 설정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https://dev-scratch.tistory.com/87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</a:t>
            </a:r>
            <a:r>
              <a:rPr lang="en-US" altLang="ko-KR" dirty="0" smtClean="0"/>
              <a:t>) ‘–’</a:t>
            </a:r>
            <a:r>
              <a:rPr lang="ko-KR" altLang="en-US" smtClean="0"/>
              <a:t>나 </a:t>
            </a:r>
            <a:r>
              <a:rPr lang="en-US" altLang="ko-KR" dirty="0" smtClean="0"/>
              <a:t>‘@’ </a:t>
            </a:r>
            <a:r>
              <a:rPr lang="ko-KR" altLang="en-US" smtClean="0"/>
              <a:t>같은</a:t>
            </a:r>
            <a:r>
              <a:rPr lang="en-US" altLang="ko-KR" dirty="0" smtClean="0"/>
              <a:t> </a:t>
            </a:r>
            <a:r>
              <a:rPr lang="ko-KR" altLang="en-US" smtClean="0"/>
              <a:t>특수문자 사용 못하는것으로 보임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052" y="2670860"/>
            <a:ext cx="5578948" cy="3578378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sudo service postgresql status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출처: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https://backendcode.tistory.com/265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[무작정 개발: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티스토리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07916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pg_hba.conf</a:t>
            </a:r>
            <a:r>
              <a:rPr lang="en-US" altLang="ko-KR" dirty="0" smtClean="0"/>
              <a:t> </a:t>
            </a:r>
            <a:r>
              <a:rPr lang="ko-KR" altLang="en-US" smtClean="0"/>
              <a:t>수정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kangmanjoo.tistory.com/98</a:t>
            </a:r>
            <a:endParaRPr lang="en-US" altLang="ko-KR" dirty="0" smtClean="0"/>
          </a:p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 </a:t>
            </a:r>
            <a:r>
              <a:rPr lang="ko-KR" altLang="en-US" smtClean="0"/>
              <a:t>파일에 들어가는것까지는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javaoop.tistory.com/43</a:t>
            </a:r>
            <a:endParaRPr lang="en-US" altLang="ko-KR" dirty="0" smtClean="0"/>
          </a:p>
          <a:p>
            <a:r>
              <a:rPr lang="ko-KR" altLang="en-US" dirty="0" smtClean="0"/>
              <a:t>파일 수정 관련 명령어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55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 </a:t>
            </a:r>
            <a:r>
              <a:rPr lang="ko-KR" altLang="en-US" smtClean="0"/>
              <a:t>초기 설정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27532"/>
            <a:ext cx="5135521" cy="23960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991" y="2827532"/>
            <a:ext cx="4995036" cy="2115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31459" y="2356022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Pg_hba.conf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0281" y="2356022"/>
            <a:ext cx="177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postgresql.conf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7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smtClean="0"/>
              <a:t>통신 위한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방화벽 확인</a:t>
            </a:r>
            <a:endParaRPr lang="en-US" altLang="ko-KR" dirty="0" smtClean="0"/>
          </a:p>
          <a:p>
            <a:r>
              <a:rPr lang="en-US" altLang="ko-KR" dirty="0" smtClean="0"/>
              <a:t>Port Open </a:t>
            </a:r>
            <a:r>
              <a:rPr lang="ko-KR" altLang="en-US" smtClean="0"/>
              <a:t>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Postgresql.conf</a:t>
            </a:r>
            <a:r>
              <a:rPr lang="en-US" altLang="ko-KR" dirty="0" smtClean="0"/>
              <a:t> </a:t>
            </a:r>
            <a:r>
              <a:rPr lang="ko-KR" altLang="en-US" smtClean="0"/>
              <a:t>파일에서 </a:t>
            </a:r>
            <a:r>
              <a:rPr lang="en-US" altLang="ko-KR" dirty="0" err="1" smtClean="0"/>
              <a:t>listen_addresses</a:t>
            </a:r>
            <a:r>
              <a:rPr lang="en-US" altLang="ko-KR" dirty="0" smtClean="0"/>
              <a:t> ‘*’ </a:t>
            </a:r>
            <a:r>
              <a:rPr lang="ko-KR" altLang="en-US" smtClean="0"/>
              <a:t>인지 체크</a:t>
            </a:r>
            <a:r>
              <a:rPr lang="en-US" altLang="ko-KR" dirty="0" smtClean="0"/>
              <a:t> </a:t>
            </a:r>
            <a:r>
              <a:rPr lang="en-US" altLang="ko-KR" dirty="0"/>
              <a:t>https://kangmanjoo.tistory.com/98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/>
              <a:t>터널링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https</a:t>
            </a:r>
            <a:r>
              <a:rPr lang="en-US" altLang="ko-KR" dirty="0"/>
              <a:t>://</a:t>
            </a:r>
            <a:r>
              <a:rPr lang="en-US" altLang="ko-KR" dirty="0" smtClean="0"/>
              <a:t>omoknooni.tistory.com/73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–L 7000:localhost:7000 ait@165.244.190.28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88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 사용중인 </a:t>
            </a:r>
            <a:r>
              <a:rPr lang="en-US" altLang="ko-KR" dirty="0" smtClean="0"/>
              <a:t>port</a:t>
            </a:r>
            <a:r>
              <a:rPr lang="ko-KR" altLang="en-US" smtClean="0"/>
              <a:t>일때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Port</a:t>
            </a:r>
            <a:r>
              <a:rPr lang="ko-KR" altLang="en-US" smtClean="0"/>
              <a:t>종료했지만 정상적으로 종료되지 않아 남아있는 경우가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https</a:t>
            </a:r>
            <a:r>
              <a:rPr lang="en-US" altLang="ko-KR" dirty="0"/>
              <a:t>://</a:t>
            </a:r>
            <a:r>
              <a:rPr lang="en-US" altLang="ko-KR" dirty="0" smtClean="0"/>
              <a:t>nuggy875.tistory.com/96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lsof</a:t>
            </a: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:</a:t>
            </a:r>
            <a:r>
              <a:rPr lang="en-US" altLang="ko-KR" dirty="0" smtClean="0"/>
              <a:t>80</a:t>
            </a:r>
          </a:p>
          <a:p>
            <a:pPr marL="0" indent="0">
              <a:buNone/>
            </a:pPr>
            <a:r>
              <a:rPr lang="en-US" altLang="ko-KR" dirty="0" err="1" smtClean="0"/>
              <a:t>Pid</a:t>
            </a:r>
            <a:r>
              <a:rPr lang="ko-KR" altLang="en-US" smtClean="0"/>
              <a:t>확인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kill -9 [</a:t>
            </a:r>
            <a:r>
              <a:rPr lang="ko-KR" altLang="en-US"/>
              <a:t>확인한 해당 </a:t>
            </a:r>
            <a:r>
              <a:rPr lang="en-US" altLang="ko-KR" dirty="0"/>
              <a:t>PID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ko-KR" altLang="en-US" dirty="0" smtClean="0"/>
              <a:t>해당 </a:t>
            </a:r>
            <a:r>
              <a:rPr lang="en-US" altLang="ko-KR" err="1" smtClean="0"/>
              <a:t>pid</a:t>
            </a:r>
            <a:r>
              <a:rPr lang="en-US" altLang="ko-KR" smtClean="0"/>
              <a:t> </a:t>
            </a:r>
            <a:r>
              <a:rPr lang="ko-KR" altLang="en-US" smtClean="0"/>
              <a:t>삭제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76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smtClean="0"/>
              <a:t>연결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305"/>
          <a:stretch/>
        </p:blipFill>
        <p:spPr>
          <a:xfrm>
            <a:off x="5791435" y="206806"/>
            <a:ext cx="3248025" cy="2583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2126" y="4665470"/>
            <a:ext cx="255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Remotes Explorer </a:t>
            </a:r>
            <a:r>
              <a:rPr lang="ko-KR" altLang="en-US" smtClean="0"/>
              <a:t>설치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878269"/>
            <a:ext cx="6449558" cy="12707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0" y="4236943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ssh</a:t>
            </a:r>
            <a:r>
              <a:rPr lang="en-US" altLang="ko-KR" dirty="0" smtClean="0"/>
              <a:t> ait@165.244.190.28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4665470"/>
            <a:ext cx="5197504" cy="1254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02905" y="6276374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위와 같이 선택된 상태 그대로</a:t>
            </a:r>
            <a:r>
              <a:rPr lang="en-US" altLang="ko-KR" dirty="0" smtClean="0"/>
              <a:t> </a:t>
            </a:r>
            <a:r>
              <a:rPr lang="ko-KR" altLang="en-US" smtClean="0"/>
              <a:t>진행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r="10175"/>
          <a:stretch/>
        </p:blipFill>
        <p:spPr>
          <a:xfrm>
            <a:off x="314594" y="1690688"/>
            <a:ext cx="4769136" cy="27596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26300" y="1123692"/>
            <a:ext cx="1940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Remotes </a:t>
            </a:r>
            <a:r>
              <a:rPr lang="ko-KR" altLang="en-US" smtClean="0"/>
              <a:t>탭 이동</a:t>
            </a:r>
            <a:endParaRPr lang="en-US" altLang="ko-KR" dirty="0" smtClean="0"/>
          </a:p>
          <a:p>
            <a:r>
              <a:rPr lang="en-US" altLang="ko-KR" dirty="0" smtClean="0"/>
              <a:t>+ </a:t>
            </a:r>
            <a:r>
              <a:rPr lang="ko-KR" altLang="en-US" smtClean="0"/>
              <a:t>버튼 클릭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40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3067050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7881" y="1308754"/>
            <a:ext cx="546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목록 추가가 되었고 아이콘 클릭으로 </a:t>
            </a:r>
            <a:r>
              <a:rPr lang="en-US" altLang="ko-KR" dirty="0" smtClean="0"/>
              <a:t>Connect </a:t>
            </a:r>
            <a:r>
              <a:rPr lang="ko-KR" altLang="en-US" smtClean="0"/>
              <a:t>진행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95" y="4469974"/>
            <a:ext cx="5441275" cy="7312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7814" y="5259472"/>
            <a:ext cx="169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Password </a:t>
            </a:r>
            <a:r>
              <a:rPr lang="ko-KR" altLang="en-US" smtClean="0"/>
              <a:t>입력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89" y="2113923"/>
            <a:ext cx="5114413" cy="12682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0789" y="3617836"/>
            <a:ext cx="215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Platform </a:t>
            </a:r>
            <a:r>
              <a:rPr lang="ko-KR" altLang="en-US" smtClean="0"/>
              <a:t>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09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20" y="976885"/>
            <a:ext cx="2878466" cy="50901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448" y="1749696"/>
            <a:ext cx="5945555" cy="26086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222" y="4706699"/>
            <a:ext cx="3400425" cy="2047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2020" y="5831244"/>
            <a:ext cx="6014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Open folder</a:t>
            </a:r>
            <a:r>
              <a:rPr lang="ko-KR" altLang="en-US" smtClean="0"/>
              <a:t>를 클릭하면 어떤 폴터를 선택하는지 뜨는데</a:t>
            </a:r>
            <a:endParaRPr lang="en-US" altLang="ko-KR" dirty="0" smtClean="0"/>
          </a:p>
          <a:p>
            <a:r>
              <a:rPr lang="ko-KR" altLang="en-US" dirty="0" smtClean="0"/>
              <a:t>리스트 중 </a:t>
            </a:r>
            <a:r>
              <a:rPr lang="en-US" altLang="ko-KR" dirty="0" smtClean="0"/>
              <a:t>LLM-MAIL…</a:t>
            </a:r>
            <a:r>
              <a:rPr lang="ko-KR" altLang="en-US" smtClean="0"/>
              <a:t>클릭하면됨</a:t>
            </a:r>
            <a:r>
              <a:rPr lang="en-US" altLang="ko-KR" dirty="0" smtClean="0"/>
              <a:t>(</a:t>
            </a:r>
            <a:r>
              <a:rPr lang="ko-KR" altLang="en-US" smtClean="0"/>
              <a:t>아래쪽에 위치해있음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처음에는 뜨는 창이라서 </a:t>
            </a:r>
            <a:r>
              <a:rPr lang="ko-KR" altLang="en-US" dirty="0" err="1" smtClean="0"/>
              <a:t>캡쳐는</a:t>
            </a:r>
            <a:r>
              <a:rPr lang="ko-KR" altLang="en-US" dirty="0" smtClean="0"/>
              <a:t> 못함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96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GCP </a:t>
            </a:r>
            <a:r>
              <a:rPr lang="ko-KR" altLang="en-US" smtClean="0"/>
              <a:t>연동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9085"/>
          <a:stretch/>
        </p:blipFill>
        <p:spPr>
          <a:xfrm>
            <a:off x="385195" y="1468213"/>
            <a:ext cx="5076825" cy="222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195" y="1893435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터미널 열고</a:t>
            </a:r>
            <a:endParaRPr lang="en-US" altLang="ko-KR" dirty="0" smtClean="0"/>
          </a:p>
          <a:p>
            <a:r>
              <a:rPr lang="en-US" altLang="ko-KR" dirty="0" err="1" smtClean="0"/>
              <a:t>gcloud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/>
          </a:p>
          <a:p>
            <a:r>
              <a:rPr lang="ko-KR" altLang="en-US" smtClean="0"/>
              <a:t>진행</a:t>
            </a:r>
            <a:endParaRPr lang="en-US" altLang="ko-KR" dirty="0" smtClean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 rotWithShape="1">
          <a:blip r:embed="rId2"/>
          <a:srcRect t="10477"/>
          <a:stretch/>
        </p:blipFill>
        <p:spPr>
          <a:xfrm>
            <a:off x="308837" y="2899415"/>
            <a:ext cx="5076825" cy="182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642"/>
          <a:stretch/>
        </p:blipFill>
        <p:spPr>
          <a:xfrm>
            <a:off x="465953" y="555818"/>
            <a:ext cx="5905500" cy="3480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265" y="4333103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차례로 </a:t>
            </a:r>
            <a:r>
              <a:rPr lang="en-US" altLang="ko-KR" dirty="0" smtClean="0"/>
              <a:t>1, 3 </a:t>
            </a:r>
            <a:r>
              <a:rPr lang="ko-KR" altLang="en-US" smtClean="0"/>
              <a:t>입력하면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20" y="4796481"/>
            <a:ext cx="7781925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886" y="6211330"/>
            <a:ext cx="782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링크 보여주고 해당 링크로 이동하여 </a:t>
            </a:r>
            <a:r>
              <a:rPr lang="en-US" altLang="ko-KR" dirty="0" smtClean="0"/>
              <a:t>GCP</a:t>
            </a:r>
            <a:r>
              <a:rPr lang="ko-KR" altLang="en-US" smtClean="0"/>
              <a:t>가 추가된 계정으로 로그인 진행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71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9" y="5695101"/>
            <a:ext cx="7010400" cy="866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38" y="1537397"/>
            <a:ext cx="2468024" cy="38522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0215" y="5275302"/>
            <a:ext cx="745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로그인으로</a:t>
            </a:r>
            <a:r>
              <a:rPr lang="ko-KR" altLang="en-US" dirty="0" smtClean="0"/>
              <a:t> 들어간 페이지의 아래쪽에 위치한 코드를 입력하여 진행함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294" y="5709388"/>
            <a:ext cx="2924175" cy="41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54314" y="6433751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ko-KR" altLang="en-US" smtClean="0"/>
              <a:t>로 진행함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5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9628" y="5149771"/>
            <a:ext cx="76702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source.cloud.google.com/llm-mail-comp-check-cowork/frontend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smtClean="0"/>
              <a:t>로 들어가면</a:t>
            </a:r>
            <a:endParaRPr lang="en-US" altLang="ko-KR" dirty="0" smtClean="0"/>
          </a:p>
          <a:p>
            <a:r>
              <a:rPr lang="en-US" altLang="ko-KR" dirty="0" smtClean="0"/>
              <a:t>GCP </a:t>
            </a:r>
            <a:r>
              <a:rPr lang="ko-KR" altLang="en-US" smtClean="0"/>
              <a:t>소스들 볼수 있음 </a:t>
            </a:r>
            <a:endParaRPr lang="en-US" altLang="ko-KR" dirty="0" smtClean="0"/>
          </a:p>
          <a:p>
            <a:r>
              <a:rPr lang="ko-KR" altLang="en-US" dirty="0" smtClean="0"/>
              <a:t>이 이후로는 </a:t>
            </a:r>
            <a:r>
              <a:rPr lang="en-US" altLang="ko-KR" dirty="0" err="1" smtClean="0"/>
              <a:t>git</a:t>
            </a:r>
            <a:r>
              <a:rPr lang="ko-KR" altLang="en-US" smtClean="0"/>
              <a:t>에서 사용하는것처럼 사용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status,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–A,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–m ‘</a:t>
            </a:r>
            <a:r>
              <a:rPr lang="ko-KR" altLang="en-US" smtClean="0"/>
              <a:t>내용</a:t>
            </a:r>
            <a:r>
              <a:rPr lang="en-US" altLang="ko-KR" dirty="0" smtClean="0"/>
              <a:t>’,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origin master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31" y="2157154"/>
            <a:ext cx="2143125" cy="2181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9816" y="4646141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GCP</a:t>
            </a:r>
            <a:r>
              <a:rPr lang="ko-KR" altLang="en-US" smtClean="0"/>
              <a:t>에서 가져온 파일들 보임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75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node.js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ko-KR" dirty="0" smtClean="0"/>
              <a:t>curl -o- https://raw.githubusercontent.com/nvm-sh/nvm/v0.40.1/install.sh | bash</a:t>
            </a:r>
          </a:p>
          <a:p>
            <a:pPr marL="0" indent="0">
              <a:buNone/>
            </a:pPr>
            <a:r>
              <a:rPr lang="ko-KR" altLang="en-US" dirty="0" smtClean="0"/>
              <a:t>터미널에서 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nvm</a:t>
            </a:r>
            <a:r>
              <a:rPr lang="en-US" altLang="ko-KR" dirty="0" smtClean="0"/>
              <a:t> -v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nvm</a:t>
            </a:r>
            <a:r>
              <a:rPr lang="en-US" altLang="ko-KR" dirty="0" smtClean="0"/>
              <a:t> install node (</a:t>
            </a:r>
            <a:r>
              <a:rPr lang="ko-KR" altLang="en-US" smtClean="0"/>
              <a:t>최신 버전 </a:t>
            </a:r>
            <a:r>
              <a:rPr lang="en-US" altLang="ko-KR" dirty="0" smtClean="0"/>
              <a:t>node.js </a:t>
            </a:r>
            <a:r>
              <a:rPr lang="ko-KR" altLang="en-US" smtClean="0"/>
              <a:t>설치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node –v</a:t>
            </a:r>
          </a:p>
          <a:p>
            <a:pPr marL="0" indent="0">
              <a:buNone/>
            </a:pPr>
            <a:r>
              <a:rPr lang="ko-KR" altLang="en-US" dirty="0" smtClean="0"/>
              <a:t>까지 확인되면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 </a:t>
            </a:r>
            <a:r>
              <a:rPr lang="ko-KR" altLang="en-US" smtClean="0"/>
              <a:t>후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start </a:t>
            </a:r>
            <a:r>
              <a:rPr lang="ko-KR" altLang="en-US" smtClean="0"/>
              <a:t>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463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325</Words>
  <Application>Microsoft Office PowerPoint</Application>
  <PresentationFormat>와이드스크린</PresentationFormat>
  <Paragraphs>76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 Unicode MS</vt:lpstr>
      <vt:lpstr>D2Coding</vt:lpstr>
      <vt:lpstr>맑은 고딕</vt:lpstr>
      <vt:lpstr>Arial</vt:lpstr>
      <vt:lpstr>Office 테마</vt:lpstr>
      <vt:lpstr>GCP 연동 및 Git Update</vt:lpstr>
      <vt:lpstr>Ssh 연결</vt:lpstr>
      <vt:lpstr>PowerPoint 프레젠테이션</vt:lpstr>
      <vt:lpstr>PowerPoint 프레젠테이션</vt:lpstr>
      <vt:lpstr>GCP 연동</vt:lpstr>
      <vt:lpstr>PowerPoint 프레젠테이션</vt:lpstr>
      <vt:lpstr>PowerPoint 프레젠테이션</vt:lpstr>
      <vt:lpstr>PowerPoint 프레젠테이션</vt:lpstr>
      <vt:lpstr>리눅스 node.js 설치</vt:lpstr>
      <vt:lpstr>React Error </vt:lpstr>
      <vt:lpstr>Postgressql 설치</vt:lpstr>
      <vt:lpstr>pg_hba.conf 수정</vt:lpstr>
      <vt:lpstr>Conf 초기 설정</vt:lpstr>
      <vt:lpstr>Api 통신 위한 설정</vt:lpstr>
      <vt:lpstr>이미 사용중인 port일때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GCP 연동 및 Git Update</dc:title>
  <dc:creator>이수정/(협력사) 부장/PRI 제조AI솔루션팀(sujeonglee0305.lee@lgepartner.com)</dc:creator>
  <cp:lastModifiedBy>이수정/(협력사) 부장/PRI 제조AI솔루션팀(sujeonglee0305.lee@lgepartner.com)</cp:lastModifiedBy>
  <cp:revision>37</cp:revision>
  <dcterms:created xsi:type="dcterms:W3CDTF">2024-10-17T02:04:01Z</dcterms:created>
  <dcterms:modified xsi:type="dcterms:W3CDTF">2024-10-23T04:22:08Z</dcterms:modified>
</cp:coreProperties>
</file>