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DE94-D219-BA67-D472-2ED7A4B29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6605BA-8FB5-CE81-5068-C71119398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C92B5-5219-5ED7-DA0D-6D1E9875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80121-F07E-92B4-7BC3-42699353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25EE-EEFD-74B2-7353-D56B5A26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0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A4E78-F54A-44D9-F3E4-84B4193F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716784-BF5C-0365-C503-EC58C5F22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30B67-650B-16A5-4FD1-46BD8085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2B51A-05C1-3685-3ACD-BF7D272B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D1EC5-E277-DEE6-169F-847D838A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9AD28A-84A7-35E3-864E-610D62F0E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2BB53-8FD0-03DB-BBFE-7A934DDED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5A020-CA2F-8DFB-A49F-18CF3F9D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45549-64FA-8098-79B0-046BE734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4D4D3-CC2F-F4EB-AFE8-E9EEF94B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4D99A-8FAC-9B42-DB68-44DD1BE7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10C08-0E80-81DA-1B16-B400631C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FBB76-63F5-3FDF-F5F1-E3ABBCE6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A92FE-403D-6192-5AB7-44ACEACF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6FE19-571A-F186-EBC5-3FDF52C0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6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143DA-5A0E-5893-BF97-2B316428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CE5AE-B30C-B54F-5D88-388819FC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7D2D4-89EC-474E-E775-EE957B6E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1B205-5E41-122A-7BAF-D9CC1326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A8110-7D12-A129-7509-40971377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0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3307F-0018-5881-F5EC-ECDC5605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F6013-B794-3D5D-7940-AC428BFEB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36B40-7D9B-AFFC-D20B-D46795EE1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320F6-9930-0DF2-BEF1-147D04A6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7E8A8-AF4F-F0D2-2C28-10408D2F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83635-122D-B0F4-21A2-251573C0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1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82358-1B5D-167C-A87D-2ACB37A5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3A442-44FE-4E63-A36E-281BC71E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478D8-56C7-3390-0637-F27258DE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0E63ED-1C73-94D1-CAE9-88D04C60D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5E627C-A1D7-9C2B-BF15-062BE1DC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FE09D5-932E-68E6-07DE-6708CF9B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4186DC-9F5C-99B6-4F8A-8928F4DA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7C0DEF-71F2-AA57-3172-8F90D961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0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04593-76BE-994F-2425-4017F913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4D6C2-F06D-C751-D49A-AEE578DC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0671F7-C16F-9C5B-6D4E-804DF3ED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99FB75-DD6C-33EC-DBF6-7D9636D6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9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E686D6-194C-CC93-C8D1-33A7BFDE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308912-3FA9-138D-7905-14EAD571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862E3-8D15-91B1-60DF-7433D399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7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571D-7D31-DADB-45CB-6A828160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2C68B-F6CB-5BCF-7E93-435F4132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FE368D-BC65-31E6-4020-5BA263ECD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CA81A-B096-375D-E53C-D897BA63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523CF-2113-1FA9-24A0-FFC6CD69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1C30A-2FEF-DEA6-108A-5BF6CA3C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0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F886A-E4C0-B022-89E0-E2F80A0C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6DF0A1-4CF1-45EF-E11A-CF2257250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692055-0FDC-67D7-BF26-10EFB3F41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C4A71-9257-E36A-A1CB-DC3886B2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6F61B-6EFB-4910-51E5-79258958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5AC78-B4D5-56A3-E0EB-FD418A32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EEE2CC-EB28-7C1E-47CF-FD4AD313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A4996-886E-4F0F-8CCC-211C398B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75768-0953-18F3-A393-8C79070A4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4E21-4088-4DF2-9C48-DEE962E3DAC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565E7-799A-30C1-F4B8-3C3E14ED7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680E0-FF5D-4E2F-57D9-2FA7F798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EF21F-080A-4544-9CE2-D33B4EEFE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0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254710-66BB-A58D-B9BD-57591743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928687"/>
            <a:ext cx="109442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16AD42-6735-27F4-3556-4B38E8E7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609600"/>
            <a:ext cx="110394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947483-F186-B861-C8A0-E0441E06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23975"/>
            <a:ext cx="111537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D7B44B-9663-7C6D-BCF0-25B40081F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671512"/>
            <a:ext cx="110585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0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SUJEONG</dc:creator>
  <cp:lastModifiedBy>SUJEONG</cp:lastModifiedBy>
  <cp:revision>1</cp:revision>
  <cp:lastPrinted>2024-10-11T06:00:48Z</cp:lastPrinted>
  <dcterms:created xsi:type="dcterms:W3CDTF">2024-10-11T05:59:32Z</dcterms:created>
  <dcterms:modified xsi:type="dcterms:W3CDTF">2024-10-11T06:01:39Z</dcterms:modified>
</cp:coreProperties>
</file>