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15" r:id="rId2"/>
    <p:sldId id="316" r:id="rId3"/>
    <p:sldId id="31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9966"/>
    <a:srgbClr val="0000FF"/>
    <a:srgbClr val="00B050"/>
    <a:srgbClr val="3333FF"/>
    <a:srgbClr val="006600"/>
    <a:srgbClr val="8DCFF7"/>
    <a:srgbClr val="92D050"/>
    <a:srgbClr val="92A5B8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0" autoAdjust="0"/>
    <p:restoredTop sz="96529" autoAdjust="0"/>
  </p:normalViewPr>
  <p:slideViewPr>
    <p:cSldViewPr>
      <p:cViewPr varScale="1">
        <p:scale>
          <a:sx n="60" d="100"/>
          <a:sy n="60" d="100"/>
        </p:scale>
        <p:origin x="12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9"/>
    </p:cViewPr>
  </p:sorterViewPr>
  <p:notesViewPr>
    <p:cSldViewPr>
      <p:cViewPr varScale="1">
        <p:scale>
          <a:sx n="99" d="100"/>
          <a:sy n="99" d="100"/>
        </p:scale>
        <p:origin x="570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8FAC124-C7ED-4017-A6D1-151B3B27CA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C00A02-2CB3-416D-B7DB-C0BED4CD21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3B317-E7D4-4884-BD31-C160BABCD2E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54C7829-746A-4F03-B489-F92DC258C8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5AF31E-FADC-4E48-A683-C0F9CEE3EB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76676-3A23-4DE4-89E8-788BE2C9D0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080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502A9-27C5-4209-A563-F8BD5A10CE31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C86DF-D9B4-4270-9A6C-E7246759E6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299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40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965000" y="648000"/>
            <a:ext cx="1080000" cy="5580000"/>
          </a:xfrm>
        </p:spPr>
        <p:txBody>
          <a:bodyPr vert="eaVert"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1000" y="648000"/>
            <a:ext cx="7776000" cy="5580000"/>
          </a:xfrm>
        </p:spPr>
        <p:txBody>
          <a:bodyPr vert="eaVert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5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1000" y="647999"/>
            <a:ext cx="8976360" cy="5580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73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5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00" y="648000"/>
            <a:ext cx="4455000" cy="5580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648000"/>
            <a:ext cx="4455000" cy="5580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8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(summa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1000" y="648000"/>
            <a:ext cx="9003150" cy="90879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1000" y="1628800"/>
            <a:ext cx="9003150" cy="45992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440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700" y="111600"/>
            <a:ext cx="8910000" cy="396000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0999" y="648000"/>
            <a:ext cx="44550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0999" y="1620000"/>
            <a:ext cx="4455000" cy="4608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648000"/>
            <a:ext cx="445500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1620000"/>
            <a:ext cx="4455000" cy="46080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0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9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7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C1F5-A021-4950-A4C4-516A4F6EC313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8C9E3-E447-4814-BD2B-6A0ED67434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2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" y="111126"/>
            <a:ext cx="8976360" cy="396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1000" y="647999"/>
            <a:ext cx="8976360" cy="558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395C1F5-A021-4950-A4C4-516A4F6EC313}" type="datetimeFigureOut">
              <a:rPr lang="ko-KR" altLang="en-US" smtClean="0"/>
              <a:pPr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9BB8C9E3-E447-4814-BD2B-6A0ED67434E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589280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 userDrawn="1"/>
        </p:nvSpPr>
        <p:spPr>
          <a:xfrm>
            <a:off x="6634369" y="111126"/>
            <a:ext cx="2437572" cy="396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50" dirty="0">
                <a:solidFill>
                  <a:srgbClr val="FF0000"/>
                </a:solidFill>
              </a:rPr>
              <a:t>LGE Internal Use Only</a:t>
            </a:r>
            <a:endParaRPr lang="ko-KR" altLang="en-US" sz="135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19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0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1500" kern="1200">
          <a:solidFill>
            <a:schemeClr val="tx1"/>
          </a:solidFill>
          <a:latin typeface="LG스마트체2.0 Regular" panose="020B0600000101010101" pitchFamily="50" charset="-127"/>
          <a:ea typeface="LG스마트체2.0 Regular" panose="020B0600000101010101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LG스마트체2.0 Regular" panose="020B0600000101010101" pitchFamily="50" charset="-127"/>
          <a:ea typeface="LG스마트체2.0 Regular" panose="020B0600000101010101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LG스마트체2.0 Regular" panose="020B0600000101010101" pitchFamily="50" charset="-127"/>
          <a:ea typeface="LG스마트체2.0 Regular" panose="020B0600000101010101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LG스마트체2.0 Regular" panose="020B0600000101010101" pitchFamily="50" charset="-127"/>
          <a:ea typeface="LG스마트체2.0 Regular" panose="020B0600000101010101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LG스마트체2.0 Regular" panose="020B0600000101010101" pitchFamily="50" charset="-127"/>
          <a:ea typeface="LG스마트체2.0 Regular" panose="020B0600000101010101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LG스마트체2.0 Regular" panose="020B0600000101010101" pitchFamily="50" charset="-127"/>
          <a:ea typeface="LG스마트체2.0 Regular" panose="020B0600000101010101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6B255AC-E6AC-4ABB-8510-1A643B46D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LPC </a:t>
            </a:r>
            <a:r>
              <a:rPr lang="ko-KR" altLang="en-US" dirty="0"/>
              <a:t>잔여 개발항목 정리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C09C9D1D-288D-4EBD-8167-30DF04FF7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65104"/>
            <a:ext cx="6858000" cy="892696"/>
          </a:xfrm>
        </p:spPr>
        <p:txBody>
          <a:bodyPr/>
          <a:lstStyle/>
          <a:p>
            <a:r>
              <a:rPr lang="en-US" altLang="ko-KR" dirty="0"/>
              <a:t>2024. 03. 05.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4241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0B0CFB7-4B52-49C7-B808-2AAC0AB4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TODO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BE41-3995-469B-80EC-64B3712A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" y="647998"/>
            <a:ext cx="8976360" cy="60213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highlight>
                  <a:srgbClr val="FFFF00"/>
                </a:highlight>
              </a:rPr>
              <a:t>TODO – </a:t>
            </a:r>
            <a:r>
              <a:rPr lang="ko-KR" altLang="en-US" b="1" dirty="0">
                <a:highlight>
                  <a:srgbClr val="FFFF00"/>
                </a:highlight>
              </a:rPr>
              <a:t>상세 시나리오</a:t>
            </a:r>
            <a:r>
              <a:rPr lang="en-US" altLang="ko-KR" b="1" dirty="0">
                <a:highlight>
                  <a:srgbClr val="FFFF00"/>
                </a:highlight>
              </a:rPr>
              <a:t>/</a:t>
            </a:r>
            <a:r>
              <a:rPr lang="ko-KR" altLang="en-US" b="1" dirty="0">
                <a:highlight>
                  <a:srgbClr val="FFFF00"/>
                </a:highlight>
              </a:rPr>
              <a:t>코드 작업 계획 결정 필요</a:t>
            </a:r>
          </a:p>
          <a:p>
            <a:pPr lvl="1">
              <a:lnSpc>
                <a:spcPct val="150000"/>
              </a:lnSpc>
            </a:pPr>
            <a:r>
              <a:rPr lang="ko-KR" altLang="en-US" b="1" u="sng" dirty="0">
                <a:solidFill>
                  <a:srgbClr val="FF0000"/>
                </a:solidFill>
              </a:rPr>
              <a:t>리뷰카메라</a:t>
            </a:r>
            <a:r>
              <a:rPr lang="ko-KR" altLang="en-US" b="1" dirty="0">
                <a:solidFill>
                  <a:srgbClr val="FF0000"/>
                </a:solidFill>
              </a:rPr>
              <a:t> 관련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시나리오 체크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코드 작업 계획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상부 </a:t>
            </a:r>
            <a:r>
              <a:rPr lang="ko-KR" altLang="en-US" u="sng" dirty="0" err="1"/>
              <a:t>중첩율</a:t>
            </a:r>
            <a:r>
              <a:rPr lang="ko-KR" altLang="en-US" dirty="0"/>
              <a:t> 코드 구현</a:t>
            </a:r>
          </a:p>
          <a:p>
            <a:pPr lvl="1">
              <a:lnSpc>
                <a:spcPct val="150000"/>
              </a:lnSpc>
            </a:pPr>
            <a:r>
              <a:rPr lang="ko-KR" altLang="en-US" u="sng" dirty="0"/>
              <a:t>상부 도면 </a:t>
            </a:r>
            <a:r>
              <a:rPr lang="en-US" altLang="ko-KR" u="sng" dirty="0"/>
              <a:t>load</a:t>
            </a:r>
            <a:r>
              <a:rPr lang="en-US" altLang="ko-KR" dirty="0"/>
              <a:t> </a:t>
            </a:r>
            <a:r>
              <a:rPr lang="ko-KR" altLang="en-US" dirty="0"/>
              <a:t>시나리오 </a:t>
            </a:r>
            <a:r>
              <a:rPr lang="en-US" altLang="ko-KR" dirty="0"/>
              <a:t>(</a:t>
            </a:r>
            <a:r>
              <a:rPr lang="ko-KR" altLang="en-US" dirty="0"/>
              <a:t>사용자가 실제로 쓸 때 어떻게 쓰게 할 지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u="sng" dirty="0"/>
              <a:t>TP </a:t>
            </a:r>
            <a:r>
              <a:rPr lang="ko-KR" altLang="en-US" u="sng" dirty="0"/>
              <a:t>영역이 </a:t>
            </a:r>
            <a:r>
              <a:rPr lang="en-US" altLang="ko-KR" u="sng" dirty="0"/>
              <a:t>Scanner </a:t>
            </a:r>
            <a:r>
              <a:rPr lang="en-US" altLang="ko-KR" u="sng" dirty="0" err="1"/>
              <a:t>FoV</a:t>
            </a:r>
            <a:r>
              <a:rPr lang="ko-KR" altLang="en-US" u="sng" dirty="0"/>
              <a:t>보다 큰 경우를 미리 검토해 두어야 할 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현 시점에서의 최종 결정</a:t>
            </a:r>
            <a:r>
              <a:rPr lang="en-US" altLang="ko-KR"/>
              <a:t>) (</a:t>
            </a:r>
            <a:r>
              <a:rPr lang="ko-KR" altLang="en-US"/>
              <a:t>후순위</a:t>
            </a:r>
            <a:r>
              <a:rPr lang="en-US" altLang="ko-KR"/>
              <a:t>)</a:t>
            </a:r>
            <a:br>
              <a:rPr lang="en-US" altLang="ko-KR" u="sng" dirty="0"/>
            </a:br>
            <a:r>
              <a:rPr lang="en-US" altLang="ko-KR" dirty="0"/>
              <a:t>=&gt; TP</a:t>
            </a:r>
            <a:r>
              <a:rPr lang="ko-KR" altLang="en-US" dirty="0"/>
              <a:t>를 </a:t>
            </a:r>
            <a:r>
              <a:rPr lang="en-US" altLang="ko-KR" dirty="0"/>
              <a:t>Scanner </a:t>
            </a:r>
            <a:r>
              <a:rPr lang="en-US" altLang="ko-KR" dirty="0" err="1"/>
              <a:t>FoV</a:t>
            </a:r>
            <a:r>
              <a:rPr lang="en-US" altLang="ko-KR" dirty="0"/>
              <a:t> </a:t>
            </a:r>
            <a:r>
              <a:rPr lang="ko-KR" altLang="en-US" dirty="0"/>
              <a:t>안쪽으로 자르는 기능</a:t>
            </a:r>
            <a:r>
              <a:rPr lang="en-US" altLang="ko-KR" dirty="0"/>
              <a:t>? or TP</a:t>
            </a:r>
            <a:r>
              <a:rPr lang="ko-KR" altLang="en-US" dirty="0"/>
              <a:t>는 원래 사이즈대로 입력하는데 </a:t>
            </a:r>
            <a:r>
              <a:rPr lang="en-US" altLang="ko-KR" dirty="0"/>
              <a:t>Seq</a:t>
            </a:r>
            <a:r>
              <a:rPr lang="ko-KR" altLang="en-US" dirty="0"/>
              <a:t>에서 잘라서 </a:t>
            </a:r>
            <a:r>
              <a:rPr lang="en-US" altLang="ko-KR" dirty="0"/>
              <a:t>scanner shot ?</a:t>
            </a:r>
          </a:p>
          <a:p>
            <a:pPr lvl="1">
              <a:lnSpc>
                <a:spcPct val="150000"/>
              </a:lnSpc>
            </a:pPr>
            <a:r>
              <a:rPr lang="en-US" altLang="ko-KR" b="1" u="sng" dirty="0">
                <a:solidFill>
                  <a:srgbClr val="FF0000"/>
                </a:solidFill>
              </a:rPr>
              <a:t>Protection Window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시나리오 및 모드 구현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물리적인 문제 </a:t>
            </a:r>
            <a:r>
              <a:rPr lang="en-US" altLang="ko-KR" b="1" dirty="0">
                <a:solidFill>
                  <a:srgbClr val="FF0000"/>
                </a:solidFill>
              </a:rPr>
              <a:t>: PW</a:t>
            </a:r>
            <a:r>
              <a:rPr lang="ko-KR" altLang="en-US" b="1" dirty="0">
                <a:solidFill>
                  <a:srgbClr val="FF0000"/>
                </a:solidFill>
              </a:rPr>
              <a:t>가 사이에 있으면 레이저 가공이 안되는지</a:t>
            </a:r>
            <a:r>
              <a:rPr lang="en-US" altLang="ko-KR" b="1" dirty="0">
                <a:solidFill>
                  <a:srgbClr val="FF0000"/>
                </a:solidFill>
              </a:rPr>
              <a:t>? </a:t>
            </a:r>
            <a:r>
              <a:rPr lang="ko-KR" altLang="en-US" b="1" dirty="0">
                <a:solidFill>
                  <a:srgbClr val="FF0000"/>
                </a:solidFill>
              </a:rPr>
              <a:t>튜닝으로 해결 가능한 문제인지</a:t>
            </a:r>
            <a:r>
              <a:rPr lang="en-US" altLang="ko-KR" b="1" dirty="0">
                <a:solidFill>
                  <a:srgbClr val="FF0000"/>
                </a:solidFill>
              </a:rPr>
              <a:t>?</a:t>
            </a:r>
            <a:br>
              <a:rPr lang="en-US" altLang="ko-KR" b="1" dirty="0">
                <a:solidFill>
                  <a:srgbClr val="FF0000"/>
                </a:solidFill>
              </a:rPr>
            </a:br>
            <a:r>
              <a:rPr lang="en-US" altLang="ko-KR" b="1" dirty="0">
                <a:solidFill>
                  <a:srgbClr val="FF0000"/>
                </a:solidFill>
              </a:rPr>
              <a:t>=&gt; </a:t>
            </a:r>
            <a:r>
              <a:rPr lang="ko-KR" altLang="en-US" b="1" dirty="0">
                <a:solidFill>
                  <a:srgbClr val="FF0000"/>
                </a:solidFill>
              </a:rPr>
              <a:t>튜닝으로 해결 불가능한 문제라면 </a:t>
            </a:r>
            <a:r>
              <a:rPr lang="en-US" altLang="ko-KR" b="1" dirty="0">
                <a:solidFill>
                  <a:srgbClr val="FF0000"/>
                </a:solidFill>
              </a:rPr>
              <a:t>Bottom</a:t>
            </a:r>
            <a:r>
              <a:rPr lang="ko-KR" altLang="en-US" b="1" dirty="0">
                <a:solidFill>
                  <a:srgbClr val="FF0000"/>
                </a:solidFill>
              </a:rPr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PW </a:t>
            </a:r>
            <a:r>
              <a:rPr lang="ko-KR" altLang="en-US" b="1" dirty="0">
                <a:solidFill>
                  <a:srgbClr val="FF0000"/>
                </a:solidFill>
              </a:rPr>
              <a:t>한쪽으로 밀고 가공하고 </a:t>
            </a:r>
            <a:r>
              <a:rPr lang="en-US" altLang="ko-KR" b="1" dirty="0">
                <a:solidFill>
                  <a:srgbClr val="FF0000"/>
                </a:solidFill>
              </a:rPr>
              <a:t>Top</a:t>
            </a:r>
            <a:r>
              <a:rPr lang="ko-KR" altLang="en-US" b="1" dirty="0">
                <a:solidFill>
                  <a:srgbClr val="FF0000"/>
                </a:solidFill>
              </a:rPr>
              <a:t>은 </a:t>
            </a:r>
            <a:r>
              <a:rPr lang="en-US" altLang="ko-KR" b="1" dirty="0">
                <a:solidFill>
                  <a:srgbClr val="FF0000"/>
                </a:solidFill>
              </a:rPr>
              <a:t>PW</a:t>
            </a:r>
            <a:r>
              <a:rPr lang="ko-KR" altLang="en-US" b="1" dirty="0">
                <a:solidFill>
                  <a:srgbClr val="FF0000"/>
                </a:solidFill>
              </a:rPr>
              <a:t>로 받쳐서 쓸 지</a:t>
            </a:r>
            <a:r>
              <a:rPr lang="en-US" altLang="ko-KR" b="1" dirty="0">
                <a:solidFill>
                  <a:srgbClr val="FF0000"/>
                </a:solidFill>
              </a:rPr>
              <a:t>? </a:t>
            </a:r>
          </a:p>
          <a:p>
            <a:pPr lvl="1">
              <a:lnSpc>
                <a:spcPct val="150000"/>
              </a:lnSpc>
            </a:pPr>
            <a:r>
              <a:rPr lang="ko-KR" altLang="en-US" u="sng" dirty="0"/>
              <a:t>상</a:t>
            </a:r>
            <a:r>
              <a:rPr lang="en-US" altLang="ko-KR" u="sng" dirty="0"/>
              <a:t>/</a:t>
            </a:r>
            <a:r>
              <a:rPr lang="ko-KR" altLang="en-US" u="sng" dirty="0"/>
              <a:t>하부 선택 </a:t>
            </a:r>
            <a:r>
              <a:rPr lang="en-US" altLang="ko-KR" u="sng" dirty="0"/>
              <a:t>UI</a:t>
            </a:r>
            <a:r>
              <a:rPr lang="en-US" altLang="ko-KR" dirty="0"/>
              <a:t> </a:t>
            </a:r>
            <a:r>
              <a:rPr lang="ko-KR" altLang="en-US" dirty="0"/>
              <a:t>시나리오 정리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상부 </a:t>
            </a:r>
            <a:r>
              <a:rPr lang="en-US" altLang="ko-KR" dirty="0" err="1"/>
              <a:t>InformPanel</a:t>
            </a:r>
            <a:r>
              <a:rPr lang="en-US" altLang="ko-KR" dirty="0"/>
              <a:t>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en-US" altLang="ko-KR" dirty="0" err="1"/>
              <a:t>GlassCanvas</a:t>
            </a:r>
            <a:r>
              <a:rPr lang="en-US" altLang="ko-KR" dirty="0"/>
              <a:t> </a:t>
            </a:r>
            <a:r>
              <a:rPr lang="ko-KR" altLang="en-US" dirty="0"/>
              <a:t>모델에 따른 표시</a:t>
            </a:r>
            <a:r>
              <a:rPr lang="en-US" altLang="ko-KR" dirty="0"/>
              <a:t>, Manual </a:t>
            </a:r>
            <a:r>
              <a:rPr lang="ko-KR" altLang="en-US" dirty="0"/>
              <a:t>모드 내부의 </a:t>
            </a:r>
            <a:r>
              <a:rPr lang="en-US" altLang="ko-KR" dirty="0"/>
              <a:t>Top/Bottom </a:t>
            </a:r>
            <a:r>
              <a:rPr lang="ko-KR" altLang="en-US" dirty="0"/>
              <a:t>선택 등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u="sng" dirty="0"/>
              <a:t>TP </a:t>
            </a:r>
            <a:r>
              <a:rPr lang="ko-KR" altLang="en-US" u="sng" dirty="0"/>
              <a:t>가공 실패 처리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단동모드</a:t>
            </a:r>
            <a:r>
              <a:rPr lang="ko-KR" altLang="en-US" dirty="0"/>
              <a:t> </a:t>
            </a:r>
            <a:r>
              <a:rPr lang="en-US" altLang="ko-KR" dirty="0"/>
              <a:t>/ Auto </a:t>
            </a:r>
            <a:r>
              <a:rPr lang="ko-KR" altLang="en-US" dirty="0"/>
              <a:t>진행 중 특정 </a:t>
            </a:r>
            <a:r>
              <a:rPr lang="en-US" altLang="ko-KR" dirty="0"/>
              <a:t>step(TP) Fail</a:t>
            </a:r>
            <a:r>
              <a:rPr lang="ko-KR" altLang="en-US" dirty="0"/>
              <a:t>될 경우 중지할지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TP</a:t>
            </a:r>
            <a:r>
              <a:rPr lang="ko-KR" altLang="en-US" dirty="0"/>
              <a:t>를 이어서 진행할 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ACS</a:t>
            </a:r>
            <a:r>
              <a:rPr lang="ko-KR" altLang="en-US" dirty="0"/>
              <a:t> 이동 중 </a:t>
            </a:r>
            <a:r>
              <a:rPr lang="en-US" altLang="ko-KR" dirty="0"/>
              <a:t>Limit Over </a:t>
            </a:r>
            <a:r>
              <a:rPr lang="ko-KR" altLang="en-US" dirty="0"/>
              <a:t>상황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Scanner Calibration UI </a:t>
            </a:r>
            <a:r>
              <a:rPr lang="ko-KR" altLang="en-US" dirty="0"/>
              <a:t>검증 </a:t>
            </a:r>
            <a:r>
              <a:rPr lang="en-US" altLang="ko-KR" dirty="0"/>
              <a:t>: </a:t>
            </a:r>
            <a:r>
              <a:rPr lang="ko-KR" altLang="en-US" dirty="0"/>
              <a:t>계획</a:t>
            </a:r>
            <a:r>
              <a:rPr lang="en-US" altLang="ko-KR" dirty="0"/>
              <a:t>(</a:t>
            </a:r>
            <a:r>
              <a:rPr lang="ko-KR" altLang="en-US" dirty="0"/>
              <a:t>일정</a:t>
            </a:r>
            <a:r>
              <a:rPr lang="en-US" altLang="ko-KR" dirty="0"/>
              <a:t>) </a:t>
            </a:r>
            <a:r>
              <a:rPr lang="ko-KR" altLang="en-US" dirty="0"/>
              <a:t>논의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UI Disable </a:t>
            </a:r>
            <a:r>
              <a:rPr lang="ko-KR" altLang="en-US" dirty="0"/>
              <a:t>처리 등</a:t>
            </a:r>
            <a:r>
              <a:rPr lang="en-US" altLang="ko-KR" dirty="0"/>
              <a:t>... : </a:t>
            </a:r>
            <a:r>
              <a:rPr lang="ko-KR" altLang="en-US" dirty="0"/>
              <a:t>현재 </a:t>
            </a:r>
            <a:r>
              <a:rPr lang="en-US" altLang="ko-KR" dirty="0"/>
              <a:t>Admin</a:t>
            </a:r>
            <a:r>
              <a:rPr lang="ko-KR" altLang="en-US" dirty="0"/>
              <a:t>이 아니면 </a:t>
            </a:r>
            <a:r>
              <a:rPr lang="en-US" altLang="ko-KR" dirty="0"/>
              <a:t>Auto </a:t>
            </a:r>
            <a:r>
              <a:rPr lang="ko-KR" altLang="en-US" dirty="0"/>
              <a:t>모드 변경 시 </a:t>
            </a:r>
            <a:r>
              <a:rPr lang="ko-KR" altLang="en-US" dirty="0" err="1"/>
              <a:t>메인화면으로</a:t>
            </a:r>
            <a:r>
              <a:rPr lang="ko-KR" altLang="en-US" dirty="0"/>
              <a:t> 가게 하고</a:t>
            </a:r>
            <a:r>
              <a:rPr lang="en-US" altLang="ko-KR" dirty="0"/>
              <a:t>,</a:t>
            </a:r>
            <a:r>
              <a:rPr lang="ko-KR" altLang="en-US" dirty="0"/>
              <a:t> 다른 메뉴 진입 </a:t>
            </a:r>
            <a:r>
              <a:rPr lang="en-US" altLang="ko-KR" dirty="0"/>
              <a:t>Disable </a:t>
            </a:r>
            <a:r>
              <a:rPr lang="ko-KR" altLang="en-US" dirty="0"/>
              <a:t>하고 있음</a:t>
            </a:r>
            <a:r>
              <a:rPr lang="en-US" altLang="ko-KR" dirty="0"/>
              <a:t>. </a:t>
            </a:r>
            <a:r>
              <a:rPr lang="ko-KR" altLang="en-US" dirty="0"/>
              <a:t>이걸로 충분한 지</a:t>
            </a:r>
          </a:p>
          <a:p>
            <a:pPr lvl="1">
              <a:lnSpc>
                <a:spcPct val="150000"/>
              </a:lnSpc>
            </a:pPr>
            <a:r>
              <a:rPr lang="ko-KR" altLang="en-US" u="sng" dirty="0"/>
              <a:t>한 모델에 </a:t>
            </a:r>
            <a:r>
              <a:rPr lang="en-US" altLang="ko-KR" u="sng" dirty="0"/>
              <a:t>TP</a:t>
            </a:r>
            <a:r>
              <a:rPr lang="ko-KR" altLang="en-US" u="sng" dirty="0"/>
              <a:t>가 두 종류</a:t>
            </a:r>
            <a:r>
              <a:rPr lang="ko-KR" altLang="en-US" dirty="0"/>
              <a:t>인 경우 </a:t>
            </a:r>
            <a:r>
              <a:rPr lang="en-US" altLang="ko-KR" dirty="0"/>
              <a:t>: </a:t>
            </a:r>
            <a:r>
              <a:rPr lang="ko-KR" altLang="en-US" dirty="0"/>
              <a:t>가능성을 염두에 두고 있어야 할 지</a:t>
            </a:r>
            <a:r>
              <a:rPr lang="en-US" altLang="ko-KR" dirty="0"/>
              <a:t>? </a:t>
            </a:r>
            <a:r>
              <a:rPr lang="ko-KR" altLang="en-US" dirty="0"/>
              <a:t>미리 구현해 두어야 할 지</a:t>
            </a:r>
            <a:r>
              <a:rPr lang="en-US" altLang="ko-KR" dirty="0"/>
              <a:t>? (** </a:t>
            </a:r>
            <a:r>
              <a:rPr lang="ko-KR" altLang="en-US" dirty="0"/>
              <a:t>작업량 클 듯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highlight>
                  <a:srgbClr val="FFFF00"/>
                </a:highlight>
              </a:rPr>
              <a:t>TODO - </a:t>
            </a:r>
            <a:r>
              <a:rPr lang="ko-KR" altLang="en-US" b="1" dirty="0">
                <a:highlight>
                  <a:srgbClr val="FFFF00"/>
                </a:highlight>
              </a:rPr>
              <a:t>중요도 상</a:t>
            </a:r>
            <a:endParaRPr lang="en-US" altLang="ko-KR" b="1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Glass Editor</a:t>
            </a:r>
            <a:r>
              <a:rPr lang="ko-KR" altLang="en-US" dirty="0"/>
              <a:t>에서 가져오는 </a:t>
            </a:r>
            <a:r>
              <a:rPr lang="ko-KR" altLang="en-US" dirty="0" err="1"/>
              <a:t>모터값도</a:t>
            </a:r>
            <a:r>
              <a:rPr lang="ko-KR" altLang="en-US" dirty="0"/>
              <a:t> </a:t>
            </a:r>
            <a:r>
              <a:rPr lang="en-US" altLang="ko-KR" dirty="0" err="1"/>
              <a:t>CoordConverter</a:t>
            </a:r>
            <a:r>
              <a:rPr lang="en-US" altLang="ko-KR" dirty="0"/>
              <a:t> </a:t>
            </a:r>
            <a:r>
              <a:rPr lang="ko-KR" altLang="en-US" dirty="0"/>
              <a:t>적용할 수 있게 수정 </a:t>
            </a:r>
            <a:r>
              <a:rPr lang="en-US" altLang="ko-KR" dirty="0"/>
              <a:t>(</a:t>
            </a:r>
            <a:r>
              <a:rPr lang="ko-KR" altLang="en-US" dirty="0"/>
              <a:t>이지은</a:t>
            </a:r>
            <a:r>
              <a:rPr lang="en-US" altLang="ko-KR" dirty="0"/>
              <a:t>S, </a:t>
            </a:r>
            <a:r>
              <a:rPr lang="ko-KR" altLang="en-US" dirty="0"/>
              <a:t>진행 중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단동모드</a:t>
            </a:r>
            <a:r>
              <a:rPr lang="ko-KR" altLang="en-US" dirty="0"/>
              <a:t> </a:t>
            </a:r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Cam </a:t>
            </a:r>
            <a:r>
              <a:rPr lang="ko-KR" altLang="en-US" dirty="0"/>
              <a:t>표시 문제 확인 </a:t>
            </a:r>
            <a:r>
              <a:rPr lang="en-US" altLang="ko-KR" dirty="0"/>
              <a:t>(top/bottom</a:t>
            </a:r>
            <a:r>
              <a:rPr lang="ko-KR" altLang="en-US" dirty="0"/>
              <a:t>에 맞게 </a:t>
            </a:r>
            <a:r>
              <a:rPr lang="en-US" altLang="ko-KR" dirty="0"/>
              <a:t>Cam </a:t>
            </a:r>
            <a:r>
              <a:rPr lang="ko-KR" altLang="en-US" dirty="0"/>
              <a:t>선택</a:t>
            </a:r>
            <a:r>
              <a:rPr lang="en-US" altLang="ko-KR" dirty="0"/>
              <a:t>) (</a:t>
            </a:r>
            <a:r>
              <a:rPr lang="ko-KR" altLang="en-US" dirty="0"/>
              <a:t>이지은</a:t>
            </a:r>
            <a:r>
              <a:rPr lang="en-US" altLang="ko-KR" dirty="0"/>
              <a:t>S)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시퀀스 </a:t>
            </a:r>
            <a:r>
              <a:rPr lang="en-US" altLang="ko-KR" dirty="0"/>
              <a:t>Grab </a:t>
            </a:r>
            <a:r>
              <a:rPr lang="ko-KR" altLang="en-US" dirty="0"/>
              <a:t>때 </a:t>
            </a:r>
            <a:r>
              <a:rPr lang="ko-KR" altLang="en-US" dirty="0" err="1"/>
              <a:t>비전팝업에서</a:t>
            </a:r>
            <a:r>
              <a:rPr lang="ko-KR" altLang="en-US" dirty="0"/>
              <a:t> 확인할 수 있게 </a:t>
            </a:r>
            <a:r>
              <a:rPr lang="en-US" altLang="ko-KR" dirty="0"/>
              <a:t>(**</a:t>
            </a:r>
            <a:r>
              <a:rPr lang="ko-KR" altLang="en-US" dirty="0" err="1"/>
              <a:t>메인은</a:t>
            </a:r>
            <a:r>
              <a:rPr lang="ko-KR" altLang="en-US" dirty="0"/>
              <a:t> </a:t>
            </a:r>
            <a:r>
              <a:rPr lang="en-US" altLang="ko-KR" dirty="0"/>
              <a:t>OK. </a:t>
            </a:r>
            <a:r>
              <a:rPr lang="ko-KR" altLang="en-US" dirty="0"/>
              <a:t>팝업만 추가구현 필요</a:t>
            </a:r>
            <a:r>
              <a:rPr lang="en-US" altLang="ko-KR" dirty="0"/>
              <a:t>) (</a:t>
            </a:r>
            <a:r>
              <a:rPr lang="ko-KR" altLang="en-US" dirty="0"/>
              <a:t>이지은</a:t>
            </a:r>
            <a:r>
              <a:rPr lang="en-US" altLang="ko-KR" dirty="0"/>
              <a:t>S)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ESC Module PC </a:t>
            </a:r>
            <a:r>
              <a:rPr lang="ko-KR" altLang="en-US" b="1" dirty="0">
                <a:solidFill>
                  <a:srgbClr val="FF0000"/>
                </a:solidFill>
              </a:rPr>
              <a:t>제어 </a:t>
            </a:r>
            <a:r>
              <a:rPr lang="en-US" altLang="ko-KR" b="1" dirty="0">
                <a:solidFill>
                  <a:srgbClr val="FF0000"/>
                </a:solidFill>
              </a:rPr>
              <a:t>(Sequence </a:t>
            </a:r>
            <a:r>
              <a:rPr lang="ko-KR" altLang="en-US" b="1" dirty="0">
                <a:solidFill>
                  <a:srgbClr val="FF0000"/>
                </a:solidFill>
              </a:rPr>
              <a:t>테스트</a:t>
            </a:r>
            <a:r>
              <a:rPr lang="en-US" altLang="ko-KR" b="1" dirty="0">
                <a:solidFill>
                  <a:srgbClr val="FF0000"/>
                </a:solidFill>
              </a:rPr>
              <a:t>) (</a:t>
            </a:r>
            <a:r>
              <a:rPr lang="ko-KR" altLang="en-US" b="1" dirty="0" err="1">
                <a:solidFill>
                  <a:srgbClr val="FF0000"/>
                </a:solidFill>
              </a:rPr>
              <a:t>유비샘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하부 </a:t>
            </a:r>
            <a:r>
              <a:rPr lang="en-US" altLang="ko-KR" b="1" dirty="0">
                <a:solidFill>
                  <a:srgbClr val="FF0000"/>
                </a:solidFill>
              </a:rPr>
              <a:t>Attenuator  Percent </a:t>
            </a:r>
            <a:r>
              <a:rPr lang="ko-KR" altLang="en-US" b="1" dirty="0">
                <a:solidFill>
                  <a:srgbClr val="FF0000"/>
                </a:solidFill>
              </a:rPr>
              <a:t>제어 </a:t>
            </a:r>
            <a:r>
              <a:rPr lang="ko-KR" altLang="en-US" b="1" dirty="0" err="1">
                <a:solidFill>
                  <a:srgbClr val="FF0000"/>
                </a:solidFill>
              </a:rPr>
              <a:t>안되는</a:t>
            </a:r>
            <a:r>
              <a:rPr lang="ko-KR" altLang="en-US" b="1" dirty="0">
                <a:solidFill>
                  <a:srgbClr val="FF0000"/>
                </a:solidFill>
              </a:rPr>
              <a:t> 현상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Recipe </a:t>
            </a:r>
            <a:r>
              <a:rPr lang="ko-KR" altLang="en-US" b="1" dirty="0">
                <a:solidFill>
                  <a:srgbClr val="FF0000"/>
                </a:solidFill>
              </a:rPr>
              <a:t>항목 정리 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Laser </a:t>
            </a:r>
            <a:r>
              <a:rPr lang="ko-KR" altLang="en-US" b="1" dirty="0">
                <a:solidFill>
                  <a:srgbClr val="FF0000"/>
                </a:solidFill>
              </a:rPr>
              <a:t>발진 전 </a:t>
            </a:r>
            <a:r>
              <a:rPr lang="en-US" altLang="ko-KR" b="1" dirty="0">
                <a:solidFill>
                  <a:srgbClr val="FF0000"/>
                </a:solidFill>
              </a:rPr>
              <a:t>PW</a:t>
            </a:r>
            <a:r>
              <a:rPr lang="ko-KR" altLang="en-US" b="1" dirty="0">
                <a:solidFill>
                  <a:srgbClr val="FF0000"/>
                </a:solidFill>
              </a:rPr>
              <a:t>가 </a:t>
            </a:r>
            <a:r>
              <a:rPr lang="en-US" altLang="ko-KR" b="1" dirty="0" err="1">
                <a:solidFill>
                  <a:srgbClr val="FF0000"/>
                </a:solidFill>
              </a:rPr>
              <a:t>ViewPort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위치에 있는지 </a:t>
            </a:r>
            <a:r>
              <a:rPr lang="ko-KR" altLang="en-US" b="1" dirty="0" err="1">
                <a:solidFill>
                  <a:srgbClr val="FF0000"/>
                </a:solidFill>
              </a:rPr>
              <a:t>인터락</a:t>
            </a:r>
            <a:r>
              <a:rPr lang="ko-KR" altLang="en-US" b="1" dirty="0">
                <a:solidFill>
                  <a:srgbClr val="FF0000"/>
                </a:solidFill>
              </a:rPr>
              <a:t> 추가 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 err="1">
                <a:solidFill>
                  <a:srgbClr val="FF0000"/>
                </a:solidFill>
              </a:rPr>
              <a:t>유비샘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9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753C1AC-CA02-43D1-80D0-AFFD6C79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TODO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B6BE41-3995-469B-80EC-64B3712A6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ko-KR" sz="1200" b="1" dirty="0">
                <a:highlight>
                  <a:srgbClr val="FFFF00"/>
                </a:highlight>
              </a:rPr>
              <a:t>TODO - </a:t>
            </a:r>
            <a:r>
              <a:rPr lang="ko-KR" altLang="en-US" sz="1200" b="1" dirty="0">
                <a:highlight>
                  <a:srgbClr val="FFFF00"/>
                </a:highlight>
              </a:rPr>
              <a:t>중요도 중</a:t>
            </a:r>
            <a:endParaRPr lang="en-US" altLang="ko-KR" sz="1200" b="1" dirty="0">
              <a:highlight>
                <a:srgbClr val="FFFF00"/>
              </a:highlight>
            </a:endParaRPr>
          </a:p>
          <a:p>
            <a:pPr lvl="1">
              <a:lnSpc>
                <a:spcPct val="160000"/>
              </a:lnSpc>
            </a:pPr>
            <a:r>
              <a:rPr lang="ko-KR" altLang="en-US" sz="1000" u="sng" dirty="0"/>
              <a:t>버전 로그</a:t>
            </a:r>
            <a:r>
              <a:rPr lang="ko-KR" altLang="en-US" sz="1000" dirty="0"/>
              <a:t> 찍기 </a:t>
            </a:r>
            <a:r>
              <a:rPr lang="en-US" altLang="ko-KR" sz="1000" dirty="0"/>
              <a:t>=&gt; LPC</a:t>
            </a:r>
            <a:r>
              <a:rPr lang="ko-KR" altLang="en-US" sz="1000" dirty="0"/>
              <a:t>에서 진행 가능</a:t>
            </a:r>
            <a:r>
              <a:rPr lang="en-US" altLang="ko-KR" sz="1000" dirty="0"/>
              <a:t> (</a:t>
            </a:r>
            <a:r>
              <a:rPr lang="ko-KR" altLang="en-US" sz="1000" dirty="0"/>
              <a:t>박영미</a:t>
            </a:r>
            <a:r>
              <a:rPr lang="en-US" altLang="ko-KR" sz="1000" dirty="0"/>
              <a:t>C)</a:t>
            </a:r>
            <a:br>
              <a:rPr lang="en-US" altLang="ko-KR" sz="1000" dirty="0"/>
            </a:br>
            <a:r>
              <a:rPr lang="ko-KR" altLang="en-US" sz="1000" dirty="0"/>
              <a:t>단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AuroraPlus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AuroraVision</a:t>
            </a:r>
            <a:r>
              <a:rPr lang="ko-KR" altLang="en-US" sz="1000" dirty="0"/>
              <a:t>은 직접 찍는 게 어떨 지 추가로 건의 </a:t>
            </a:r>
            <a:r>
              <a:rPr lang="en-US" altLang="ko-KR" sz="1000" dirty="0"/>
              <a:t>(</a:t>
            </a:r>
            <a:r>
              <a:rPr lang="ko-KR" altLang="en-US" sz="1000" dirty="0"/>
              <a:t>박영미</a:t>
            </a:r>
            <a:r>
              <a:rPr lang="en-US" altLang="ko-KR" sz="1000" dirty="0"/>
              <a:t>C , </a:t>
            </a:r>
            <a:r>
              <a:rPr lang="ko-KR" altLang="en-US" sz="1000" dirty="0"/>
              <a:t>개발</a:t>
            </a:r>
            <a:r>
              <a:rPr lang="en-US" altLang="ko-KR" sz="1000" dirty="0"/>
              <a:t>Task</a:t>
            </a:r>
            <a:r>
              <a:rPr lang="ko-KR" altLang="en-US" sz="1000" dirty="0"/>
              <a:t>에 요청 필요</a:t>
            </a:r>
            <a:r>
              <a:rPr lang="en-US" altLang="ko-KR" sz="1000" dirty="0"/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000" dirty="0"/>
              <a:t>PW </a:t>
            </a:r>
            <a:r>
              <a:rPr lang="ko-KR" altLang="en-US" sz="1000" dirty="0"/>
              <a:t>원점위치 확인 </a:t>
            </a:r>
            <a:r>
              <a:rPr lang="en-US" altLang="ko-KR" sz="1000" dirty="0"/>
              <a:t>(FOR </a:t>
            </a:r>
            <a:r>
              <a:rPr lang="ko-KR" altLang="en-US" sz="1000" dirty="0"/>
              <a:t>시뮬레이션 </a:t>
            </a:r>
            <a:r>
              <a:rPr lang="en-US" altLang="ko-KR" sz="1000" dirty="0"/>
              <a:t>+ </a:t>
            </a:r>
            <a:r>
              <a:rPr lang="ko-KR" altLang="en-US" sz="1000" dirty="0" err="1"/>
              <a:t>메인화면</a:t>
            </a:r>
            <a:r>
              <a:rPr lang="ko-KR" altLang="en-US" sz="1000" dirty="0"/>
              <a:t> </a:t>
            </a:r>
            <a:r>
              <a:rPr lang="en-US" altLang="ko-KR" sz="1000" dirty="0"/>
              <a:t>UI </a:t>
            </a:r>
            <a:r>
              <a:rPr lang="ko-KR" altLang="en-US" sz="1000" dirty="0"/>
              <a:t>표시를 위한 확인</a:t>
            </a:r>
            <a:r>
              <a:rPr lang="en-US" altLang="ko-KR" sz="1000" dirty="0"/>
              <a:t>) (</a:t>
            </a:r>
            <a:r>
              <a:rPr lang="ko-KR" altLang="en-US" sz="1000" dirty="0"/>
              <a:t>김세훈</a:t>
            </a:r>
            <a:r>
              <a:rPr lang="en-US" altLang="ko-KR" sz="1000" dirty="0"/>
              <a:t>C)</a:t>
            </a:r>
          </a:p>
          <a:p>
            <a:pPr lvl="1">
              <a:lnSpc>
                <a:spcPct val="160000"/>
              </a:lnSpc>
            </a:pPr>
            <a:r>
              <a:rPr lang="en-US" altLang="ko-KR" sz="1000" dirty="0"/>
              <a:t>Log </a:t>
            </a:r>
            <a:r>
              <a:rPr lang="ko-KR" altLang="en-US" sz="1000" dirty="0"/>
              <a:t>창이 열려 있는 상태에서 </a:t>
            </a:r>
            <a:r>
              <a:rPr lang="en-US" altLang="ko-KR" sz="1000" dirty="0"/>
              <a:t>(Background) Log </a:t>
            </a:r>
            <a:r>
              <a:rPr lang="ko-KR" altLang="en-US" sz="1000" dirty="0"/>
              <a:t>버튼 눌렸을 때 최상위로 </a:t>
            </a:r>
            <a:r>
              <a:rPr lang="ko-KR" altLang="en-US" sz="1000" dirty="0" err="1"/>
              <a:t>올려주기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박영미</a:t>
            </a:r>
            <a:r>
              <a:rPr lang="en-US" altLang="ko-KR" sz="1000" dirty="0"/>
              <a:t>C, </a:t>
            </a:r>
            <a:r>
              <a:rPr lang="ko-KR" altLang="en-US" sz="1000" dirty="0"/>
              <a:t>개발</a:t>
            </a:r>
            <a:r>
              <a:rPr lang="en-US" altLang="ko-KR" sz="1000" dirty="0"/>
              <a:t>Task</a:t>
            </a:r>
            <a:r>
              <a:rPr lang="ko-KR" altLang="en-US" sz="1000" dirty="0"/>
              <a:t>에 요청 필요</a:t>
            </a:r>
            <a:r>
              <a:rPr lang="en-US" altLang="ko-KR" sz="1000" dirty="0"/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000" dirty="0"/>
              <a:t>DataGrid Selection </a:t>
            </a:r>
            <a:r>
              <a:rPr lang="ko-KR" altLang="en-US" sz="1000" dirty="0"/>
              <a:t>코드 정리 </a:t>
            </a:r>
            <a:r>
              <a:rPr lang="en-US" altLang="ko-KR" sz="1000" dirty="0"/>
              <a:t>(</a:t>
            </a:r>
            <a:r>
              <a:rPr lang="ko-KR" altLang="en-US" sz="1000" dirty="0"/>
              <a:t>박영미</a:t>
            </a:r>
            <a:r>
              <a:rPr lang="en-US" altLang="ko-KR" sz="1000" dirty="0"/>
              <a:t>C, </a:t>
            </a:r>
            <a:r>
              <a:rPr lang="ko-KR" altLang="en-US" sz="1000" dirty="0"/>
              <a:t>진행 중</a:t>
            </a:r>
            <a:r>
              <a:rPr lang="en-US" altLang="ko-KR" sz="1000" dirty="0"/>
              <a:t>)</a:t>
            </a:r>
          </a:p>
          <a:p>
            <a:pPr lvl="1">
              <a:lnSpc>
                <a:spcPct val="160000"/>
              </a:lnSpc>
            </a:pPr>
            <a:r>
              <a:rPr lang="ko-KR" altLang="en-US" sz="1000" dirty="0"/>
              <a:t>패턴 </a:t>
            </a:r>
            <a:r>
              <a:rPr lang="en-US" altLang="ko-KR" sz="1000" dirty="0"/>
              <a:t>DataGrid </a:t>
            </a:r>
            <a:r>
              <a:rPr lang="ko-KR" altLang="en-US" sz="1000" dirty="0"/>
              <a:t>삽입 기능 </a:t>
            </a:r>
            <a:r>
              <a:rPr lang="en-US" altLang="ko-KR" sz="1000" dirty="0"/>
              <a:t>(</a:t>
            </a:r>
            <a:r>
              <a:rPr lang="ko-KR" altLang="en-US" sz="1000" dirty="0"/>
              <a:t>중간 인덱스로 삽입</a:t>
            </a:r>
            <a:r>
              <a:rPr lang="en-US" altLang="ko-KR" sz="1000" dirty="0"/>
              <a:t>, </a:t>
            </a:r>
            <a:r>
              <a:rPr lang="ko-KR" altLang="en-US" sz="1000" dirty="0"/>
              <a:t>위아래 순서 바꾸기 등</a:t>
            </a:r>
            <a:r>
              <a:rPr lang="en-US" altLang="ko-KR" sz="1000" dirty="0"/>
              <a:t>) (</a:t>
            </a:r>
            <a:r>
              <a:rPr lang="ko-KR" altLang="en-US" sz="1000" dirty="0"/>
              <a:t>김세훈</a:t>
            </a:r>
            <a:r>
              <a:rPr lang="en-US" altLang="ko-KR" sz="1000" dirty="0"/>
              <a:t>C)</a:t>
            </a:r>
          </a:p>
          <a:p>
            <a:pPr>
              <a:lnSpc>
                <a:spcPct val="160000"/>
              </a:lnSpc>
            </a:pPr>
            <a:endParaRPr lang="en-US" altLang="ko-KR" sz="1050" dirty="0"/>
          </a:p>
          <a:p>
            <a:pPr>
              <a:lnSpc>
                <a:spcPct val="160000"/>
              </a:lnSpc>
            </a:pPr>
            <a:r>
              <a:rPr lang="en-US" altLang="ko-KR" sz="1200" b="1" dirty="0">
                <a:highlight>
                  <a:srgbClr val="FFFF00"/>
                </a:highlight>
              </a:rPr>
              <a:t>TODO - </a:t>
            </a:r>
            <a:r>
              <a:rPr lang="ko-KR" altLang="en-US" sz="1200" b="1" dirty="0">
                <a:highlight>
                  <a:srgbClr val="FFFF00"/>
                </a:highlight>
              </a:rPr>
              <a:t>중요도 하</a:t>
            </a:r>
            <a:r>
              <a:rPr lang="en-US" altLang="ko-KR" sz="1200" b="1" dirty="0">
                <a:highlight>
                  <a:srgbClr val="FFFF00"/>
                </a:highlight>
              </a:rPr>
              <a:t> or </a:t>
            </a:r>
            <a:r>
              <a:rPr lang="ko-KR" altLang="en-US" sz="1200" b="1" dirty="0">
                <a:highlight>
                  <a:srgbClr val="FFFF00"/>
                </a:highlight>
              </a:rPr>
              <a:t>후순위</a:t>
            </a:r>
            <a:endParaRPr lang="en-US" altLang="ko-KR" sz="1200" b="1" dirty="0">
              <a:highlight>
                <a:srgbClr val="FFFF00"/>
              </a:highlight>
            </a:endParaRPr>
          </a:p>
          <a:p>
            <a:pPr lvl="1">
              <a:lnSpc>
                <a:spcPct val="16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Main </a:t>
            </a:r>
            <a:r>
              <a:rPr lang="ko-KR" altLang="en-US" sz="1000" b="1" dirty="0">
                <a:solidFill>
                  <a:srgbClr val="FF0000"/>
                </a:solidFill>
              </a:rPr>
              <a:t>화면 </a:t>
            </a:r>
            <a:r>
              <a:rPr lang="ko-KR" altLang="en-US" sz="1000" b="1" dirty="0" err="1">
                <a:solidFill>
                  <a:srgbClr val="FF0000"/>
                </a:solidFill>
              </a:rPr>
              <a:t>좌상단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</a:rPr>
              <a:t>PLC Signal Status </a:t>
            </a:r>
            <a:r>
              <a:rPr lang="ko-KR" altLang="en-US" sz="1000" b="1" dirty="0">
                <a:solidFill>
                  <a:srgbClr val="FF0000"/>
                </a:solidFill>
              </a:rPr>
              <a:t>적절한 시그널 연결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</a:rPr>
              <a:t>유비샘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ko-KR" altLang="en-US" sz="1000" b="1" dirty="0">
                <a:solidFill>
                  <a:srgbClr val="FF0000"/>
                </a:solidFill>
              </a:rPr>
              <a:t>번역 적용 </a:t>
            </a:r>
            <a:r>
              <a:rPr lang="en-US" altLang="ko-KR" sz="1000" b="1" dirty="0">
                <a:solidFill>
                  <a:srgbClr val="FF0000"/>
                </a:solidFill>
              </a:rPr>
              <a:t>: </a:t>
            </a:r>
            <a:r>
              <a:rPr lang="ko-KR" altLang="en-US" sz="1000" b="1" dirty="0">
                <a:solidFill>
                  <a:srgbClr val="FF0000"/>
                </a:solidFill>
              </a:rPr>
              <a:t>메인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ko-KR" altLang="en-US" sz="1000" b="1" dirty="0">
                <a:solidFill>
                  <a:srgbClr val="FF0000"/>
                </a:solidFill>
              </a:rPr>
              <a:t>레시피</a:t>
            </a:r>
            <a:r>
              <a:rPr lang="en-US" altLang="ko-KR" sz="1000" b="1" dirty="0">
                <a:solidFill>
                  <a:srgbClr val="FF0000"/>
                </a:solidFill>
              </a:rPr>
              <a:t>/</a:t>
            </a:r>
            <a:r>
              <a:rPr lang="ko-KR" altLang="en-US" sz="1000" b="1" dirty="0" err="1">
                <a:solidFill>
                  <a:srgbClr val="FF0000"/>
                </a:solidFill>
              </a:rPr>
              <a:t>단동모드</a:t>
            </a:r>
            <a:r>
              <a:rPr lang="ko-KR" altLang="en-US" sz="1000" b="1" dirty="0">
                <a:solidFill>
                  <a:srgbClr val="FF0000"/>
                </a:solidFill>
              </a:rPr>
              <a:t> 등에는 어느 정도 적용 완료 </a:t>
            </a:r>
            <a:r>
              <a:rPr lang="en-US" altLang="ko-KR" sz="1000" b="1" dirty="0">
                <a:solidFill>
                  <a:srgbClr val="FF0000"/>
                </a:solidFill>
              </a:rPr>
              <a:t>=&gt; Device </a:t>
            </a:r>
            <a:r>
              <a:rPr lang="ko-KR" altLang="en-US" sz="1000" b="1" dirty="0">
                <a:solidFill>
                  <a:srgbClr val="FF0000"/>
                </a:solidFill>
              </a:rPr>
              <a:t>수동제어 등 빠진 부분만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</a:rPr>
              <a:t>유비샘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UI </a:t>
            </a:r>
            <a:r>
              <a:rPr lang="ko-KR" altLang="en-US" sz="1000" b="1" dirty="0">
                <a:solidFill>
                  <a:srgbClr val="FF0000"/>
                </a:solidFill>
              </a:rPr>
              <a:t>최적화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en-US" altLang="ko-KR" sz="1000" b="1" dirty="0" err="1">
                <a:solidFill>
                  <a:srgbClr val="FF0000"/>
                </a:solidFill>
              </a:rPr>
              <a:t>PowerMeter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등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000" b="1" dirty="0" err="1">
                <a:solidFill>
                  <a:srgbClr val="FF0000"/>
                </a:solidFill>
              </a:rPr>
              <a:t>Xaml</a:t>
            </a:r>
            <a:r>
              <a:rPr lang="en-US" altLang="ko-KR" sz="1000" b="1" dirty="0">
                <a:solidFill>
                  <a:srgbClr val="FF0000"/>
                </a:solidFill>
              </a:rPr>
              <a:t> binding error, </a:t>
            </a:r>
            <a:r>
              <a:rPr lang="ko-KR" altLang="en-US" sz="1000" b="1" dirty="0">
                <a:solidFill>
                  <a:srgbClr val="FF0000"/>
                </a:solidFill>
              </a:rPr>
              <a:t>불필요 </a:t>
            </a:r>
            <a:r>
              <a:rPr lang="en-US" altLang="ko-KR" sz="1000" b="1" dirty="0">
                <a:solidFill>
                  <a:srgbClr val="FF0000"/>
                </a:solidFill>
              </a:rPr>
              <a:t>UI </a:t>
            </a:r>
            <a:r>
              <a:rPr lang="ko-KR" altLang="en-US" sz="1000" b="1" dirty="0">
                <a:solidFill>
                  <a:srgbClr val="FF0000"/>
                </a:solidFill>
              </a:rPr>
              <a:t>정리</a:t>
            </a:r>
            <a:r>
              <a:rPr lang="en-US" altLang="ko-KR" sz="1000" b="1" dirty="0">
                <a:solidFill>
                  <a:srgbClr val="FF0000"/>
                </a:solidFill>
              </a:rPr>
              <a:t>, ...</a:t>
            </a:r>
          </a:p>
          <a:p>
            <a:pPr lvl="1">
              <a:lnSpc>
                <a:spcPct val="160000"/>
              </a:lnSpc>
            </a:pPr>
            <a:r>
              <a:rPr lang="en-US" altLang="ko-KR" sz="1000" b="1" dirty="0">
                <a:solidFill>
                  <a:srgbClr val="FF0000"/>
                </a:solidFill>
              </a:rPr>
              <a:t>Manual </a:t>
            </a:r>
            <a:r>
              <a:rPr lang="en-US" altLang="ko-KR" sz="1000" b="1" dirty="0" err="1">
                <a:solidFill>
                  <a:srgbClr val="FF0000"/>
                </a:solidFill>
              </a:rPr>
              <a:t>PowerMeter</a:t>
            </a:r>
            <a:r>
              <a:rPr lang="en-US" altLang="ko-KR" sz="1000" b="1" dirty="0">
                <a:solidFill>
                  <a:srgbClr val="FF0000"/>
                </a:solidFill>
              </a:rPr>
              <a:t> Measure </a:t>
            </a:r>
            <a:r>
              <a:rPr lang="en-US" altLang="ko-KR" sz="1000" b="1" dirty="0" err="1">
                <a:solidFill>
                  <a:srgbClr val="FF0000"/>
                </a:solidFill>
              </a:rPr>
              <a:t>Seq</a:t>
            </a:r>
            <a:r>
              <a:rPr lang="en-US" altLang="ko-KR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b="1" dirty="0">
                <a:solidFill>
                  <a:srgbClr val="FF0000"/>
                </a:solidFill>
              </a:rPr>
              <a:t>검증 </a:t>
            </a:r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 err="1">
                <a:solidFill>
                  <a:srgbClr val="FF0000"/>
                </a:solidFill>
              </a:rPr>
              <a:t>후순위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60000"/>
              </a:lnSpc>
            </a:pPr>
            <a:r>
              <a:rPr lang="en-US" altLang="ko-KR" sz="1000" dirty="0"/>
              <a:t>Recipe </a:t>
            </a:r>
            <a:r>
              <a:rPr lang="ko-KR" altLang="en-US" sz="1000" dirty="0"/>
              <a:t>정보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InformPanel</a:t>
            </a:r>
            <a:r>
              <a:rPr lang="en-US" altLang="ko-KR" sz="1000" dirty="0"/>
              <a:t> </a:t>
            </a:r>
            <a:r>
              <a:rPr lang="ko-KR" altLang="en-US" sz="1000" dirty="0"/>
              <a:t>옆</a:t>
            </a:r>
            <a:r>
              <a:rPr lang="en-US" altLang="ko-KR" sz="1000" dirty="0"/>
              <a:t>) Min/Max Width </a:t>
            </a:r>
            <a:r>
              <a:rPr lang="ko-KR" altLang="en-US" sz="1000" dirty="0"/>
              <a:t>등 </a:t>
            </a:r>
            <a:r>
              <a:rPr lang="en-US" altLang="ko-KR" sz="1000" dirty="0"/>
              <a:t>UI Param </a:t>
            </a:r>
            <a:r>
              <a:rPr lang="ko-KR" altLang="en-US" sz="1000" dirty="0"/>
              <a:t>지정할 수 있었으면 </a:t>
            </a:r>
            <a:r>
              <a:rPr lang="en-US" altLang="ko-KR" sz="1000" dirty="0"/>
              <a:t>(</a:t>
            </a:r>
            <a:r>
              <a:rPr lang="ko-KR" altLang="en-US" sz="1000" dirty="0"/>
              <a:t>박영미</a:t>
            </a:r>
            <a:r>
              <a:rPr lang="en-US" altLang="ko-KR" sz="1000" dirty="0"/>
              <a:t>C, </a:t>
            </a:r>
            <a:r>
              <a:rPr lang="ko-KR" altLang="en-US" sz="1000" dirty="0"/>
              <a:t>개발</a:t>
            </a:r>
            <a:r>
              <a:rPr lang="en-US" altLang="ko-KR" sz="1000" dirty="0"/>
              <a:t>Task</a:t>
            </a:r>
            <a:r>
              <a:rPr lang="ko-KR" altLang="en-US" sz="1000" dirty="0"/>
              <a:t>에 요청 필요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en-US" altLang="ko-KR" sz="1000" dirty="0"/>
              <a:t>(</a:t>
            </a:r>
            <a:r>
              <a:rPr lang="en-US" altLang="ko-KR" sz="1000" dirty="0" err="1"/>
              <a:t>MinWidth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MaxWidth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TextWrap</a:t>
            </a:r>
            <a:r>
              <a:rPr lang="en-US" altLang="ko-KR" sz="1000" dirty="0"/>
              <a:t>, ...) =&gt; </a:t>
            </a:r>
            <a:r>
              <a:rPr lang="ko-KR" altLang="en-US" sz="1000" dirty="0"/>
              <a:t>길이가 다른 레시피 선택할 때마다 버튼 위치가 흔들리지 않게</a:t>
            </a:r>
            <a:endParaRPr lang="en-US" altLang="ko-KR" sz="1000" dirty="0"/>
          </a:p>
          <a:p>
            <a:pPr lvl="1">
              <a:lnSpc>
                <a:spcPct val="160000"/>
              </a:lnSpc>
            </a:pPr>
            <a:r>
              <a:rPr lang="ko-KR" altLang="en-US" sz="1000" dirty="0"/>
              <a:t>디폴트 비전모델 </a:t>
            </a:r>
            <a:r>
              <a:rPr lang="en-US" altLang="ko-KR" sz="1000" dirty="0"/>
              <a:t>(</a:t>
            </a:r>
            <a:r>
              <a:rPr lang="ko-KR" altLang="en-US" sz="1000" dirty="0"/>
              <a:t>아이디어</a:t>
            </a:r>
            <a:r>
              <a:rPr lang="en-US" altLang="ko-KR" sz="1000" dirty="0"/>
              <a:t>) : </a:t>
            </a:r>
            <a:br>
              <a:rPr lang="en-US" altLang="ko-KR" sz="1000" dirty="0"/>
            </a:br>
            <a:r>
              <a:rPr lang="ko-KR" altLang="en-US" sz="1000" dirty="0"/>
              <a:t>최신 </a:t>
            </a:r>
            <a:r>
              <a:rPr lang="en-US" altLang="ko-KR" sz="1000" dirty="0" err="1"/>
              <a:t>VisionModel</a:t>
            </a:r>
            <a:r>
              <a:rPr lang="ko-KR" altLang="en-US" sz="1000" dirty="0"/>
              <a:t>은 세팅으로 저장하고</a:t>
            </a:r>
            <a:r>
              <a:rPr lang="en-US" altLang="ko-KR" sz="1000" dirty="0"/>
              <a:t>, </a:t>
            </a:r>
            <a:r>
              <a:rPr lang="ko-KR" altLang="en-US" sz="1000" dirty="0"/>
              <a:t>그걸 각 모델에서 </a:t>
            </a:r>
            <a:r>
              <a:rPr lang="en-US" altLang="ko-KR" sz="1000" dirty="0"/>
              <a:t>load</a:t>
            </a:r>
            <a:r>
              <a:rPr lang="ko-KR" altLang="en-US" sz="1000" dirty="0"/>
              <a:t>하는 버튼 제공하는 아이디어 </a:t>
            </a:r>
            <a:r>
              <a:rPr lang="en-US" altLang="ko-KR" sz="1000" dirty="0"/>
              <a:t>(=&gt; LGE, </a:t>
            </a:r>
            <a:r>
              <a:rPr lang="ko-KR" altLang="en-US" sz="1000" dirty="0"/>
              <a:t>후순위</a:t>
            </a:r>
            <a:r>
              <a:rPr lang="en-US" altLang="ko-KR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46969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보라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rgbClr val="FF000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50000"/>
          </a:lnSpc>
          <a:defRPr sz="900" b="1" dirty="0" smtClean="0">
            <a:solidFill>
              <a:srgbClr val="FFFF00"/>
            </a:solidFill>
            <a:highlight>
              <a:srgbClr val="0000FF"/>
            </a:highlight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txDef>
      <a:spPr>
        <a:noFill/>
      </a:spPr>
      <a:bodyPr wrap="none" rtlCol="0">
        <a:spAutoFit/>
      </a:bodyPr>
      <a:lstStyle>
        <a:defPPr algn="l">
          <a:defRPr sz="1050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55011</TotalTime>
  <Words>603</Words>
  <Application>Microsoft Office PowerPoint</Application>
  <PresentationFormat>화면 슬라이드 쇼(4:3)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LG스마트체2.0 Regular</vt:lpstr>
      <vt:lpstr>맑은 고딕</vt:lpstr>
      <vt:lpstr>Arial</vt:lpstr>
      <vt:lpstr>1_Office 테마</vt:lpstr>
      <vt:lpstr>LPC 잔여 개발항목 정리</vt:lpstr>
      <vt:lpstr>TODO List</vt:lpstr>
      <vt:lpstr>TODO List</vt:lpstr>
    </vt:vector>
  </TitlesOfParts>
  <Company>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sanghun.ryu</dc:creator>
  <cp:lastModifiedBy>ubisam ubisam</cp:lastModifiedBy>
  <cp:revision>207</cp:revision>
  <dcterms:created xsi:type="dcterms:W3CDTF">2023-10-06T01:27:57Z</dcterms:created>
  <dcterms:modified xsi:type="dcterms:W3CDTF">2024-03-12T01:55:58Z</dcterms:modified>
</cp:coreProperties>
</file>